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1"/>
  </p:notesMasterIdLst>
  <p:sldIdLst>
    <p:sldId id="282" r:id="rId2"/>
    <p:sldId id="286" r:id="rId3"/>
    <p:sldId id="300" r:id="rId4"/>
    <p:sldId id="256" r:id="rId5"/>
    <p:sldId id="294" r:id="rId6"/>
    <p:sldId id="292" r:id="rId7"/>
    <p:sldId id="283" r:id="rId8"/>
    <p:sldId id="284" r:id="rId9"/>
    <p:sldId id="257" r:id="rId10"/>
    <p:sldId id="285" r:id="rId11"/>
    <p:sldId id="260" r:id="rId12"/>
    <p:sldId id="291" r:id="rId13"/>
    <p:sldId id="293" r:id="rId14"/>
    <p:sldId id="268" r:id="rId15"/>
    <p:sldId id="296" r:id="rId16"/>
    <p:sldId id="295" r:id="rId17"/>
    <p:sldId id="297" r:id="rId18"/>
    <p:sldId id="298" r:id="rId19"/>
    <p:sldId id="299" r:id="rId20"/>
  </p:sldIdLst>
  <p:sldSz cx="9144000" cy="5143500" type="screen16x9"/>
  <p:notesSz cx="6858000" cy="9144000"/>
  <p:embeddedFontLst>
    <p:embeddedFont>
      <p:font typeface="Bahnschrift" panose="020B0502040204020203" pitchFamily="34" charset="0"/>
      <p:regular r:id="rId22"/>
      <p:bold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  <p:embeddedFont>
      <p:font typeface="Fira Sans Extra Condensed" panose="020B0604020202020204" charset="0"/>
      <p:regular r:id="rId28"/>
      <p:bold r:id="rId29"/>
      <p:italic r:id="rId30"/>
      <p:boldItalic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Bahnschrift SemiLight Condensed" panose="020B0502040204020203" pitchFamily="34" charset="0"/>
      <p:regular r:id="rId34"/>
    </p:embeddedFont>
    <p:embeddedFont>
      <p:font typeface="Bahnschrift SemiLight" panose="020B0502040204020203" pitchFamily="3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A5CE27-0956-4E51-ABEF-41E18C70A752}">
  <a:tblStyle styleId="{26A5CE27-0956-4E51-ABEF-41E18C70A75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83455" autoAdjust="0"/>
  </p:normalViewPr>
  <p:slideViewPr>
    <p:cSldViewPr snapToGrid="0">
      <p:cViewPr varScale="1">
        <p:scale>
          <a:sx n="97" d="100"/>
          <a:sy n="97" d="100"/>
        </p:scale>
        <p:origin x="1042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0774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279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ed451a986c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ed451a986c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7648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ed451a986c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ed451a986c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5785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ged448edfcc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1" name="Google Shape;1271;ged448edfcc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5942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72100" y="1176600"/>
            <a:ext cx="3914700" cy="23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772100" y="3484800"/>
            <a:ext cx="3914700" cy="4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57200" y="410400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57200" y="1160825"/>
            <a:ext cx="8229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57200" y="410400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57200" y="410400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10400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160825"/>
            <a:ext cx="8229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microsoft.com/office/2007/relationships/hdphoto" Target="../media/hdphoto12.wdp"/><Relationship Id="rId4" Type="http://schemas.microsoft.com/office/2007/relationships/hdphoto" Target="../media/hdphoto10.wdp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image" Target="../media/image5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8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Ảnh Nền Powerpoint Đẹp ❤️ Background PPT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12" y="0"/>
            <a:ext cx="91829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0978" y="22500"/>
            <a:ext cx="5797685" cy="1719900"/>
          </a:xfrm>
        </p:spPr>
        <p:txBody>
          <a:bodyPr/>
          <a:lstStyle/>
          <a:p>
            <a:r>
              <a:rPr lang="en-US" sz="2400" dirty="0"/>
              <a:t>PHÒNG GIÁO DỤC VÀ ĐÀO TẠO QUẬN LONG BIÊN</a:t>
            </a:r>
            <a:r>
              <a:rPr lang="vi-VN" sz="2400" dirty="0"/>
              <a:t/>
            </a:r>
            <a:br>
              <a:rPr lang="vi-VN" sz="2400" dirty="0"/>
            </a:b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4060" y="1742400"/>
            <a:ext cx="5136968" cy="482100"/>
          </a:xfrm>
        </p:spPr>
        <p:txBody>
          <a:bodyPr/>
          <a:lstStyle/>
          <a:p>
            <a:pPr algn="ctr" defTabSz="1217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 defTabSz="1217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 SINH LỚP 2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54923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0400"/>
            <a:ext cx="8229600" cy="572700"/>
          </a:xfrm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Cute Cartoon Kindergarten Enrollment, Custody Center Enrollment, Child  Enrollment, Enrollment Boar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98375" y="696750"/>
            <a:ext cx="58342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 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Kiến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kiến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thức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kĩ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năng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5455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loud 105"/>
          <p:cNvSpPr/>
          <p:nvPr/>
        </p:nvSpPr>
        <p:spPr>
          <a:xfrm>
            <a:off x="1327203" y="27202"/>
            <a:ext cx="1562240" cy="51879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Google Shape;4241;p66"/>
          <p:cNvSpPr/>
          <p:nvPr/>
        </p:nvSpPr>
        <p:spPr>
          <a:xfrm>
            <a:off x="-667657" y="4188244"/>
            <a:ext cx="10464800" cy="136905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9"/>
          <p:cNvSpPr txBox="1">
            <a:spLocks noGrp="1"/>
          </p:cNvSpPr>
          <p:nvPr>
            <p:ph type="title"/>
          </p:nvPr>
        </p:nvSpPr>
        <p:spPr>
          <a:xfrm>
            <a:off x="608169" y="58250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latin typeface="Bahnschrift SemiLight Condensed" panose="020B0502040204020203" pitchFamily="34" charset="0"/>
              </a:rPr>
              <a:t>Cách</a:t>
            </a:r>
            <a:r>
              <a:rPr lang="en-US" sz="2800" dirty="0">
                <a:latin typeface="Bahnschrift SemiLight Condensed" panose="020B0502040204020203" pitchFamily="34" charset="0"/>
              </a:rPr>
              <a:t> </a:t>
            </a:r>
            <a:r>
              <a:rPr lang="en-US" sz="2800" dirty="0" err="1">
                <a:latin typeface="Bahnschrift SemiLight Condensed" panose="020B0502040204020203" pitchFamily="34" charset="0"/>
              </a:rPr>
              <a:t>bước</a:t>
            </a:r>
            <a:r>
              <a:rPr lang="en-US" sz="2800" dirty="0">
                <a:latin typeface="Bahnschrift SemiLight Condensed" panose="020B0502040204020203" pitchFamily="34" charset="0"/>
              </a:rPr>
              <a:t> </a:t>
            </a:r>
            <a:r>
              <a:rPr lang="en-US" sz="2800" dirty="0" err="1">
                <a:latin typeface="Bahnschrift SemiLight Condensed" panose="020B0502040204020203" pitchFamily="34" charset="0"/>
              </a:rPr>
              <a:t>thực</a:t>
            </a:r>
            <a:r>
              <a:rPr lang="en-US" sz="2800" dirty="0">
                <a:latin typeface="Bahnschrift SemiLight Condensed" panose="020B0502040204020203" pitchFamily="34" charset="0"/>
              </a:rPr>
              <a:t> </a:t>
            </a:r>
            <a:r>
              <a:rPr lang="en-US" sz="2800" dirty="0" err="1">
                <a:latin typeface="Bahnschrift SemiLight Condensed" panose="020B0502040204020203" pitchFamily="34" charset="0"/>
              </a:rPr>
              <a:t>hiện</a:t>
            </a:r>
            <a:r>
              <a:rPr lang="en-US" sz="2800" dirty="0">
                <a:latin typeface="Bahnschrift SemiLight Condensed" panose="020B0502040204020203" pitchFamily="34" charset="0"/>
              </a:rPr>
              <a:t> </a:t>
            </a:r>
            <a:endParaRPr sz="2800" dirty="0">
              <a:latin typeface="Bahnschrift SemiLight Condensed" panose="020B0502040204020203" pitchFamily="34" charset="0"/>
            </a:endParaRPr>
          </a:p>
        </p:txBody>
      </p:sp>
      <p:sp>
        <p:nvSpPr>
          <p:cNvPr id="455" name="Google Shape;455;p19"/>
          <p:cNvSpPr txBox="1"/>
          <p:nvPr/>
        </p:nvSpPr>
        <p:spPr>
          <a:xfrm>
            <a:off x="3873000" y="1070225"/>
            <a:ext cx="48138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456" name="Google Shape;456;p19"/>
          <p:cNvGrpSpPr/>
          <p:nvPr/>
        </p:nvGrpSpPr>
        <p:grpSpPr>
          <a:xfrm>
            <a:off x="2206777" y="713216"/>
            <a:ext cx="2516192" cy="1496984"/>
            <a:chOff x="7951820" y="1342749"/>
            <a:chExt cx="1602422" cy="779887"/>
          </a:xfrm>
        </p:grpSpPr>
        <p:sp>
          <p:nvSpPr>
            <p:cNvPr id="458" name="Google Shape;458;p19"/>
            <p:cNvSpPr/>
            <p:nvPr/>
          </p:nvSpPr>
          <p:spPr>
            <a:xfrm>
              <a:off x="8107071" y="1342749"/>
              <a:ext cx="1447171" cy="779887"/>
            </a:xfrm>
            <a:prstGeom prst="roundRect">
              <a:avLst>
                <a:gd name="adj" fmla="val 2567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800" b="1" dirty="0" err="1">
                  <a:solidFill>
                    <a:schemeClr val="lt1"/>
                  </a:solidFill>
                </a:rPr>
                <a:t>Bước</a:t>
              </a:r>
              <a:r>
                <a:rPr lang="en-US" sz="1800" b="1" dirty="0">
                  <a:solidFill>
                    <a:schemeClr val="lt1"/>
                  </a:solidFill>
                </a:rPr>
                <a:t> 1: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600" b="1" dirty="0" err="1">
                  <a:solidFill>
                    <a:schemeClr val="lt1"/>
                  </a:solidFill>
                </a:rPr>
                <a:t>Vẽ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các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bộ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phận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của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phương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tiện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bằng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các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hình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cơ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bản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lên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giấy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thủ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công</a:t>
              </a:r>
              <a:r>
                <a:rPr lang="en-US" sz="1600" b="1" dirty="0">
                  <a:solidFill>
                    <a:schemeClr val="lt1"/>
                  </a:solidFill>
                </a:rPr>
                <a:t>  </a:t>
              </a:r>
              <a:endParaRPr sz="1600" b="1" dirty="0">
                <a:solidFill>
                  <a:schemeClr val="lt1"/>
                </a:solidFill>
              </a:endParaRPr>
            </a:p>
          </p:txBody>
        </p:sp>
        <p:cxnSp>
          <p:nvCxnSpPr>
            <p:cNvPr id="459" name="Google Shape;459;p19"/>
            <p:cNvCxnSpPr>
              <a:stCxn id="458" idx="1"/>
            </p:cNvCxnSpPr>
            <p:nvPr/>
          </p:nvCxnSpPr>
          <p:spPr>
            <a:xfrm flipH="1" flipV="1">
              <a:off x="7951820" y="1718804"/>
              <a:ext cx="155251" cy="1388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60" name="Google Shape;460;p19"/>
          <p:cNvGrpSpPr/>
          <p:nvPr/>
        </p:nvGrpSpPr>
        <p:grpSpPr>
          <a:xfrm>
            <a:off x="4590201" y="1971260"/>
            <a:ext cx="2378741" cy="1529464"/>
            <a:chOff x="5262884" y="2349887"/>
            <a:chExt cx="1984072" cy="584979"/>
          </a:xfrm>
        </p:grpSpPr>
        <p:sp>
          <p:nvSpPr>
            <p:cNvPr id="462" name="Google Shape;462;p19"/>
            <p:cNvSpPr/>
            <p:nvPr/>
          </p:nvSpPr>
          <p:spPr>
            <a:xfrm>
              <a:off x="5469882" y="2349887"/>
              <a:ext cx="1777074" cy="584979"/>
            </a:xfrm>
            <a:prstGeom prst="roundRect">
              <a:avLst>
                <a:gd name="adj" fmla="val 2567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 err="1">
                  <a:solidFill>
                    <a:schemeClr val="lt1"/>
                  </a:solidFill>
                </a:rPr>
                <a:t>Bước</a:t>
              </a:r>
              <a:r>
                <a:rPr lang="en-US" sz="1600" b="1" dirty="0">
                  <a:solidFill>
                    <a:schemeClr val="lt1"/>
                  </a:solidFill>
                </a:rPr>
                <a:t> 2: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 err="1">
                  <a:solidFill>
                    <a:schemeClr val="lt1"/>
                  </a:solidFill>
                </a:rPr>
                <a:t>Cắt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các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bộ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phận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đã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vẽ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endParaRPr sz="1600" b="1" dirty="0">
                <a:solidFill>
                  <a:schemeClr val="lt1"/>
                </a:solidFill>
              </a:endParaRPr>
            </a:p>
          </p:txBody>
        </p:sp>
        <p:cxnSp>
          <p:nvCxnSpPr>
            <p:cNvPr id="463" name="Google Shape;463;p19"/>
            <p:cNvCxnSpPr>
              <a:stCxn id="462" idx="1"/>
            </p:cNvCxnSpPr>
            <p:nvPr/>
          </p:nvCxnSpPr>
          <p:spPr>
            <a:xfrm flipH="1">
              <a:off x="5262884" y="2642377"/>
              <a:ext cx="206997" cy="6139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64" name="Google Shape;464;p19"/>
          <p:cNvGrpSpPr/>
          <p:nvPr/>
        </p:nvGrpSpPr>
        <p:grpSpPr>
          <a:xfrm>
            <a:off x="6865093" y="3379462"/>
            <a:ext cx="2176160" cy="1691067"/>
            <a:chOff x="6606302" y="3469852"/>
            <a:chExt cx="2323203" cy="521058"/>
          </a:xfrm>
        </p:grpSpPr>
        <p:sp>
          <p:nvSpPr>
            <p:cNvPr id="466" name="Google Shape;466;p19"/>
            <p:cNvSpPr/>
            <p:nvPr/>
          </p:nvSpPr>
          <p:spPr>
            <a:xfrm>
              <a:off x="6813298" y="3469852"/>
              <a:ext cx="2116207" cy="521058"/>
            </a:xfrm>
            <a:prstGeom prst="roundRect">
              <a:avLst>
                <a:gd name="adj" fmla="val 2567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 err="1">
                  <a:solidFill>
                    <a:schemeClr val="lt1"/>
                  </a:solidFill>
                </a:rPr>
                <a:t>Bước</a:t>
              </a:r>
              <a:r>
                <a:rPr lang="en-US" sz="1600" b="1" dirty="0">
                  <a:solidFill>
                    <a:schemeClr val="lt1"/>
                  </a:solidFill>
                </a:rPr>
                <a:t> 3: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 err="1">
                  <a:solidFill>
                    <a:schemeClr val="lt1"/>
                  </a:solidFill>
                </a:rPr>
                <a:t>Sắp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xếp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và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dán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các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bộ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phận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thành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phương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tiện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giao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thông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</a:p>
          </p:txBody>
        </p:sp>
        <p:cxnSp>
          <p:nvCxnSpPr>
            <p:cNvPr id="467" name="Google Shape;467;p19"/>
            <p:cNvCxnSpPr>
              <a:stCxn id="466" idx="1"/>
            </p:cNvCxnSpPr>
            <p:nvPr/>
          </p:nvCxnSpPr>
          <p:spPr>
            <a:xfrm flipH="1" flipV="1">
              <a:off x="6606302" y="3730381"/>
              <a:ext cx="206996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Cloud 1"/>
          <p:cNvSpPr/>
          <p:nvPr/>
        </p:nvSpPr>
        <p:spPr>
          <a:xfrm>
            <a:off x="331099" y="166305"/>
            <a:ext cx="1434987" cy="54771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loud 107"/>
          <p:cNvSpPr/>
          <p:nvPr/>
        </p:nvSpPr>
        <p:spPr>
          <a:xfrm>
            <a:off x="7402286" y="186560"/>
            <a:ext cx="1215235" cy="605616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 descr="https://i.pinimg.com/564x/2d/28/03/2d2803f0364a09bc899779c822787e7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" t="384" r="50441" b="74565"/>
          <a:stretch/>
        </p:blipFill>
        <p:spPr bwMode="auto">
          <a:xfrm>
            <a:off x="2403958" y="2265806"/>
            <a:ext cx="2141220" cy="142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.pinimg.com/564x/4c/e9/3d/4ce93d5d76d5088f1ccf6ea14df3042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122" y="3598224"/>
            <a:ext cx="2223701" cy="147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oogle Shape;60;p15"/>
          <p:cNvGrpSpPr/>
          <p:nvPr/>
        </p:nvGrpSpPr>
        <p:grpSpPr>
          <a:xfrm>
            <a:off x="0" y="3825931"/>
            <a:ext cx="2112288" cy="1390306"/>
            <a:chOff x="256350" y="787726"/>
            <a:chExt cx="4915777" cy="3503088"/>
          </a:xfrm>
        </p:grpSpPr>
        <p:sp>
          <p:nvSpPr>
            <p:cNvPr id="44" name="Google Shape;61;p15"/>
            <p:cNvSpPr/>
            <p:nvPr/>
          </p:nvSpPr>
          <p:spPr>
            <a:xfrm>
              <a:off x="256350" y="840074"/>
              <a:ext cx="4915777" cy="3450739"/>
            </a:xfrm>
            <a:custGeom>
              <a:avLst/>
              <a:gdLst/>
              <a:ahLst/>
              <a:cxnLst/>
              <a:rect l="l" t="t" r="r" b="b"/>
              <a:pathLst>
                <a:path w="20408" h="14326" extrusionOk="0">
                  <a:moveTo>
                    <a:pt x="10873" y="3043"/>
                  </a:moveTo>
                  <a:cubicBezTo>
                    <a:pt x="8659" y="2845"/>
                    <a:pt x="7270" y="239"/>
                    <a:pt x="4520" y="1775"/>
                  </a:cubicBezTo>
                  <a:cubicBezTo>
                    <a:pt x="3018" y="2614"/>
                    <a:pt x="3593" y="4465"/>
                    <a:pt x="3289" y="6335"/>
                  </a:cubicBezTo>
                  <a:cubicBezTo>
                    <a:pt x="3098" y="7497"/>
                    <a:pt x="1" y="8028"/>
                    <a:pt x="1071" y="11481"/>
                  </a:cubicBezTo>
                  <a:cubicBezTo>
                    <a:pt x="1955" y="14326"/>
                    <a:pt x="6610" y="13424"/>
                    <a:pt x="9319" y="12709"/>
                  </a:cubicBezTo>
                  <a:cubicBezTo>
                    <a:pt x="11947" y="12020"/>
                    <a:pt x="14561" y="14168"/>
                    <a:pt x="16353" y="13288"/>
                  </a:cubicBezTo>
                  <a:cubicBezTo>
                    <a:pt x="19714" y="11635"/>
                    <a:pt x="17324" y="8981"/>
                    <a:pt x="17750" y="6789"/>
                  </a:cubicBezTo>
                  <a:cubicBezTo>
                    <a:pt x="17922" y="5887"/>
                    <a:pt x="20407" y="3530"/>
                    <a:pt x="17365" y="1712"/>
                  </a:cubicBezTo>
                  <a:cubicBezTo>
                    <a:pt x="14498" y="0"/>
                    <a:pt x="13226" y="3255"/>
                    <a:pt x="10873" y="30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2;p15"/>
            <p:cNvSpPr/>
            <p:nvPr/>
          </p:nvSpPr>
          <p:spPr>
            <a:xfrm>
              <a:off x="3335336" y="1074963"/>
              <a:ext cx="927453" cy="1662986"/>
            </a:xfrm>
            <a:custGeom>
              <a:avLst/>
              <a:gdLst/>
              <a:ahLst/>
              <a:cxnLst/>
              <a:rect l="l" t="t" r="r" b="b"/>
              <a:pathLst>
                <a:path w="4543" h="8146" extrusionOk="0">
                  <a:moveTo>
                    <a:pt x="4154" y="1"/>
                  </a:moveTo>
                  <a:cubicBezTo>
                    <a:pt x="4542" y="2130"/>
                    <a:pt x="4044" y="4377"/>
                    <a:pt x="3032" y="6001"/>
                  </a:cubicBezTo>
                  <a:cubicBezTo>
                    <a:pt x="2790" y="6390"/>
                    <a:pt x="2519" y="6778"/>
                    <a:pt x="2189" y="7090"/>
                  </a:cubicBezTo>
                  <a:cubicBezTo>
                    <a:pt x="2002" y="7266"/>
                    <a:pt x="1793" y="7424"/>
                    <a:pt x="1566" y="7552"/>
                  </a:cubicBezTo>
                  <a:cubicBezTo>
                    <a:pt x="1126" y="7797"/>
                    <a:pt x="191" y="8146"/>
                    <a:pt x="30" y="7222"/>
                  </a:cubicBezTo>
                  <a:cubicBezTo>
                    <a:pt x="8" y="7079"/>
                    <a:pt x="1" y="6943"/>
                    <a:pt x="12" y="6808"/>
                  </a:cubicBezTo>
                  <a:cubicBezTo>
                    <a:pt x="67" y="6001"/>
                    <a:pt x="474" y="5246"/>
                    <a:pt x="825" y="4579"/>
                  </a:cubicBezTo>
                  <a:cubicBezTo>
                    <a:pt x="1166" y="3927"/>
                    <a:pt x="1511" y="3274"/>
                    <a:pt x="1881" y="2636"/>
                  </a:cubicBezTo>
                  <a:cubicBezTo>
                    <a:pt x="2504" y="1562"/>
                    <a:pt x="3347" y="880"/>
                    <a:pt x="4150" y="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3;p15"/>
            <p:cNvSpPr/>
            <p:nvPr/>
          </p:nvSpPr>
          <p:spPr>
            <a:xfrm>
              <a:off x="2454624" y="1203781"/>
              <a:ext cx="1213263" cy="1737704"/>
            </a:xfrm>
            <a:custGeom>
              <a:avLst/>
              <a:gdLst/>
              <a:ahLst/>
              <a:cxnLst/>
              <a:rect l="l" t="t" r="r" b="b"/>
              <a:pathLst>
                <a:path w="5943" h="8512" extrusionOk="0">
                  <a:moveTo>
                    <a:pt x="4868" y="1082"/>
                  </a:moveTo>
                  <a:cubicBezTo>
                    <a:pt x="5403" y="334"/>
                    <a:pt x="4993" y="0"/>
                    <a:pt x="4835" y="341"/>
                  </a:cubicBezTo>
                  <a:cubicBezTo>
                    <a:pt x="4692" y="653"/>
                    <a:pt x="4828" y="1023"/>
                    <a:pt x="4854" y="1085"/>
                  </a:cubicBezTo>
                  <a:cubicBezTo>
                    <a:pt x="4846" y="1089"/>
                    <a:pt x="4839" y="1093"/>
                    <a:pt x="4832" y="1100"/>
                  </a:cubicBezTo>
                  <a:cubicBezTo>
                    <a:pt x="4788" y="1148"/>
                    <a:pt x="4725" y="1217"/>
                    <a:pt x="4725" y="1217"/>
                  </a:cubicBezTo>
                  <a:cubicBezTo>
                    <a:pt x="4667" y="1290"/>
                    <a:pt x="4608" y="1364"/>
                    <a:pt x="4553" y="1441"/>
                  </a:cubicBezTo>
                  <a:cubicBezTo>
                    <a:pt x="4546" y="1305"/>
                    <a:pt x="4498" y="836"/>
                    <a:pt x="4274" y="653"/>
                  </a:cubicBezTo>
                  <a:cubicBezTo>
                    <a:pt x="4010" y="433"/>
                    <a:pt x="3809" y="1170"/>
                    <a:pt x="4531" y="1470"/>
                  </a:cubicBezTo>
                  <a:cubicBezTo>
                    <a:pt x="4399" y="1646"/>
                    <a:pt x="4278" y="1829"/>
                    <a:pt x="4157" y="2013"/>
                  </a:cubicBezTo>
                  <a:cubicBezTo>
                    <a:pt x="4139" y="1785"/>
                    <a:pt x="4073" y="1316"/>
                    <a:pt x="3875" y="1111"/>
                  </a:cubicBezTo>
                  <a:cubicBezTo>
                    <a:pt x="3615" y="843"/>
                    <a:pt x="3420" y="1708"/>
                    <a:pt x="4098" y="2108"/>
                  </a:cubicBezTo>
                  <a:cubicBezTo>
                    <a:pt x="4076" y="2145"/>
                    <a:pt x="4051" y="2181"/>
                    <a:pt x="4029" y="2222"/>
                  </a:cubicBezTo>
                  <a:lnTo>
                    <a:pt x="4018" y="2240"/>
                  </a:lnTo>
                  <a:cubicBezTo>
                    <a:pt x="3930" y="2383"/>
                    <a:pt x="3849" y="2526"/>
                    <a:pt x="3765" y="2669"/>
                  </a:cubicBezTo>
                  <a:cubicBezTo>
                    <a:pt x="3659" y="2474"/>
                    <a:pt x="3343" y="1950"/>
                    <a:pt x="3010" y="1811"/>
                  </a:cubicBezTo>
                  <a:cubicBezTo>
                    <a:pt x="2614" y="1646"/>
                    <a:pt x="2823" y="2614"/>
                    <a:pt x="3732" y="2731"/>
                  </a:cubicBezTo>
                  <a:cubicBezTo>
                    <a:pt x="3615" y="2940"/>
                    <a:pt x="3501" y="3149"/>
                    <a:pt x="3391" y="3362"/>
                  </a:cubicBezTo>
                  <a:cubicBezTo>
                    <a:pt x="3237" y="3138"/>
                    <a:pt x="2801" y="2548"/>
                    <a:pt x="2423" y="2405"/>
                  </a:cubicBezTo>
                  <a:cubicBezTo>
                    <a:pt x="1972" y="2233"/>
                    <a:pt x="2383" y="3340"/>
                    <a:pt x="3351" y="3439"/>
                  </a:cubicBezTo>
                  <a:cubicBezTo>
                    <a:pt x="3237" y="3669"/>
                    <a:pt x="3127" y="3900"/>
                    <a:pt x="3024" y="4131"/>
                  </a:cubicBezTo>
                  <a:cubicBezTo>
                    <a:pt x="2793" y="3955"/>
                    <a:pt x="2112" y="3457"/>
                    <a:pt x="1672" y="3479"/>
                  </a:cubicBezTo>
                  <a:cubicBezTo>
                    <a:pt x="1155" y="3501"/>
                    <a:pt x="1972" y="4582"/>
                    <a:pt x="2973" y="4245"/>
                  </a:cubicBezTo>
                  <a:cubicBezTo>
                    <a:pt x="2881" y="4461"/>
                    <a:pt x="2793" y="4678"/>
                    <a:pt x="2713" y="4894"/>
                  </a:cubicBezTo>
                  <a:cubicBezTo>
                    <a:pt x="2673" y="5004"/>
                    <a:pt x="2632" y="5110"/>
                    <a:pt x="2596" y="5220"/>
                  </a:cubicBezTo>
                  <a:cubicBezTo>
                    <a:pt x="2387" y="5011"/>
                    <a:pt x="1892" y="4582"/>
                    <a:pt x="1430" y="4568"/>
                  </a:cubicBezTo>
                  <a:cubicBezTo>
                    <a:pt x="843" y="4553"/>
                    <a:pt x="1272" y="5601"/>
                    <a:pt x="2552" y="5363"/>
                  </a:cubicBezTo>
                  <a:cubicBezTo>
                    <a:pt x="2453" y="5671"/>
                    <a:pt x="2368" y="5982"/>
                    <a:pt x="2299" y="6290"/>
                  </a:cubicBezTo>
                  <a:cubicBezTo>
                    <a:pt x="2104" y="6188"/>
                    <a:pt x="1544" y="5931"/>
                    <a:pt x="961" y="6100"/>
                  </a:cubicBezTo>
                  <a:cubicBezTo>
                    <a:pt x="253" y="6309"/>
                    <a:pt x="656" y="7152"/>
                    <a:pt x="2280" y="6375"/>
                  </a:cubicBezTo>
                  <a:cubicBezTo>
                    <a:pt x="2222" y="6639"/>
                    <a:pt x="2178" y="6903"/>
                    <a:pt x="2141" y="7163"/>
                  </a:cubicBezTo>
                  <a:cubicBezTo>
                    <a:pt x="1932" y="7152"/>
                    <a:pt x="1217" y="7144"/>
                    <a:pt x="656" y="7526"/>
                  </a:cubicBezTo>
                  <a:cubicBezTo>
                    <a:pt x="0" y="7973"/>
                    <a:pt x="737" y="8512"/>
                    <a:pt x="2134" y="7236"/>
                  </a:cubicBezTo>
                  <a:cubicBezTo>
                    <a:pt x="2097" y="7526"/>
                    <a:pt x="2071" y="7808"/>
                    <a:pt x="2064" y="8087"/>
                  </a:cubicBezTo>
                  <a:cubicBezTo>
                    <a:pt x="2064" y="8087"/>
                    <a:pt x="2057" y="8101"/>
                    <a:pt x="2101" y="8138"/>
                  </a:cubicBezTo>
                  <a:lnTo>
                    <a:pt x="2148" y="8072"/>
                  </a:lnTo>
                  <a:cubicBezTo>
                    <a:pt x="2167" y="7863"/>
                    <a:pt x="2196" y="7647"/>
                    <a:pt x="2233" y="7434"/>
                  </a:cubicBezTo>
                  <a:cubicBezTo>
                    <a:pt x="2233" y="7434"/>
                    <a:pt x="2280" y="7108"/>
                    <a:pt x="2328" y="6848"/>
                  </a:cubicBezTo>
                  <a:cubicBezTo>
                    <a:pt x="2354" y="6730"/>
                    <a:pt x="2376" y="6617"/>
                    <a:pt x="2401" y="6499"/>
                  </a:cubicBezTo>
                  <a:cubicBezTo>
                    <a:pt x="3270" y="7588"/>
                    <a:pt x="4241" y="6943"/>
                    <a:pt x="3769" y="6576"/>
                  </a:cubicBezTo>
                  <a:cubicBezTo>
                    <a:pt x="3373" y="6268"/>
                    <a:pt x="2680" y="6349"/>
                    <a:pt x="2427" y="6393"/>
                  </a:cubicBezTo>
                  <a:cubicBezTo>
                    <a:pt x="2511" y="6048"/>
                    <a:pt x="2610" y="5700"/>
                    <a:pt x="2720" y="5359"/>
                  </a:cubicBezTo>
                  <a:cubicBezTo>
                    <a:pt x="3281" y="6397"/>
                    <a:pt x="4619" y="5993"/>
                    <a:pt x="4223" y="5627"/>
                  </a:cubicBezTo>
                  <a:cubicBezTo>
                    <a:pt x="3871" y="5301"/>
                    <a:pt x="2958" y="5297"/>
                    <a:pt x="2742" y="5304"/>
                  </a:cubicBezTo>
                  <a:cubicBezTo>
                    <a:pt x="2834" y="5022"/>
                    <a:pt x="2936" y="4747"/>
                    <a:pt x="3043" y="4472"/>
                  </a:cubicBezTo>
                  <a:cubicBezTo>
                    <a:pt x="3387" y="5268"/>
                    <a:pt x="4868" y="5114"/>
                    <a:pt x="4575" y="4776"/>
                  </a:cubicBezTo>
                  <a:cubicBezTo>
                    <a:pt x="4318" y="4483"/>
                    <a:pt x="3420" y="4359"/>
                    <a:pt x="3105" y="4326"/>
                  </a:cubicBezTo>
                  <a:cubicBezTo>
                    <a:pt x="3160" y="4186"/>
                    <a:pt x="3219" y="4051"/>
                    <a:pt x="3277" y="3915"/>
                  </a:cubicBezTo>
                  <a:cubicBezTo>
                    <a:pt x="4021" y="4392"/>
                    <a:pt x="5297" y="3908"/>
                    <a:pt x="4843" y="3757"/>
                  </a:cubicBezTo>
                  <a:cubicBezTo>
                    <a:pt x="4465" y="3633"/>
                    <a:pt x="3651" y="3757"/>
                    <a:pt x="3321" y="3816"/>
                  </a:cubicBezTo>
                  <a:cubicBezTo>
                    <a:pt x="3439" y="3559"/>
                    <a:pt x="3560" y="3307"/>
                    <a:pt x="3684" y="3065"/>
                  </a:cubicBezTo>
                  <a:lnTo>
                    <a:pt x="3684" y="3065"/>
                  </a:lnTo>
                  <a:cubicBezTo>
                    <a:pt x="4381" y="3516"/>
                    <a:pt x="5407" y="3028"/>
                    <a:pt x="4997" y="2892"/>
                  </a:cubicBezTo>
                  <a:cubicBezTo>
                    <a:pt x="4663" y="2782"/>
                    <a:pt x="4003" y="2914"/>
                    <a:pt x="3728" y="2977"/>
                  </a:cubicBezTo>
                  <a:cubicBezTo>
                    <a:pt x="3802" y="2834"/>
                    <a:pt x="3879" y="2687"/>
                    <a:pt x="3955" y="2544"/>
                  </a:cubicBezTo>
                  <a:cubicBezTo>
                    <a:pt x="3981" y="2496"/>
                    <a:pt x="4010" y="2449"/>
                    <a:pt x="4036" y="2397"/>
                  </a:cubicBezTo>
                  <a:cubicBezTo>
                    <a:pt x="4696" y="2834"/>
                    <a:pt x="5510" y="2343"/>
                    <a:pt x="5139" y="2222"/>
                  </a:cubicBezTo>
                  <a:cubicBezTo>
                    <a:pt x="4839" y="2126"/>
                    <a:pt x="4293" y="2266"/>
                    <a:pt x="4073" y="2332"/>
                  </a:cubicBezTo>
                  <a:cubicBezTo>
                    <a:pt x="4201" y="2104"/>
                    <a:pt x="4333" y="1881"/>
                    <a:pt x="4476" y="1661"/>
                  </a:cubicBezTo>
                  <a:cubicBezTo>
                    <a:pt x="5103" y="2082"/>
                    <a:pt x="5741" y="1595"/>
                    <a:pt x="5407" y="1488"/>
                  </a:cubicBezTo>
                  <a:cubicBezTo>
                    <a:pt x="5132" y="1397"/>
                    <a:pt x="4674" y="1551"/>
                    <a:pt x="4509" y="1613"/>
                  </a:cubicBezTo>
                  <a:cubicBezTo>
                    <a:pt x="4590" y="1488"/>
                    <a:pt x="4678" y="1367"/>
                    <a:pt x="4766" y="1246"/>
                  </a:cubicBezTo>
                  <a:cubicBezTo>
                    <a:pt x="4777" y="1235"/>
                    <a:pt x="4784" y="1225"/>
                    <a:pt x="4791" y="1210"/>
                  </a:cubicBezTo>
                  <a:cubicBezTo>
                    <a:pt x="4817" y="1177"/>
                    <a:pt x="4843" y="1140"/>
                    <a:pt x="4868" y="1104"/>
                  </a:cubicBezTo>
                  <a:lnTo>
                    <a:pt x="4868" y="1104"/>
                  </a:lnTo>
                  <a:cubicBezTo>
                    <a:pt x="5546" y="1342"/>
                    <a:pt x="5942" y="763"/>
                    <a:pt x="5623" y="748"/>
                  </a:cubicBezTo>
                  <a:cubicBezTo>
                    <a:pt x="5330" y="733"/>
                    <a:pt x="4942" y="1030"/>
                    <a:pt x="4868" y="1089"/>
                  </a:cubicBezTo>
                  <a:lnTo>
                    <a:pt x="4868" y="1082"/>
                  </a:lnTo>
                  <a:cubicBezTo>
                    <a:pt x="4868" y="1082"/>
                    <a:pt x="4868" y="1082"/>
                    <a:pt x="4868" y="10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4;p15"/>
            <p:cNvSpPr/>
            <p:nvPr/>
          </p:nvSpPr>
          <p:spPr>
            <a:xfrm>
              <a:off x="1712409" y="905116"/>
              <a:ext cx="723712" cy="1353294"/>
            </a:xfrm>
            <a:custGeom>
              <a:avLst/>
              <a:gdLst/>
              <a:ahLst/>
              <a:cxnLst/>
              <a:rect l="l" t="t" r="r" b="b"/>
              <a:pathLst>
                <a:path w="3545" h="6629" extrusionOk="0">
                  <a:moveTo>
                    <a:pt x="2115" y="6628"/>
                  </a:moveTo>
                  <a:cubicBezTo>
                    <a:pt x="2170" y="5965"/>
                    <a:pt x="1628" y="5572"/>
                    <a:pt x="1034" y="5371"/>
                  </a:cubicBezTo>
                  <a:cubicBezTo>
                    <a:pt x="829" y="5297"/>
                    <a:pt x="305" y="5100"/>
                    <a:pt x="422" y="4803"/>
                  </a:cubicBezTo>
                  <a:cubicBezTo>
                    <a:pt x="466" y="4685"/>
                    <a:pt x="726" y="4759"/>
                    <a:pt x="792" y="4784"/>
                  </a:cubicBezTo>
                  <a:cubicBezTo>
                    <a:pt x="1074" y="4894"/>
                    <a:pt x="1239" y="5114"/>
                    <a:pt x="1489" y="5265"/>
                  </a:cubicBezTo>
                  <a:cubicBezTo>
                    <a:pt x="1580" y="5319"/>
                    <a:pt x="1745" y="5426"/>
                    <a:pt x="1763" y="5243"/>
                  </a:cubicBezTo>
                  <a:cubicBezTo>
                    <a:pt x="1782" y="5052"/>
                    <a:pt x="1606" y="4905"/>
                    <a:pt x="1478" y="4784"/>
                  </a:cubicBezTo>
                  <a:cubicBezTo>
                    <a:pt x="1159" y="4495"/>
                    <a:pt x="737" y="4348"/>
                    <a:pt x="469" y="4004"/>
                  </a:cubicBezTo>
                  <a:cubicBezTo>
                    <a:pt x="378" y="3886"/>
                    <a:pt x="275" y="3751"/>
                    <a:pt x="246" y="3600"/>
                  </a:cubicBezTo>
                  <a:cubicBezTo>
                    <a:pt x="242" y="3578"/>
                    <a:pt x="224" y="3465"/>
                    <a:pt x="257" y="3450"/>
                  </a:cubicBezTo>
                  <a:cubicBezTo>
                    <a:pt x="378" y="3391"/>
                    <a:pt x="565" y="3487"/>
                    <a:pt x="656" y="3542"/>
                  </a:cubicBezTo>
                  <a:cubicBezTo>
                    <a:pt x="946" y="3721"/>
                    <a:pt x="1144" y="4004"/>
                    <a:pt x="1338" y="4267"/>
                  </a:cubicBezTo>
                  <a:cubicBezTo>
                    <a:pt x="1386" y="4330"/>
                    <a:pt x="1562" y="4671"/>
                    <a:pt x="1646" y="4506"/>
                  </a:cubicBezTo>
                  <a:cubicBezTo>
                    <a:pt x="1763" y="4267"/>
                    <a:pt x="1635" y="4007"/>
                    <a:pt x="1507" y="3813"/>
                  </a:cubicBezTo>
                  <a:cubicBezTo>
                    <a:pt x="1214" y="3362"/>
                    <a:pt x="722" y="3036"/>
                    <a:pt x="378" y="2618"/>
                  </a:cubicBezTo>
                  <a:cubicBezTo>
                    <a:pt x="246" y="2464"/>
                    <a:pt x="96" y="2299"/>
                    <a:pt x="33" y="2105"/>
                  </a:cubicBezTo>
                  <a:cubicBezTo>
                    <a:pt x="22" y="2064"/>
                    <a:pt x="0" y="1936"/>
                    <a:pt x="48" y="1899"/>
                  </a:cubicBezTo>
                  <a:cubicBezTo>
                    <a:pt x="162" y="1822"/>
                    <a:pt x="356" y="1962"/>
                    <a:pt x="433" y="2017"/>
                  </a:cubicBezTo>
                  <a:cubicBezTo>
                    <a:pt x="737" y="2240"/>
                    <a:pt x="891" y="2592"/>
                    <a:pt x="1129" y="2871"/>
                  </a:cubicBezTo>
                  <a:cubicBezTo>
                    <a:pt x="1192" y="2944"/>
                    <a:pt x="1375" y="3234"/>
                    <a:pt x="1511" y="3109"/>
                  </a:cubicBezTo>
                  <a:cubicBezTo>
                    <a:pt x="1686" y="2941"/>
                    <a:pt x="1620" y="2633"/>
                    <a:pt x="1580" y="2442"/>
                  </a:cubicBezTo>
                  <a:cubicBezTo>
                    <a:pt x="1470" y="1914"/>
                    <a:pt x="1247" y="1401"/>
                    <a:pt x="1089" y="888"/>
                  </a:cubicBezTo>
                  <a:cubicBezTo>
                    <a:pt x="1023" y="679"/>
                    <a:pt x="906" y="224"/>
                    <a:pt x="1181" y="59"/>
                  </a:cubicBezTo>
                  <a:cubicBezTo>
                    <a:pt x="1276" y="1"/>
                    <a:pt x="1390" y="92"/>
                    <a:pt x="1448" y="155"/>
                  </a:cubicBezTo>
                  <a:cubicBezTo>
                    <a:pt x="1602" y="323"/>
                    <a:pt x="1653" y="587"/>
                    <a:pt x="1712" y="800"/>
                  </a:cubicBezTo>
                  <a:cubicBezTo>
                    <a:pt x="1892" y="1471"/>
                    <a:pt x="1873" y="2134"/>
                    <a:pt x="1800" y="2831"/>
                  </a:cubicBezTo>
                  <a:cubicBezTo>
                    <a:pt x="1778" y="3061"/>
                    <a:pt x="1756" y="3292"/>
                    <a:pt x="1767" y="3523"/>
                  </a:cubicBezTo>
                  <a:cubicBezTo>
                    <a:pt x="1771" y="3571"/>
                    <a:pt x="1752" y="3718"/>
                    <a:pt x="1793" y="3765"/>
                  </a:cubicBezTo>
                  <a:cubicBezTo>
                    <a:pt x="1800" y="3773"/>
                    <a:pt x="1884" y="3721"/>
                    <a:pt x="1892" y="3721"/>
                  </a:cubicBezTo>
                  <a:cubicBezTo>
                    <a:pt x="2002" y="3652"/>
                    <a:pt x="2071" y="3542"/>
                    <a:pt x="2123" y="3435"/>
                  </a:cubicBezTo>
                  <a:cubicBezTo>
                    <a:pt x="2284" y="3105"/>
                    <a:pt x="2310" y="2743"/>
                    <a:pt x="2460" y="2409"/>
                  </a:cubicBezTo>
                  <a:cubicBezTo>
                    <a:pt x="2511" y="2299"/>
                    <a:pt x="2629" y="2112"/>
                    <a:pt x="2786" y="2163"/>
                  </a:cubicBezTo>
                  <a:cubicBezTo>
                    <a:pt x="3017" y="2244"/>
                    <a:pt x="3043" y="2578"/>
                    <a:pt x="3028" y="2772"/>
                  </a:cubicBezTo>
                  <a:cubicBezTo>
                    <a:pt x="2977" y="3333"/>
                    <a:pt x="2508" y="3718"/>
                    <a:pt x="2229" y="4194"/>
                  </a:cubicBezTo>
                  <a:cubicBezTo>
                    <a:pt x="2134" y="4359"/>
                    <a:pt x="2064" y="4539"/>
                    <a:pt x="2031" y="4722"/>
                  </a:cubicBezTo>
                  <a:cubicBezTo>
                    <a:pt x="2031" y="4737"/>
                    <a:pt x="1998" y="4894"/>
                    <a:pt x="2027" y="4902"/>
                  </a:cubicBezTo>
                  <a:cubicBezTo>
                    <a:pt x="2134" y="4931"/>
                    <a:pt x="2280" y="4784"/>
                    <a:pt x="2343" y="4722"/>
                  </a:cubicBezTo>
                  <a:cubicBezTo>
                    <a:pt x="2577" y="4484"/>
                    <a:pt x="2702" y="4165"/>
                    <a:pt x="2900" y="3901"/>
                  </a:cubicBezTo>
                  <a:cubicBezTo>
                    <a:pt x="2940" y="3846"/>
                    <a:pt x="3079" y="3608"/>
                    <a:pt x="3182" y="3622"/>
                  </a:cubicBezTo>
                  <a:cubicBezTo>
                    <a:pt x="3439" y="3655"/>
                    <a:pt x="3340" y="4029"/>
                    <a:pt x="3277" y="4179"/>
                  </a:cubicBezTo>
                  <a:cubicBezTo>
                    <a:pt x="3112" y="4568"/>
                    <a:pt x="2826" y="4792"/>
                    <a:pt x="2478" y="5045"/>
                  </a:cubicBezTo>
                  <a:cubicBezTo>
                    <a:pt x="2361" y="5133"/>
                    <a:pt x="2079" y="5305"/>
                    <a:pt x="2119" y="5477"/>
                  </a:cubicBezTo>
                  <a:cubicBezTo>
                    <a:pt x="2137" y="5547"/>
                    <a:pt x="2416" y="5400"/>
                    <a:pt x="2431" y="5389"/>
                  </a:cubicBezTo>
                  <a:cubicBezTo>
                    <a:pt x="2687" y="5243"/>
                    <a:pt x="2903" y="5041"/>
                    <a:pt x="3160" y="4898"/>
                  </a:cubicBezTo>
                  <a:cubicBezTo>
                    <a:pt x="3219" y="4869"/>
                    <a:pt x="3387" y="4762"/>
                    <a:pt x="3442" y="4843"/>
                  </a:cubicBezTo>
                  <a:cubicBezTo>
                    <a:pt x="3545" y="4993"/>
                    <a:pt x="3310" y="5213"/>
                    <a:pt x="3197" y="5301"/>
                  </a:cubicBezTo>
                  <a:cubicBezTo>
                    <a:pt x="2841" y="5576"/>
                    <a:pt x="2343" y="5704"/>
                    <a:pt x="2233" y="6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5;p15"/>
            <p:cNvSpPr/>
            <p:nvPr/>
          </p:nvSpPr>
          <p:spPr>
            <a:xfrm>
              <a:off x="3593589" y="1764169"/>
              <a:ext cx="1264913" cy="1211820"/>
            </a:xfrm>
            <a:custGeom>
              <a:avLst/>
              <a:gdLst/>
              <a:ahLst/>
              <a:cxnLst/>
              <a:rect l="l" t="t" r="r" b="b"/>
              <a:pathLst>
                <a:path w="6196" h="5936" extrusionOk="0">
                  <a:moveTo>
                    <a:pt x="1364" y="4370"/>
                  </a:moveTo>
                  <a:cubicBezTo>
                    <a:pt x="1203" y="3894"/>
                    <a:pt x="1203" y="3318"/>
                    <a:pt x="1320" y="2834"/>
                  </a:cubicBezTo>
                  <a:cubicBezTo>
                    <a:pt x="1360" y="2680"/>
                    <a:pt x="1426" y="2537"/>
                    <a:pt x="1503" y="2402"/>
                  </a:cubicBezTo>
                  <a:cubicBezTo>
                    <a:pt x="1533" y="2350"/>
                    <a:pt x="1562" y="2299"/>
                    <a:pt x="1595" y="2251"/>
                  </a:cubicBezTo>
                  <a:cubicBezTo>
                    <a:pt x="1602" y="2237"/>
                    <a:pt x="1613" y="2222"/>
                    <a:pt x="1621" y="2207"/>
                  </a:cubicBezTo>
                  <a:cubicBezTo>
                    <a:pt x="1628" y="2200"/>
                    <a:pt x="1635" y="2171"/>
                    <a:pt x="1639" y="2182"/>
                  </a:cubicBezTo>
                  <a:cubicBezTo>
                    <a:pt x="1731" y="2354"/>
                    <a:pt x="1690" y="2640"/>
                    <a:pt x="1679" y="2827"/>
                  </a:cubicBezTo>
                  <a:cubicBezTo>
                    <a:pt x="1654" y="3307"/>
                    <a:pt x="1617" y="3872"/>
                    <a:pt x="1419" y="4315"/>
                  </a:cubicBezTo>
                  <a:close/>
                  <a:moveTo>
                    <a:pt x="679" y="5213"/>
                  </a:moveTo>
                  <a:cubicBezTo>
                    <a:pt x="1236" y="5107"/>
                    <a:pt x="1884" y="5162"/>
                    <a:pt x="2434" y="5298"/>
                  </a:cubicBezTo>
                  <a:cubicBezTo>
                    <a:pt x="2632" y="5349"/>
                    <a:pt x="2827" y="5415"/>
                    <a:pt x="3010" y="5495"/>
                  </a:cubicBezTo>
                  <a:cubicBezTo>
                    <a:pt x="3068" y="5525"/>
                    <a:pt x="3123" y="5550"/>
                    <a:pt x="3182" y="5580"/>
                  </a:cubicBezTo>
                  <a:cubicBezTo>
                    <a:pt x="3208" y="5591"/>
                    <a:pt x="3233" y="5602"/>
                    <a:pt x="3255" y="5616"/>
                  </a:cubicBezTo>
                  <a:cubicBezTo>
                    <a:pt x="3266" y="5620"/>
                    <a:pt x="3299" y="5627"/>
                    <a:pt x="3288" y="5631"/>
                  </a:cubicBezTo>
                  <a:cubicBezTo>
                    <a:pt x="3244" y="5660"/>
                    <a:pt x="3156" y="5657"/>
                    <a:pt x="3105" y="5660"/>
                  </a:cubicBezTo>
                  <a:cubicBezTo>
                    <a:pt x="2915" y="5675"/>
                    <a:pt x="2728" y="5664"/>
                    <a:pt x="2541" y="5646"/>
                  </a:cubicBezTo>
                  <a:cubicBezTo>
                    <a:pt x="1925" y="5583"/>
                    <a:pt x="1243" y="5510"/>
                    <a:pt x="664" y="5276"/>
                  </a:cubicBezTo>
                  <a:close/>
                  <a:moveTo>
                    <a:pt x="5026" y="1075"/>
                  </a:moveTo>
                  <a:cubicBezTo>
                    <a:pt x="5070" y="917"/>
                    <a:pt x="5110" y="756"/>
                    <a:pt x="5169" y="598"/>
                  </a:cubicBezTo>
                  <a:cubicBezTo>
                    <a:pt x="5198" y="510"/>
                    <a:pt x="5242" y="426"/>
                    <a:pt x="5286" y="342"/>
                  </a:cubicBezTo>
                  <a:cubicBezTo>
                    <a:pt x="5330" y="261"/>
                    <a:pt x="5378" y="180"/>
                    <a:pt x="5433" y="107"/>
                  </a:cubicBezTo>
                  <a:cubicBezTo>
                    <a:pt x="5447" y="89"/>
                    <a:pt x="5466" y="67"/>
                    <a:pt x="5480" y="48"/>
                  </a:cubicBezTo>
                  <a:cubicBezTo>
                    <a:pt x="5491" y="37"/>
                    <a:pt x="5506" y="1"/>
                    <a:pt x="5506" y="15"/>
                  </a:cubicBezTo>
                  <a:cubicBezTo>
                    <a:pt x="5524" y="89"/>
                    <a:pt x="5455" y="228"/>
                    <a:pt x="5429" y="294"/>
                  </a:cubicBezTo>
                  <a:cubicBezTo>
                    <a:pt x="5345" y="529"/>
                    <a:pt x="5231" y="760"/>
                    <a:pt x="5099" y="972"/>
                  </a:cubicBezTo>
                  <a:lnTo>
                    <a:pt x="5037" y="1071"/>
                  </a:lnTo>
                  <a:lnTo>
                    <a:pt x="5048" y="1060"/>
                  </a:lnTo>
                  <a:lnTo>
                    <a:pt x="5055" y="1042"/>
                  </a:lnTo>
                  <a:cubicBezTo>
                    <a:pt x="5066" y="1038"/>
                    <a:pt x="5077" y="1031"/>
                    <a:pt x="5088" y="1027"/>
                  </a:cubicBezTo>
                  <a:cubicBezTo>
                    <a:pt x="5206" y="935"/>
                    <a:pt x="5323" y="844"/>
                    <a:pt x="5436" y="756"/>
                  </a:cubicBezTo>
                  <a:lnTo>
                    <a:pt x="5480" y="719"/>
                  </a:lnTo>
                  <a:lnTo>
                    <a:pt x="5528" y="686"/>
                  </a:lnTo>
                  <a:cubicBezTo>
                    <a:pt x="5528" y="686"/>
                    <a:pt x="5546" y="672"/>
                    <a:pt x="5539" y="701"/>
                  </a:cubicBezTo>
                  <a:cubicBezTo>
                    <a:pt x="5425" y="796"/>
                    <a:pt x="5312" y="888"/>
                    <a:pt x="5198" y="983"/>
                  </a:cubicBezTo>
                  <a:cubicBezTo>
                    <a:pt x="5422" y="899"/>
                    <a:pt x="5649" y="847"/>
                    <a:pt x="5895" y="855"/>
                  </a:cubicBezTo>
                  <a:cubicBezTo>
                    <a:pt x="5961" y="855"/>
                    <a:pt x="6027" y="866"/>
                    <a:pt x="6096" y="877"/>
                  </a:cubicBezTo>
                  <a:cubicBezTo>
                    <a:pt x="6122" y="884"/>
                    <a:pt x="6195" y="873"/>
                    <a:pt x="6181" y="899"/>
                  </a:cubicBezTo>
                  <a:cubicBezTo>
                    <a:pt x="6126" y="990"/>
                    <a:pt x="5953" y="1034"/>
                    <a:pt x="5854" y="1056"/>
                  </a:cubicBezTo>
                  <a:cubicBezTo>
                    <a:pt x="5594" y="1111"/>
                    <a:pt x="5327" y="1093"/>
                    <a:pt x="5063" y="1093"/>
                  </a:cubicBezTo>
                  <a:cubicBezTo>
                    <a:pt x="4828" y="1287"/>
                    <a:pt x="4597" y="1485"/>
                    <a:pt x="4366" y="1680"/>
                  </a:cubicBezTo>
                  <a:cubicBezTo>
                    <a:pt x="4736" y="1500"/>
                    <a:pt x="5147" y="1375"/>
                    <a:pt x="5565" y="1416"/>
                  </a:cubicBezTo>
                  <a:cubicBezTo>
                    <a:pt x="5675" y="1423"/>
                    <a:pt x="5781" y="1441"/>
                    <a:pt x="5887" y="1467"/>
                  </a:cubicBezTo>
                  <a:cubicBezTo>
                    <a:pt x="5891" y="1467"/>
                    <a:pt x="5990" y="1493"/>
                    <a:pt x="5990" y="1496"/>
                  </a:cubicBezTo>
                  <a:cubicBezTo>
                    <a:pt x="5983" y="1526"/>
                    <a:pt x="5902" y="1559"/>
                    <a:pt x="5876" y="1573"/>
                  </a:cubicBezTo>
                  <a:cubicBezTo>
                    <a:pt x="5774" y="1628"/>
                    <a:pt x="5653" y="1661"/>
                    <a:pt x="5535" y="1683"/>
                  </a:cubicBezTo>
                  <a:cubicBezTo>
                    <a:pt x="5125" y="1764"/>
                    <a:pt x="4692" y="1753"/>
                    <a:pt x="4271" y="1764"/>
                  </a:cubicBezTo>
                  <a:cubicBezTo>
                    <a:pt x="4033" y="1969"/>
                    <a:pt x="3794" y="2174"/>
                    <a:pt x="3563" y="2383"/>
                  </a:cubicBezTo>
                  <a:cubicBezTo>
                    <a:pt x="4033" y="2204"/>
                    <a:pt x="4557" y="2145"/>
                    <a:pt x="5055" y="2259"/>
                  </a:cubicBezTo>
                  <a:cubicBezTo>
                    <a:pt x="5187" y="2288"/>
                    <a:pt x="5319" y="2328"/>
                    <a:pt x="5447" y="2376"/>
                  </a:cubicBezTo>
                  <a:cubicBezTo>
                    <a:pt x="5458" y="2380"/>
                    <a:pt x="5543" y="2402"/>
                    <a:pt x="5546" y="2413"/>
                  </a:cubicBezTo>
                  <a:cubicBezTo>
                    <a:pt x="5550" y="2424"/>
                    <a:pt x="5447" y="2460"/>
                    <a:pt x="5436" y="2460"/>
                  </a:cubicBezTo>
                  <a:cubicBezTo>
                    <a:pt x="5301" y="2501"/>
                    <a:pt x="5158" y="2519"/>
                    <a:pt x="5011" y="2523"/>
                  </a:cubicBezTo>
                  <a:cubicBezTo>
                    <a:pt x="4483" y="2537"/>
                    <a:pt x="3959" y="2541"/>
                    <a:pt x="3435" y="2497"/>
                  </a:cubicBezTo>
                  <a:cubicBezTo>
                    <a:pt x="3230" y="2680"/>
                    <a:pt x="3028" y="2864"/>
                    <a:pt x="2830" y="3047"/>
                  </a:cubicBezTo>
                  <a:cubicBezTo>
                    <a:pt x="3259" y="2882"/>
                    <a:pt x="3754" y="2878"/>
                    <a:pt x="4205" y="2959"/>
                  </a:cubicBezTo>
                  <a:cubicBezTo>
                    <a:pt x="4366" y="2988"/>
                    <a:pt x="4524" y="3025"/>
                    <a:pt x="4681" y="3080"/>
                  </a:cubicBezTo>
                  <a:cubicBezTo>
                    <a:pt x="4729" y="3098"/>
                    <a:pt x="4777" y="3116"/>
                    <a:pt x="4824" y="3138"/>
                  </a:cubicBezTo>
                  <a:cubicBezTo>
                    <a:pt x="4843" y="3146"/>
                    <a:pt x="4909" y="3157"/>
                    <a:pt x="4887" y="3168"/>
                  </a:cubicBezTo>
                  <a:cubicBezTo>
                    <a:pt x="4700" y="3267"/>
                    <a:pt x="4421" y="3237"/>
                    <a:pt x="4216" y="3234"/>
                  </a:cubicBezTo>
                  <a:cubicBezTo>
                    <a:pt x="3736" y="3223"/>
                    <a:pt x="3263" y="3175"/>
                    <a:pt x="2794" y="3080"/>
                  </a:cubicBezTo>
                  <a:cubicBezTo>
                    <a:pt x="2566" y="3292"/>
                    <a:pt x="2343" y="3505"/>
                    <a:pt x="2123" y="3718"/>
                  </a:cubicBezTo>
                  <a:cubicBezTo>
                    <a:pt x="2636" y="3494"/>
                    <a:pt x="3215" y="3520"/>
                    <a:pt x="3758" y="3641"/>
                  </a:cubicBezTo>
                  <a:cubicBezTo>
                    <a:pt x="3904" y="3674"/>
                    <a:pt x="4051" y="3710"/>
                    <a:pt x="4190" y="3758"/>
                  </a:cubicBezTo>
                  <a:cubicBezTo>
                    <a:pt x="4223" y="3769"/>
                    <a:pt x="4252" y="3784"/>
                    <a:pt x="4285" y="3795"/>
                  </a:cubicBezTo>
                  <a:cubicBezTo>
                    <a:pt x="4296" y="3798"/>
                    <a:pt x="4326" y="3798"/>
                    <a:pt x="4322" y="3809"/>
                  </a:cubicBezTo>
                  <a:cubicBezTo>
                    <a:pt x="4311" y="3831"/>
                    <a:pt x="4219" y="3850"/>
                    <a:pt x="4197" y="3857"/>
                  </a:cubicBezTo>
                  <a:cubicBezTo>
                    <a:pt x="4047" y="3897"/>
                    <a:pt x="3893" y="3901"/>
                    <a:pt x="3739" y="3905"/>
                  </a:cubicBezTo>
                  <a:cubicBezTo>
                    <a:pt x="3182" y="3912"/>
                    <a:pt x="2636" y="3850"/>
                    <a:pt x="2086" y="3754"/>
                  </a:cubicBezTo>
                  <a:cubicBezTo>
                    <a:pt x="1928" y="3905"/>
                    <a:pt x="1775" y="4059"/>
                    <a:pt x="1621" y="4213"/>
                  </a:cubicBezTo>
                  <a:lnTo>
                    <a:pt x="1624" y="4213"/>
                  </a:lnTo>
                  <a:cubicBezTo>
                    <a:pt x="2152" y="4018"/>
                    <a:pt x="2680" y="4055"/>
                    <a:pt x="3230" y="4121"/>
                  </a:cubicBezTo>
                  <a:cubicBezTo>
                    <a:pt x="3534" y="4154"/>
                    <a:pt x="3890" y="4205"/>
                    <a:pt x="4168" y="4344"/>
                  </a:cubicBezTo>
                  <a:cubicBezTo>
                    <a:pt x="4194" y="4355"/>
                    <a:pt x="4113" y="4366"/>
                    <a:pt x="4084" y="4374"/>
                  </a:cubicBezTo>
                  <a:cubicBezTo>
                    <a:pt x="4022" y="4392"/>
                    <a:pt x="3959" y="4407"/>
                    <a:pt x="3893" y="4414"/>
                  </a:cubicBezTo>
                  <a:cubicBezTo>
                    <a:pt x="3699" y="4436"/>
                    <a:pt x="3497" y="4432"/>
                    <a:pt x="3299" y="4418"/>
                  </a:cubicBezTo>
                  <a:cubicBezTo>
                    <a:pt x="2735" y="4374"/>
                    <a:pt x="2174" y="4293"/>
                    <a:pt x="1613" y="4224"/>
                  </a:cubicBezTo>
                  <a:cubicBezTo>
                    <a:pt x="1470" y="4366"/>
                    <a:pt x="1327" y="4513"/>
                    <a:pt x="1188" y="4656"/>
                  </a:cubicBezTo>
                  <a:lnTo>
                    <a:pt x="1195" y="4656"/>
                  </a:lnTo>
                  <a:cubicBezTo>
                    <a:pt x="1778" y="4491"/>
                    <a:pt x="2431" y="4491"/>
                    <a:pt x="3017" y="4641"/>
                  </a:cubicBezTo>
                  <a:cubicBezTo>
                    <a:pt x="3230" y="4696"/>
                    <a:pt x="3442" y="4755"/>
                    <a:pt x="3644" y="4832"/>
                  </a:cubicBezTo>
                  <a:cubicBezTo>
                    <a:pt x="3714" y="4858"/>
                    <a:pt x="3783" y="4883"/>
                    <a:pt x="3849" y="4913"/>
                  </a:cubicBezTo>
                  <a:cubicBezTo>
                    <a:pt x="3871" y="4924"/>
                    <a:pt x="3890" y="4931"/>
                    <a:pt x="3912" y="4942"/>
                  </a:cubicBezTo>
                  <a:cubicBezTo>
                    <a:pt x="3923" y="4946"/>
                    <a:pt x="3956" y="4953"/>
                    <a:pt x="3945" y="4957"/>
                  </a:cubicBezTo>
                  <a:cubicBezTo>
                    <a:pt x="3882" y="4986"/>
                    <a:pt x="3783" y="4979"/>
                    <a:pt x="3714" y="4982"/>
                  </a:cubicBezTo>
                  <a:cubicBezTo>
                    <a:pt x="3527" y="4990"/>
                    <a:pt x="3336" y="4975"/>
                    <a:pt x="3149" y="4964"/>
                  </a:cubicBezTo>
                  <a:cubicBezTo>
                    <a:pt x="2698" y="4942"/>
                    <a:pt x="2240" y="4920"/>
                    <a:pt x="1797" y="4843"/>
                  </a:cubicBezTo>
                  <a:cubicBezTo>
                    <a:pt x="1584" y="4806"/>
                    <a:pt x="1375" y="4737"/>
                    <a:pt x="1166" y="4682"/>
                  </a:cubicBezTo>
                  <a:cubicBezTo>
                    <a:pt x="891" y="4971"/>
                    <a:pt x="627" y="5257"/>
                    <a:pt x="367" y="5550"/>
                  </a:cubicBezTo>
                  <a:cubicBezTo>
                    <a:pt x="275" y="5657"/>
                    <a:pt x="176" y="5767"/>
                    <a:pt x="85" y="5873"/>
                  </a:cubicBezTo>
                  <a:lnTo>
                    <a:pt x="22" y="5932"/>
                  </a:lnTo>
                  <a:lnTo>
                    <a:pt x="4" y="5935"/>
                  </a:lnTo>
                  <a:lnTo>
                    <a:pt x="0" y="5913"/>
                  </a:lnTo>
                  <a:cubicBezTo>
                    <a:pt x="0" y="5913"/>
                    <a:pt x="176" y="5686"/>
                    <a:pt x="327" y="5517"/>
                  </a:cubicBezTo>
                  <a:cubicBezTo>
                    <a:pt x="455" y="5367"/>
                    <a:pt x="583" y="5221"/>
                    <a:pt x="715" y="5074"/>
                  </a:cubicBezTo>
                  <a:cubicBezTo>
                    <a:pt x="532" y="4594"/>
                    <a:pt x="532" y="4044"/>
                    <a:pt x="602" y="3545"/>
                  </a:cubicBezTo>
                  <a:cubicBezTo>
                    <a:pt x="620" y="3432"/>
                    <a:pt x="642" y="3322"/>
                    <a:pt x="671" y="3212"/>
                  </a:cubicBezTo>
                  <a:cubicBezTo>
                    <a:pt x="675" y="3204"/>
                    <a:pt x="689" y="3131"/>
                    <a:pt x="700" y="3127"/>
                  </a:cubicBezTo>
                  <a:cubicBezTo>
                    <a:pt x="744" y="3116"/>
                    <a:pt x="726" y="3212"/>
                    <a:pt x="737" y="3256"/>
                  </a:cubicBezTo>
                  <a:cubicBezTo>
                    <a:pt x="770" y="3377"/>
                    <a:pt x="785" y="3505"/>
                    <a:pt x="792" y="3630"/>
                  </a:cubicBezTo>
                  <a:cubicBezTo>
                    <a:pt x="818" y="4070"/>
                    <a:pt x="858" y="4590"/>
                    <a:pt x="755" y="5030"/>
                  </a:cubicBezTo>
                  <a:cubicBezTo>
                    <a:pt x="1140" y="4605"/>
                    <a:pt x="1540" y="4194"/>
                    <a:pt x="1947" y="3795"/>
                  </a:cubicBezTo>
                  <a:cubicBezTo>
                    <a:pt x="1921" y="3487"/>
                    <a:pt x="1862" y="3179"/>
                    <a:pt x="1877" y="2867"/>
                  </a:cubicBezTo>
                  <a:cubicBezTo>
                    <a:pt x="1892" y="2600"/>
                    <a:pt x="1961" y="2328"/>
                    <a:pt x="2046" y="2075"/>
                  </a:cubicBezTo>
                  <a:cubicBezTo>
                    <a:pt x="2108" y="1892"/>
                    <a:pt x="2181" y="1716"/>
                    <a:pt x="2273" y="1548"/>
                  </a:cubicBezTo>
                  <a:cubicBezTo>
                    <a:pt x="2302" y="1489"/>
                    <a:pt x="2332" y="1434"/>
                    <a:pt x="2365" y="1379"/>
                  </a:cubicBezTo>
                  <a:cubicBezTo>
                    <a:pt x="2376" y="1364"/>
                    <a:pt x="2383" y="1346"/>
                    <a:pt x="2394" y="1331"/>
                  </a:cubicBezTo>
                  <a:cubicBezTo>
                    <a:pt x="2398" y="1324"/>
                    <a:pt x="2409" y="1295"/>
                    <a:pt x="2409" y="1306"/>
                  </a:cubicBezTo>
                  <a:cubicBezTo>
                    <a:pt x="2456" y="1493"/>
                    <a:pt x="2372" y="1768"/>
                    <a:pt x="2346" y="1954"/>
                  </a:cubicBezTo>
                  <a:cubicBezTo>
                    <a:pt x="2288" y="2369"/>
                    <a:pt x="2196" y="2776"/>
                    <a:pt x="2097" y="3182"/>
                  </a:cubicBezTo>
                  <a:cubicBezTo>
                    <a:pt x="2049" y="3377"/>
                    <a:pt x="1987" y="3571"/>
                    <a:pt x="1954" y="3769"/>
                  </a:cubicBezTo>
                  <a:lnTo>
                    <a:pt x="1950" y="3787"/>
                  </a:lnTo>
                  <a:cubicBezTo>
                    <a:pt x="2207" y="3534"/>
                    <a:pt x="2467" y="3285"/>
                    <a:pt x="2731" y="3040"/>
                  </a:cubicBezTo>
                  <a:lnTo>
                    <a:pt x="2724" y="2992"/>
                  </a:lnTo>
                  <a:cubicBezTo>
                    <a:pt x="2728" y="2988"/>
                    <a:pt x="2728" y="2981"/>
                    <a:pt x="2728" y="2977"/>
                  </a:cubicBezTo>
                  <a:cubicBezTo>
                    <a:pt x="2706" y="2471"/>
                    <a:pt x="2772" y="1998"/>
                    <a:pt x="2937" y="1515"/>
                  </a:cubicBezTo>
                  <a:cubicBezTo>
                    <a:pt x="2995" y="1346"/>
                    <a:pt x="3061" y="1177"/>
                    <a:pt x="3134" y="1016"/>
                  </a:cubicBezTo>
                  <a:cubicBezTo>
                    <a:pt x="3156" y="972"/>
                    <a:pt x="3178" y="928"/>
                    <a:pt x="3204" y="888"/>
                  </a:cubicBezTo>
                  <a:cubicBezTo>
                    <a:pt x="3211" y="866"/>
                    <a:pt x="3222" y="847"/>
                    <a:pt x="3237" y="833"/>
                  </a:cubicBezTo>
                  <a:cubicBezTo>
                    <a:pt x="3241" y="822"/>
                    <a:pt x="3248" y="796"/>
                    <a:pt x="3252" y="807"/>
                  </a:cubicBezTo>
                  <a:cubicBezTo>
                    <a:pt x="3329" y="976"/>
                    <a:pt x="3230" y="1273"/>
                    <a:pt x="3189" y="1445"/>
                  </a:cubicBezTo>
                  <a:cubicBezTo>
                    <a:pt x="3072" y="1969"/>
                    <a:pt x="2860" y="2460"/>
                    <a:pt x="2728" y="2977"/>
                  </a:cubicBezTo>
                  <a:cubicBezTo>
                    <a:pt x="2731" y="2996"/>
                    <a:pt x="2731" y="3018"/>
                    <a:pt x="2731" y="3040"/>
                  </a:cubicBezTo>
                  <a:cubicBezTo>
                    <a:pt x="2812" y="2966"/>
                    <a:pt x="2889" y="2893"/>
                    <a:pt x="2970" y="2820"/>
                  </a:cubicBezTo>
                  <a:cubicBezTo>
                    <a:pt x="3109" y="2691"/>
                    <a:pt x="3248" y="2567"/>
                    <a:pt x="3387" y="2446"/>
                  </a:cubicBezTo>
                  <a:cubicBezTo>
                    <a:pt x="3453" y="1962"/>
                    <a:pt x="3560" y="1511"/>
                    <a:pt x="3747" y="1064"/>
                  </a:cubicBezTo>
                  <a:cubicBezTo>
                    <a:pt x="3805" y="924"/>
                    <a:pt x="3879" y="789"/>
                    <a:pt x="3959" y="661"/>
                  </a:cubicBezTo>
                  <a:cubicBezTo>
                    <a:pt x="3992" y="609"/>
                    <a:pt x="4029" y="554"/>
                    <a:pt x="4066" y="503"/>
                  </a:cubicBezTo>
                  <a:cubicBezTo>
                    <a:pt x="4080" y="481"/>
                    <a:pt x="4110" y="411"/>
                    <a:pt x="4113" y="437"/>
                  </a:cubicBezTo>
                  <a:cubicBezTo>
                    <a:pt x="4121" y="492"/>
                    <a:pt x="4095" y="565"/>
                    <a:pt x="4084" y="617"/>
                  </a:cubicBezTo>
                  <a:cubicBezTo>
                    <a:pt x="4047" y="789"/>
                    <a:pt x="4007" y="957"/>
                    <a:pt x="3952" y="1122"/>
                  </a:cubicBezTo>
                  <a:cubicBezTo>
                    <a:pt x="3809" y="1544"/>
                    <a:pt x="3677" y="1965"/>
                    <a:pt x="3479" y="2365"/>
                  </a:cubicBezTo>
                  <a:cubicBezTo>
                    <a:pt x="3721" y="2152"/>
                    <a:pt x="3967" y="1944"/>
                    <a:pt x="4216" y="1738"/>
                  </a:cubicBezTo>
                  <a:cubicBezTo>
                    <a:pt x="4293" y="1361"/>
                    <a:pt x="4395" y="1005"/>
                    <a:pt x="4560" y="657"/>
                  </a:cubicBezTo>
                  <a:cubicBezTo>
                    <a:pt x="4615" y="543"/>
                    <a:pt x="4678" y="430"/>
                    <a:pt x="4751" y="327"/>
                  </a:cubicBezTo>
                  <a:cubicBezTo>
                    <a:pt x="4773" y="294"/>
                    <a:pt x="4799" y="265"/>
                    <a:pt x="4821" y="235"/>
                  </a:cubicBezTo>
                  <a:cubicBezTo>
                    <a:pt x="4832" y="224"/>
                    <a:pt x="4850" y="184"/>
                    <a:pt x="4854" y="199"/>
                  </a:cubicBezTo>
                  <a:cubicBezTo>
                    <a:pt x="4857" y="334"/>
                    <a:pt x="4777" y="496"/>
                    <a:pt x="4733" y="620"/>
                  </a:cubicBezTo>
                  <a:cubicBezTo>
                    <a:pt x="4608" y="983"/>
                    <a:pt x="4454" y="1335"/>
                    <a:pt x="4260" y="1661"/>
                  </a:cubicBezTo>
                  <a:lnTo>
                    <a:pt x="4223" y="1731"/>
                  </a:lnTo>
                  <a:cubicBezTo>
                    <a:pt x="4432" y="1559"/>
                    <a:pt x="4641" y="1386"/>
                    <a:pt x="4850" y="1218"/>
                  </a:cubicBezTo>
                  <a:lnTo>
                    <a:pt x="4879" y="1196"/>
                  </a:lnTo>
                  <a:cubicBezTo>
                    <a:pt x="4927" y="1155"/>
                    <a:pt x="4978" y="1115"/>
                    <a:pt x="5026" y="10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6;p15"/>
            <p:cNvSpPr/>
            <p:nvPr/>
          </p:nvSpPr>
          <p:spPr>
            <a:xfrm>
              <a:off x="2039991" y="816919"/>
              <a:ext cx="1173658" cy="1684625"/>
            </a:xfrm>
            <a:custGeom>
              <a:avLst/>
              <a:gdLst/>
              <a:ahLst/>
              <a:cxnLst/>
              <a:rect l="l" t="t" r="r" b="b"/>
              <a:pathLst>
                <a:path w="5749" h="8252" extrusionOk="0">
                  <a:moveTo>
                    <a:pt x="3637" y="0"/>
                  </a:moveTo>
                  <a:cubicBezTo>
                    <a:pt x="3637" y="0"/>
                    <a:pt x="1" y="3273"/>
                    <a:pt x="2288" y="8251"/>
                  </a:cubicBezTo>
                  <a:cubicBezTo>
                    <a:pt x="2288" y="8251"/>
                    <a:pt x="5748" y="4806"/>
                    <a:pt x="3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7;p15"/>
            <p:cNvSpPr/>
            <p:nvPr/>
          </p:nvSpPr>
          <p:spPr>
            <a:xfrm>
              <a:off x="854684" y="787726"/>
              <a:ext cx="1167534" cy="1588063"/>
            </a:xfrm>
            <a:custGeom>
              <a:avLst/>
              <a:gdLst/>
              <a:ahLst/>
              <a:cxnLst/>
              <a:rect l="l" t="t" r="r" b="b"/>
              <a:pathLst>
                <a:path w="5719" h="7779" extrusionOk="0">
                  <a:moveTo>
                    <a:pt x="1444" y="0"/>
                  </a:moveTo>
                  <a:cubicBezTo>
                    <a:pt x="1444" y="0"/>
                    <a:pt x="0" y="4674"/>
                    <a:pt x="4513" y="7779"/>
                  </a:cubicBezTo>
                  <a:cubicBezTo>
                    <a:pt x="4513" y="7779"/>
                    <a:pt x="5719" y="3046"/>
                    <a:pt x="14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8;p15"/>
            <p:cNvSpPr/>
            <p:nvPr/>
          </p:nvSpPr>
          <p:spPr>
            <a:xfrm>
              <a:off x="3428226" y="2443780"/>
              <a:ext cx="1388220" cy="1190792"/>
            </a:xfrm>
            <a:custGeom>
              <a:avLst/>
              <a:gdLst/>
              <a:ahLst/>
              <a:cxnLst/>
              <a:rect l="l" t="t" r="r" b="b"/>
              <a:pathLst>
                <a:path w="6800" h="5833" extrusionOk="0">
                  <a:moveTo>
                    <a:pt x="250" y="5484"/>
                  </a:moveTo>
                  <a:cubicBezTo>
                    <a:pt x="0" y="5293"/>
                    <a:pt x="792" y="4227"/>
                    <a:pt x="891" y="3647"/>
                  </a:cubicBezTo>
                  <a:cubicBezTo>
                    <a:pt x="986" y="3065"/>
                    <a:pt x="950" y="2218"/>
                    <a:pt x="1573" y="1866"/>
                  </a:cubicBezTo>
                  <a:cubicBezTo>
                    <a:pt x="1653" y="1818"/>
                    <a:pt x="1745" y="1778"/>
                    <a:pt x="1844" y="1763"/>
                  </a:cubicBezTo>
                  <a:cubicBezTo>
                    <a:pt x="2643" y="1628"/>
                    <a:pt x="2431" y="2562"/>
                    <a:pt x="2464" y="3028"/>
                  </a:cubicBezTo>
                  <a:cubicBezTo>
                    <a:pt x="2489" y="3347"/>
                    <a:pt x="2808" y="3391"/>
                    <a:pt x="3079" y="3211"/>
                  </a:cubicBezTo>
                  <a:cubicBezTo>
                    <a:pt x="3560" y="2896"/>
                    <a:pt x="3538" y="2313"/>
                    <a:pt x="3629" y="1829"/>
                  </a:cubicBezTo>
                  <a:cubicBezTo>
                    <a:pt x="3769" y="1118"/>
                    <a:pt x="4285" y="202"/>
                    <a:pt x="5121" y="99"/>
                  </a:cubicBezTo>
                  <a:cubicBezTo>
                    <a:pt x="5939" y="0"/>
                    <a:pt x="6800" y="623"/>
                    <a:pt x="6738" y="1455"/>
                  </a:cubicBezTo>
                  <a:cubicBezTo>
                    <a:pt x="6712" y="1760"/>
                    <a:pt x="6441" y="2108"/>
                    <a:pt x="6232" y="2328"/>
                  </a:cubicBezTo>
                  <a:cubicBezTo>
                    <a:pt x="5840" y="2742"/>
                    <a:pt x="5084" y="2973"/>
                    <a:pt x="4850" y="3508"/>
                  </a:cubicBezTo>
                  <a:cubicBezTo>
                    <a:pt x="4575" y="4142"/>
                    <a:pt x="5719" y="4329"/>
                    <a:pt x="5275" y="5033"/>
                  </a:cubicBezTo>
                  <a:cubicBezTo>
                    <a:pt x="5216" y="5128"/>
                    <a:pt x="5143" y="5216"/>
                    <a:pt x="5055" y="5286"/>
                  </a:cubicBezTo>
                  <a:cubicBezTo>
                    <a:pt x="4373" y="5832"/>
                    <a:pt x="3406" y="5601"/>
                    <a:pt x="2662" y="5385"/>
                  </a:cubicBezTo>
                  <a:cubicBezTo>
                    <a:pt x="2409" y="5312"/>
                    <a:pt x="2156" y="5246"/>
                    <a:pt x="1903" y="5198"/>
                  </a:cubicBezTo>
                  <a:cubicBezTo>
                    <a:pt x="1280" y="5073"/>
                    <a:pt x="638" y="5781"/>
                    <a:pt x="250" y="54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9;p15"/>
            <p:cNvSpPr/>
            <p:nvPr/>
          </p:nvSpPr>
          <p:spPr>
            <a:xfrm>
              <a:off x="1087418" y="1761311"/>
              <a:ext cx="63695" cy="77984"/>
            </a:xfrm>
            <a:custGeom>
              <a:avLst/>
              <a:gdLst/>
              <a:ahLst/>
              <a:cxnLst/>
              <a:rect l="l" t="t" r="r" b="b"/>
              <a:pathLst>
                <a:path w="312" h="382" extrusionOk="0">
                  <a:moveTo>
                    <a:pt x="242" y="62"/>
                  </a:moveTo>
                  <a:lnTo>
                    <a:pt x="0" y="0"/>
                  </a:lnTo>
                  <a:lnTo>
                    <a:pt x="52" y="381"/>
                  </a:lnTo>
                  <a:lnTo>
                    <a:pt x="312" y="279"/>
                  </a:lnTo>
                  <a:lnTo>
                    <a:pt x="297" y="81"/>
                  </a:lnTo>
                </a:path>
              </a:pathLst>
            </a:custGeom>
            <a:solidFill>
              <a:srgbClr val="484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0;p15"/>
            <p:cNvSpPr/>
            <p:nvPr/>
          </p:nvSpPr>
          <p:spPr>
            <a:xfrm>
              <a:off x="1076802" y="1755187"/>
              <a:ext cx="25723" cy="84721"/>
            </a:xfrm>
            <a:custGeom>
              <a:avLst/>
              <a:gdLst/>
              <a:ahLst/>
              <a:cxnLst/>
              <a:rect l="l" t="t" r="r" b="b"/>
              <a:pathLst>
                <a:path w="126" h="415" extrusionOk="0">
                  <a:moveTo>
                    <a:pt x="60" y="1"/>
                  </a:moveTo>
                  <a:lnTo>
                    <a:pt x="63" y="1"/>
                  </a:lnTo>
                  <a:lnTo>
                    <a:pt x="67" y="1"/>
                  </a:lnTo>
                  <a:lnTo>
                    <a:pt x="74" y="4"/>
                  </a:lnTo>
                  <a:lnTo>
                    <a:pt x="74" y="8"/>
                  </a:lnTo>
                  <a:lnTo>
                    <a:pt x="78" y="8"/>
                  </a:lnTo>
                  <a:lnTo>
                    <a:pt x="78" y="12"/>
                  </a:lnTo>
                  <a:lnTo>
                    <a:pt x="82" y="15"/>
                  </a:lnTo>
                  <a:lnTo>
                    <a:pt x="85" y="15"/>
                  </a:lnTo>
                  <a:lnTo>
                    <a:pt x="85" y="19"/>
                  </a:lnTo>
                  <a:lnTo>
                    <a:pt x="85" y="23"/>
                  </a:lnTo>
                  <a:lnTo>
                    <a:pt x="89" y="30"/>
                  </a:lnTo>
                  <a:lnTo>
                    <a:pt x="89" y="34"/>
                  </a:lnTo>
                  <a:lnTo>
                    <a:pt x="89" y="37"/>
                  </a:lnTo>
                  <a:lnTo>
                    <a:pt x="89" y="45"/>
                  </a:lnTo>
                  <a:lnTo>
                    <a:pt x="93" y="52"/>
                  </a:lnTo>
                  <a:lnTo>
                    <a:pt x="93" y="59"/>
                  </a:lnTo>
                  <a:lnTo>
                    <a:pt x="93" y="67"/>
                  </a:lnTo>
                  <a:lnTo>
                    <a:pt x="96" y="70"/>
                  </a:lnTo>
                  <a:lnTo>
                    <a:pt x="96" y="74"/>
                  </a:lnTo>
                  <a:lnTo>
                    <a:pt x="96" y="81"/>
                  </a:lnTo>
                  <a:lnTo>
                    <a:pt x="96" y="92"/>
                  </a:lnTo>
                  <a:lnTo>
                    <a:pt x="100" y="100"/>
                  </a:lnTo>
                  <a:lnTo>
                    <a:pt x="100" y="114"/>
                  </a:lnTo>
                  <a:lnTo>
                    <a:pt x="104" y="118"/>
                  </a:lnTo>
                  <a:lnTo>
                    <a:pt x="104" y="136"/>
                  </a:lnTo>
                  <a:lnTo>
                    <a:pt x="107" y="144"/>
                  </a:lnTo>
                  <a:lnTo>
                    <a:pt x="107" y="151"/>
                  </a:lnTo>
                  <a:lnTo>
                    <a:pt x="107" y="158"/>
                  </a:lnTo>
                  <a:lnTo>
                    <a:pt x="107" y="166"/>
                  </a:lnTo>
                  <a:lnTo>
                    <a:pt x="107" y="173"/>
                  </a:lnTo>
                  <a:lnTo>
                    <a:pt x="107" y="180"/>
                  </a:lnTo>
                  <a:lnTo>
                    <a:pt x="111" y="195"/>
                  </a:lnTo>
                  <a:lnTo>
                    <a:pt x="111" y="210"/>
                  </a:lnTo>
                  <a:lnTo>
                    <a:pt x="111" y="224"/>
                  </a:lnTo>
                  <a:lnTo>
                    <a:pt x="111" y="239"/>
                  </a:lnTo>
                  <a:lnTo>
                    <a:pt x="111" y="243"/>
                  </a:lnTo>
                  <a:lnTo>
                    <a:pt x="111" y="254"/>
                  </a:lnTo>
                  <a:lnTo>
                    <a:pt x="115" y="257"/>
                  </a:lnTo>
                  <a:lnTo>
                    <a:pt x="115" y="265"/>
                  </a:lnTo>
                  <a:lnTo>
                    <a:pt x="115" y="272"/>
                  </a:lnTo>
                  <a:lnTo>
                    <a:pt x="115" y="283"/>
                  </a:lnTo>
                  <a:lnTo>
                    <a:pt x="118" y="298"/>
                  </a:lnTo>
                  <a:lnTo>
                    <a:pt x="118" y="298"/>
                  </a:lnTo>
                  <a:lnTo>
                    <a:pt x="118" y="305"/>
                  </a:lnTo>
                  <a:lnTo>
                    <a:pt x="118" y="309"/>
                  </a:lnTo>
                  <a:lnTo>
                    <a:pt x="118" y="309"/>
                  </a:lnTo>
                  <a:lnTo>
                    <a:pt x="118" y="312"/>
                  </a:lnTo>
                  <a:lnTo>
                    <a:pt x="118" y="316"/>
                  </a:lnTo>
                  <a:lnTo>
                    <a:pt x="122" y="323"/>
                  </a:lnTo>
                  <a:lnTo>
                    <a:pt x="122" y="331"/>
                  </a:lnTo>
                  <a:lnTo>
                    <a:pt x="122" y="342"/>
                  </a:lnTo>
                  <a:lnTo>
                    <a:pt x="122" y="345"/>
                  </a:lnTo>
                  <a:lnTo>
                    <a:pt x="122" y="353"/>
                  </a:lnTo>
                  <a:lnTo>
                    <a:pt x="126" y="356"/>
                  </a:lnTo>
                  <a:lnTo>
                    <a:pt x="126" y="360"/>
                  </a:lnTo>
                  <a:lnTo>
                    <a:pt x="126" y="367"/>
                  </a:lnTo>
                  <a:lnTo>
                    <a:pt x="126" y="371"/>
                  </a:lnTo>
                  <a:lnTo>
                    <a:pt x="126" y="378"/>
                  </a:lnTo>
                  <a:lnTo>
                    <a:pt x="122" y="386"/>
                  </a:lnTo>
                  <a:lnTo>
                    <a:pt x="118" y="393"/>
                  </a:lnTo>
                  <a:lnTo>
                    <a:pt x="115" y="397"/>
                  </a:lnTo>
                  <a:lnTo>
                    <a:pt x="107" y="404"/>
                  </a:lnTo>
                  <a:lnTo>
                    <a:pt x="104" y="404"/>
                  </a:lnTo>
                  <a:lnTo>
                    <a:pt x="104" y="415"/>
                  </a:lnTo>
                  <a:lnTo>
                    <a:pt x="52" y="411"/>
                  </a:lnTo>
                  <a:lnTo>
                    <a:pt x="49" y="408"/>
                  </a:lnTo>
                  <a:lnTo>
                    <a:pt x="45" y="404"/>
                  </a:lnTo>
                  <a:lnTo>
                    <a:pt x="41" y="400"/>
                  </a:lnTo>
                  <a:lnTo>
                    <a:pt x="38" y="397"/>
                  </a:lnTo>
                  <a:lnTo>
                    <a:pt x="38" y="393"/>
                  </a:lnTo>
                  <a:lnTo>
                    <a:pt x="34" y="389"/>
                  </a:lnTo>
                  <a:lnTo>
                    <a:pt x="34" y="382"/>
                  </a:lnTo>
                  <a:lnTo>
                    <a:pt x="30" y="378"/>
                  </a:lnTo>
                  <a:lnTo>
                    <a:pt x="30" y="375"/>
                  </a:lnTo>
                  <a:lnTo>
                    <a:pt x="27" y="371"/>
                  </a:lnTo>
                  <a:lnTo>
                    <a:pt x="27" y="367"/>
                  </a:lnTo>
                  <a:lnTo>
                    <a:pt x="23" y="364"/>
                  </a:lnTo>
                  <a:lnTo>
                    <a:pt x="23" y="360"/>
                  </a:lnTo>
                  <a:lnTo>
                    <a:pt x="23" y="360"/>
                  </a:lnTo>
                  <a:lnTo>
                    <a:pt x="23" y="353"/>
                  </a:lnTo>
                  <a:lnTo>
                    <a:pt x="23" y="345"/>
                  </a:lnTo>
                  <a:lnTo>
                    <a:pt x="23" y="338"/>
                  </a:lnTo>
                  <a:lnTo>
                    <a:pt x="19" y="331"/>
                  </a:lnTo>
                  <a:lnTo>
                    <a:pt x="19" y="323"/>
                  </a:lnTo>
                  <a:lnTo>
                    <a:pt x="19" y="316"/>
                  </a:lnTo>
                  <a:lnTo>
                    <a:pt x="19" y="305"/>
                  </a:lnTo>
                  <a:lnTo>
                    <a:pt x="19" y="301"/>
                  </a:lnTo>
                  <a:lnTo>
                    <a:pt x="19" y="294"/>
                  </a:lnTo>
                  <a:lnTo>
                    <a:pt x="19" y="283"/>
                  </a:lnTo>
                  <a:lnTo>
                    <a:pt x="16" y="276"/>
                  </a:lnTo>
                  <a:lnTo>
                    <a:pt x="16" y="254"/>
                  </a:lnTo>
                  <a:lnTo>
                    <a:pt x="12" y="228"/>
                  </a:lnTo>
                  <a:lnTo>
                    <a:pt x="8" y="206"/>
                  </a:lnTo>
                  <a:lnTo>
                    <a:pt x="8" y="195"/>
                  </a:lnTo>
                  <a:lnTo>
                    <a:pt x="8" y="195"/>
                  </a:lnTo>
                  <a:lnTo>
                    <a:pt x="5" y="184"/>
                  </a:lnTo>
                  <a:lnTo>
                    <a:pt x="5" y="173"/>
                  </a:lnTo>
                  <a:lnTo>
                    <a:pt x="5" y="162"/>
                  </a:lnTo>
                  <a:lnTo>
                    <a:pt x="5" y="151"/>
                  </a:lnTo>
                  <a:lnTo>
                    <a:pt x="1" y="136"/>
                  </a:lnTo>
                  <a:lnTo>
                    <a:pt x="1" y="125"/>
                  </a:lnTo>
                  <a:lnTo>
                    <a:pt x="1" y="114"/>
                  </a:lnTo>
                  <a:lnTo>
                    <a:pt x="1" y="107"/>
                  </a:lnTo>
                  <a:lnTo>
                    <a:pt x="1" y="103"/>
                  </a:lnTo>
                  <a:lnTo>
                    <a:pt x="1" y="96"/>
                  </a:lnTo>
                  <a:lnTo>
                    <a:pt x="1" y="89"/>
                  </a:lnTo>
                  <a:lnTo>
                    <a:pt x="1" y="81"/>
                  </a:lnTo>
                  <a:lnTo>
                    <a:pt x="1" y="78"/>
                  </a:lnTo>
                  <a:lnTo>
                    <a:pt x="5" y="74"/>
                  </a:lnTo>
                  <a:lnTo>
                    <a:pt x="5" y="70"/>
                  </a:lnTo>
                  <a:lnTo>
                    <a:pt x="5" y="63"/>
                  </a:lnTo>
                  <a:lnTo>
                    <a:pt x="5" y="59"/>
                  </a:lnTo>
                  <a:lnTo>
                    <a:pt x="5" y="56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5"/>
                  </a:lnTo>
                  <a:lnTo>
                    <a:pt x="12" y="41"/>
                  </a:lnTo>
                  <a:lnTo>
                    <a:pt x="12" y="37"/>
                  </a:lnTo>
                  <a:lnTo>
                    <a:pt x="16" y="34"/>
                  </a:lnTo>
                  <a:lnTo>
                    <a:pt x="16" y="30"/>
                  </a:lnTo>
                  <a:lnTo>
                    <a:pt x="19" y="26"/>
                  </a:lnTo>
                  <a:lnTo>
                    <a:pt x="23" y="23"/>
                  </a:lnTo>
                  <a:lnTo>
                    <a:pt x="27" y="19"/>
                  </a:lnTo>
                  <a:lnTo>
                    <a:pt x="27" y="15"/>
                  </a:lnTo>
                  <a:lnTo>
                    <a:pt x="30" y="12"/>
                  </a:lnTo>
                  <a:lnTo>
                    <a:pt x="34" y="8"/>
                  </a:lnTo>
                  <a:lnTo>
                    <a:pt x="41" y="4"/>
                  </a:lnTo>
                  <a:lnTo>
                    <a:pt x="45" y="4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2" y="1"/>
                  </a:lnTo>
                  <a:lnTo>
                    <a:pt x="56" y="1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FD0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1;p15"/>
            <p:cNvSpPr/>
            <p:nvPr/>
          </p:nvSpPr>
          <p:spPr>
            <a:xfrm>
              <a:off x="525387" y="1697617"/>
              <a:ext cx="3385624" cy="2028818"/>
            </a:xfrm>
            <a:custGeom>
              <a:avLst/>
              <a:gdLst/>
              <a:ahLst/>
              <a:cxnLst/>
              <a:rect l="l" t="t" r="r" b="b"/>
              <a:pathLst>
                <a:path w="16584" h="9938" extrusionOk="0">
                  <a:moveTo>
                    <a:pt x="4491" y="7060"/>
                  </a:moveTo>
                  <a:cubicBezTo>
                    <a:pt x="5777" y="7203"/>
                    <a:pt x="7291" y="7431"/>
                    <a:pt x="8468" y="7768"/>
                  </a:cubicBezTo>
                  <a:cubicBezTo>
                    <a:pt x="10561" y="8373"/>
                    <a:pt x="12339" y="9293"/>
                    <a:pt x="13252" y="9810"/>
                  </a:cubicBezTo>
                  <a:cubicBezTo>
                    <a:pt x="13420" y="9912"/>
                    <a:pt x="13622" y="9938"/>
                    <a:pt x="13812" y="9883"/>
                  </a:cubicBezTo>
                  <a:cubicBezTo>
                    <a:pt x="13999" y="9828"/>
                    <a:pt x="14157" y="9696"/>
                    <a:pt x="14249" y="9520"/>
                  </a:cubicBezTo>
                  <a:cubicBezTo>
                    <a:pt x="14820" y="8387"/>
                    <a:pt x="15949" y="6148"/>
                    <a:pt x="16441" y="5173"/>
                  </a:cubicBezTo>
                  <a:cubicBezTo>
                    <a:pt x="16584" y="4890"/>
                    <a:pt x="16521" y="4550"/>
                    <a:pt x="16290" y="4333"/>
                  </a:cubicBezTo>
                  <a:cubicBezTo>
                    <a:pt x="15037" y="3226"/>
                    <a:pt x="10741" y="0"/>
                    <a:pt x="3439" y="301"/>
                  </a:cubicBezTo>
                  <a:cubicBezTo>
                    <a:pt x="3255" y="308"/>
                    <a:pt x="3098" y="440"/>
                    <a:pt x="3065" y="624"/>
                  </a:cubicBezTo>
                  <a:cubicBezTo>
                    <a:pt x="2918" y="1360"/>
                    <a:pt x="2563" y="3164"/>
                    <a:pt x="2563" y="3164"/>
                  </a:cubicBezTo>
                  <a:cubicBezTo>
                    <a:pt x="1939" y="3127"/>
                    <a:pt x="1261" y="3120"/>
                    <a:pt x="587" y="3175"/>
                  </a:cubicBezTo>
                  <a:cubicBezTo>
                    <a:pt x="250" y="3204"/>
                    <a:pt x="0" y="3505"/>
                    <a:pt x="30" y="3842"/>
                  </a:cubicBezTo>
                  <a:cubicBezTo>
                    <a:pt x="88" y="4517"/>
                    <a:pt x="184" y="5602"/>
                    <a:pt x="242" y="6254"/>
                  </a:cubicBezTo>
                  <a:cubicBezTo>
                    <a:pt x="272" y="6569"/>
                    <a:pt x="532" y="6815"/>
                    <a:pt x="851" y="6819"/>
                  </a:cubicBezTo>
                  <a:cubicBezTo>
                    <a:pt x="1588" y="6833"/>
                    <a:pt x="2973" y="6884"/>
                    <a:pt x="4487" y="70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2;p15"/>
            <p:cNvSpPr/>
            <p:nvPr/>
          </p:nvSpPr>
          <p:spPr>
            <a:xfrm>
              <a:off x="501501" y="2387639"/>
              <a:ext cx="1142832" cy="752896"/>
            </a:xfrm>
            <a:custGeom>
              <a:avLst/>
              <a:gdLst/>
              <a:ahLst/>
              <a:cxnLst/>
              <a:rect l="l" t="t" r="r" b="b"/>
              <a:pathLst>
                <a:path w="5598" h="3688" extrusionOk="0">
                  <a:moveTo>
                    <a:pt x="5297" y="3688"/>
                  </a:moveTo>
                  <a:cubicBezTo>
                    <a:pt x="5297" y="3688"/>
                    <a:pt x="5597" y="1334"/>
                    <a:pt x="2965" y="378"/>
                  </a:cubicBezTo>
                  <a:cubicBezTo>
                    <a:pt x="2965" y="378"/>
                    <a:pt x="1873" y="0"/>
                    <a:pt x="510" y="381"/>
                  </a:cubicBezTo>
                  <a:cubicBezTo>
                    <a:pt x="510" y="381"/>
                    <a:pt x="81" y="411"/>
                    <a:pt x="40" y="939"/>
                  </a:cubicBezTo>
                  <a:cubicBezTo>
                    <a:pt x="0" y="1422"/>
                    <a:pt x="128" y="2995"/>
                    <a:pt x="458" y="3318"/>
                  </a:cubicBezTo>
                  <a:cubicBezTo>
                    <a:pt x="663" y="3512"/>
                    <a:pt x="759" y="3497"/>
                    <a:pt x="1184" y="3515"/>
                  </a:cubicBezTo>
                  <a:cubicBezTo>
                    <a:pt x="1239" y="3519"/>
                    <a:pt x="5297" y="3688"/>
                    <a:pt x="5297" y="36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3;p15"/>
            <p:cNvSpPr/>
            <p:nvPr/>
          </p:nvSpPr>
          <p:spPr>
            <a:xfrm>
              <a:off x="2370718" y="3000494"/>
              <a:ext cx="820479" cy="565897"/>
            </a:xfrm>
            <a:custGeom>
              <a:avLst/>
              <a:gdLst/>
              <a:ahLst/>
              <a:cxnLst/>
              <a:rect l="l" t="t" r="r" b="b"/>
              <a:pathLst>
                <a:path w="4019" h="2772" extrusionOk="0">
                  <a:moveTo>
                    <a:pt x="1886" y="1"/>
                  </a:moveTo>
                  <a:cubicBezTo>
                    <a:pt x="1055" y="1"/>
                    <a:pt x="199" y="476"/>
                    <a:pt x="26" y="1247"/>
                  </a:cubicBezTo>
                  <a:cubicBezTo>
                    <a:pt x="1" y="1379"/>
                    <a:pt x="74" y="1507"/>
                    <a:pt x="202" y="1547"/>
                  </a:cubicBezTo>
                  <a:cubicBezTo>
                    <a:pt x="202" y="1555"/>
                    <a:pt x="202" y="1555"/>
                    <a:pt x="202" y="1555"/>
                  </a:cubicBezTo>
                  <a:cubicBezTo>
                    <a:pt x="230" y="1564"/>
                    <a:pt x="258" y="1568"/>
                    <a:pt x="286" y="1568"/>
                  </a:cubicBezTo>
                  <a:cubicBezTo>
                    <a:pt x="390" y="1568"/>
                    <a:pt x="488" y="1506"/>
                    <a:pt x="529" y="1404"/>
                  </a:cubicBezTo>
                  <a:cubicBezTo>
                    <a:pt x="587" y="1250"/>
                    <a:pt x="697" y="1052"/>
                    <a:pt x="888" y="876"/>
                  </a:cubicBezTo>
                  <a:cubicBezTo>
                    <a:pt x="1105" y="676"/>
                    <a:pt x="1434" y="499"/>
                    <a:pt x="1850" y="499"/>
                  </a:cubicBezTo>
                  <a:cubicBezTo>
                    <a:pt x="1974" y="499"/>
                    <a:pt x="2105" y="515"/>
                    <a:pt x="2244" y="550"/>
                  </a:cubicBezTo>
                  <a:cubicBezTo>
                    <a:pt x="3256" y="807"/>
                    <a:pt x="3366" y="1921"/>
                    <a:pt x="2981" y="2434"/>
                  </a:cubicBezTo>
                  <a:cubicBezTo>
                    <a:pt x="2944" y="2475"/>
                    <a:pt x="2930" y="2530"/>
                    <a:pt x="2937" y="2581"/>
                  </a:cubicBezTo>
                  <a:cubicBezTo>
                    <a:pt x="2944" y="2636"/>
                    <a:pt x="2974" y="2684"/>
                    <a:pt x="3021" y="2717"/>
                  </a:cubicBezTo>
                  <a:cubicBezTo>
                    <a:pt x="3018" y="2720"/>
                    <a:pt x="3018" y="2720"/>
                    <a:pt x="3018" y="2720"/>
                  </a:cubicBezTo>
                  <a:cubicBezTo>
                    <a:pt x="3065" y="2755"/>
                    <a:pt x="3124" y="2772"/>
                    <a:pt x="3184" y="2772"/>
                  </a:cubicBezTo>
                  <a:cubicBezTo>
                    <a:pt x="3207" y="2772"/>
                    <a:pt x="3230" y="2769"/>
                    <a:pt x="3252" y="2764"/>
                  </a:cubicBezTo>
                  <a:cubicBezTo>
                    <a:pt x="3333" y="2742"/>
                    <a:pt x="3402" y="2687"/>
                    <a:pt x="3439" y="2610"/>
                  </a:cubicBezTo>
                  <a:cubicBezTo>
                    <a:pt x="3688" y="2090"/>
                    <a:pt x="4018" y="994"/>
                    <a:pt x="2871" y="268"/>
                  </a:cubicBezTo>
                  <a:cubicBezTo>
                    <a:pt x="2583" y="85"/>
                    <a:pt x="2237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4;p15"/>
            <p:cNvSpPr/>
            <p:nvPr/>
          </p:nvSpPr>
          <p:spPr>
            <a:xfrm>
              <a:off x="488027" y="2456029"/>
              <a:ext cx="1142832" cy="710025"/>
            </a:xfrm>
            <a:custGeom>
              <a:avLst/>
              <a:gdLst/>
              <a:ahLst/>
              <a:cxnLst/>
              <a:rect l="l" t="t" r="r" b="b"/>
              <a:pathLst>
                <a:path w="5598" h="3478" extrusionOk="0">
                  <a:moveTo>
                    <a:pt x="1761" y="1"/>
                  </a:moveTo>
                  <a:cubicBezTo>
                    <a:pt x="1396" y="1"/>
                    <a:pt x="969" y="43"/>
                    <a:pt x="513" y="171"/>
                  </a:cubicBezTo>
                  <a:cubicBezTo>
                    <a:pt x="513" y="171"/>
                    <a:pt x="84" y="200"/>
                    <a:pt x="40" y="725"/>
                  </a:cubicBezTo>
                  <a:cubicBezTo>
                    <a:pt x="0" y="1212"/>
                    <a:pt x="128" y="2785"/>
                    <a:pt x="462" y="3104"/>
                  </a:cubicBezTo>
                  <a:cubicBezTo>
                    <a:pt x="664" y="3301"/>
                    <a:pt x="759" y="3287"/>
                    <a:pt x="1184" y="3305"/>
                  </a:cubicBezTo>
                  <a:cubicBezTo>
                    <a:pt x="1239" y="3309"/>
                    <a:pt x="5297" y="3477"/>
                    <a:pt x="5297" y="3477"/>
                  </a:cubicBezTo>
                  <a:cubicBezTo>
                    <a:pt x="5297" y="3477"/>
                    <a:pt x="5597" y="1120"/>
                    <a:pt x="2969" y="167"/>
                  </a:cubicBezTo>
                  <a:cubicBezTo>
                    <a:pt x="2969" y="167"/>
                    <a:pt x="2485" y="1"/>
                    <a:pt x="1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5;p15"/>
            <p:cNvSpPr/>
            <p:nvPr/>
          </p:nvSpPr>
          <p:spPr>
            <a:xfrm>
              <a:off x="2357244" y="3027442"/>
              <a:ext cx="820479" cy="565693"/>
            </a:xfrm>
            <a:custGeom>
              <a:avLst/>
              <a:gdLst/>
              <a:ahLst/>
              <a:cxnLst/>
              <a:rect l="l" t="t" r="r" b="b"/>
              <a:pathLst>
                <a:path w="4019" h="2771" extrusionOk="0">
                  <a:moveTo>
                    <a:pt x="1887" y="1"/>
                  </a:moveTo>
                  <a:cubicBezTo>
                    <a:pt x="1057" y="1"/>
                    <a:pt x="202" y="476"/>
                    <a:pt x="26" y="1247"/>
                  </a:cubicBezTo>
                  <a:cubicBezTo>
                    <a:pt x="1" y="1379"/>
                    <a:pt x="78" y="1507"/>
                    <a:pt x="202" y="1547"/>
                  </a:cubicBezTo>
                  <a:cubicBezTo>
                    <a:pt x="202" y="1554"/>
                    <a:pt x="202" y="1554"/>
                    <a:pt x="206" y="1554"/>
                  </a:cubicBezTo>
                  <a:cubicBezTo>
                    <a:pt x="233" y="1564"/>
                    <a:pt x="260" y="1568"/>
                    <a:pt x="288" y="1568"/>
                  </a:cubicBezTo>
                  <a:cubicBezTo>
                    <a:pt x="390" y="1568"/>
                    <a:pt x="488" y="1506"/>
                    <a:pt x="529" y="1404"/>
                  </a:cubicBezTo>
                  <a:cubicBezTo>
                    <a:pt x="587" y="1250"/>
                    <a:pt x="697" y="1052"/>
                    <a:pt x="888" y="876"/>
                  </a:cubicBezTo>
                  <a:cubicBezTo>
                    <a:pt x="1105" y="676"/>
                    <a:pt x="1433" y="498"/>
                    <a:pt x="1849" y="498"/>
                  </a:cubicBezTo>
                  <a:cubicBezTo>
                    <a:pt x="1974" y="498"/>
                    <a:pt x="2107" y="514"/>
                    <a:pt x="2248" y="550"/>
                  </a:cubicBezTo>
                  <a:cubicBezTo>
                    <a:pt x="3256" y="807"/>
                    <a:pt x="3366" y="1921"/>
                    <a:pt x="2981" y="2431"/>
                  </a:cubicBezTo>
                  <a:cubicBezTo>
                    <a:pt x="2948" y="2475"/>
                    <a:pt x="2930" y="2530"/>
                    <a:pt x="2937" y="2581"/>
                  </a:cubicBezTo>
                  <a:cubicBezTo>
                    <a:pt x="2944" y="2636"/>
                    <a:pt x="2974" y="2683"/>
                    <a:pt x="3021" y="2716"/>
                  </a:cubicBezTo>
                  <a:cubicBezTo>
                    <a:pt x="3018" y="2720"/>
                    <a:pt x="3018" y="2720"/>
                    <a:pt x="3018" y="2720"/>
                  </a:cubicBezTo>
                  <a:cubicBezTo>
                    <a:pt x="3066" y="2753"/>
                    <a:pt x="3122" y="2770"/>
                    <a:pt x="3178" y="2770"/>
                  </a:cubicBezTo>
                  <a:cubicBezTo>
                    <a:pt x="3203" y="2770"/>
                    <a:pt x="3228" y="2767"/>
                    <a:pt x="3252" y="2760"/>
                  </a:cubicBezTo>
                  <a:cubicBezTo>
                    <a:pt x="3336" y="2742"/>
                    <a:pt x="3402" y="2683"/>
                    <a:pt x="3439" y="2610"/>
                  </a:cubicBezTo>
                  <a:cubicBezTo>
                    <a:pt x="3688" y="2090"/>
                    <a:pt x="4018" y="994"/>
                    <a:pt x="2871" y="268"/>
                  </a:cubicBezTo>
                  <a:cubicBezTo>
                    <a:pt x="2583" y="85"/>
                    <a:pt x="2237" y="1"/>
                    <a:pt x="18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6;p15"/>
            <p:cNvSpPr/>
            <p:nvPr/>
          </p:nvSpPr>
          <p:spPr>
            <a:xfrm>
              <a:off x="3045032" y="3481060"/>
              <a:ext cx="455050" cy="318266"/>
            </a:xfrm>
            <a:custGeom>
              <a:avLst/>
              <a:gdLst/>
              <a:ahLst/>
              <a:cxnLst/>
              <a:rect l="l" t="t" r="r" b="b"/>
              <a:pathLst>
                <a:path w="2229" h="1559" extrusionOk="0">
                  <a:moveTo>
                    <a:pt x="471" y="1"/>
                  </a:moveTo>
                  <a:cubicBezTo>
                    <a:pt x="393" y="1"/>
                    <a:pt x="318" y="45"/>
                    <a:pt x="283" y="121"/>
                  </a:cubicBezTo>
                  <a:cubicBezTo>
                    <a:pt x="209" y="264"/>
                    <a:pt x="107" y="472"/>
                    <a:pt x="33" y="623"/>
                  </a:cubicBezTo>
                  <a:cubicBezTo>
                    <a:pt x="4" y="678"/>
                    <a:pt x="0" y="740"/>
                    <a:pt x="22" y="795"/>
                  </a:cubicBezTo>
                  <a:cubicBezTo>
                    <a:pt x="41" y="850"/>
                    <a:pt x="81" y="894"/>
                    <a:pt x="136" y="920"/>
                  </a:cubicBezTo>
                  <a:cubicBezTo>
                    <a:pt x="543" y="1110"/>
                    <a:pt x="1423" y="1517"/>
                    <a:pt x="1566" y="1554"/>
                  </a:cubicBezTo>
                  <a:cubicBezTo>
                    <a:pt x="1579" y="1557"/>
                    <a:pt x="1593" y="1559"/>
                    <a:pt x="1606" y="1559"/>
                  </a:cubicBezTo>
                  <a:cubicBezTo>
                    <a:pt x="1910" y="1559"/>
                    <a:pt x="2228" y="762"/>
                    <a:pt x="2046" y="681"/>
                  </a:cubicBezTo>
                  <a:cubicBezTo>
                    <a:pt x="2046" y="681"/>
                    <a:pt x="1525" y="414"/>
                    <a:pt x="554" y="18"/>
                  </a:cubicBezTo>
                  <a:cubicBezTo>
                    <a:pt x="527" y="6"/>
                    <a:pt x="499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7;p15"/>
            <p:cNvSpPr/>
            <p:nvPr/>
          </p:nvSpPr>
          <p:spPr>
            <a:xfrm>
              <a:off x="481290" y="2966197"/>
              <a:ext cx="457092" cy="209659"/>
            </a:xfrm>
            <a:custGeom>
              <a:avLst/>
              <a:gdLst/>
              <a:ahLst/>
              <a:cxnLst/>
              <a:rect l="l" t="t" r="r" b="b"/>
              <a:pathLst>
                <a:path w="2239" h="1027" extrusionOk="0">
                  <a:moveTo>
                    <a:pt x="1512" y="0"/>
                  </a:moveTo>
                  <a:cubicBezTo>
                    <a:pt x="1246" y="0"/>
                    <a:pt x="803" y="6"/>
                    <a:pt x="209" y="36"/>
                  </a:cubicBezTo>
                  <a:cubicBezTo>
                    <a:pt x="150" y="40"/>
                    <a:pt x="92" y="69"/>
                    <a:pt x="55" y="117"/>
                  </a:cubicBezTo>
                  <a:cubicBezTo>
                    <a:pt x="15" y="165"/>
                    <a:pt x="0" y="223"/>
                    <a:pt x="11" y="286"/>
                  </a:cubicBezTo>
                  <a:cubicBezTo>
                    <a:pt x="40" y="458"/>
                    <a:pt x="81" y="689"/>
                    <a:pt x="110" y="846"/>
                  </a:cubicBezTo>
                  <a:cubicBezTo>
                    <a:pt x="128" y="949"/>
                    <a:pt x="220" y="1026"/>
                    <a:pt x="326" y="1026"/>
                  </a:cubicBezTo>
                  <a:cubicBezTo>
                    <a:pt x="755" y="1022"/>
                    <a:pt x="1789" y="1019"/>
                    <a:pt x="1935" y="989"/>
                  </a:cubicBezTo>
                  <a:cubicBezTo>
                    <a:pt x="2239" y="924"/>
                    <a:pt x="2014" y="3"/>
                    <a:pt x="1806" y="3"/>
                  </a:cubicBezTo>
                  <a:cubicBezTo>
                    <a:pt x="1805" y="3"/>
                    <a:pt x="1804" y="3"/>
                    <a:pt x="1804" y="3"/>
                  </a:cubicBezTo>
                  <a:cubicBezTo>
                    <a:pt x="1802" y="3"/>
                    <a:pt x="1702" y="0"/>
                    <a:pt x="1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8;p15"/>
            <p:cNvSpPr/>
            <p:nvPr/>
          </p:nvSpPr>
          <p:spPr>
            <a:xfrm>
              <a:off x="2449316" y="3146460"/>
              <a:ext cx="565291" cy="475255"/>
            </a:xfrm>
            <a:custGeom>
              <a:avLst/>
              <a:gdLst/>
              <a:ahLst/>
              <a:cxnLst/>
              <a:rect l="l" t="t" r="r" b="b"/>
              <a:pathLst>
                <a:path w="2769" h="2328" extrusionOk="0">
                  <a:moveTo>
                    <a:pt x="1390" y="1"/>
                  </a:moveTo>
                  <a:cubicBezTo>
                    <a:pt x="854" y="1"/>
                    <a:pt x="358" y="329"/>
                    <a:pt x="195" y="836"/>
                  </a:cubicBezTo>
                  <a:cubicBezTo>
                    <a:pt x="1" y="1452"/>
                    <a:pt x="371" y="2100"/>
                    <a:pt x="1027" y="2280"/>
                  </a:cubicBezTo>
                  <a:cubicBezTo>
                    <a:pt x="1143" y="2312"/>
                    <a:pt x="1260" y="2327"/>
                    <a:pt x="1375" y="2327"/>
                  </a:cubicBezTo>
                  <a:cubicBezTo>
                    <a:pt x="1912" y="2327"/>
                    <a:pt x="2407" y="1999"/>
                    <a:pt x="2570" y="1492"/>
                  </a:cubicBezTo>
                  <a:cubicBezTo>
                    <a:pt x="2768" y="876"/>
                    <a:pt x="2394" y="227"/>
                    <a:pt x="1738" y="48"/>
                  </a:cubicBezTo>
                  <a:cubicBezTo>
                    <a:pt x="1622" y="16"/>
                    <a:pt x="1505" y="1"/>
                    <a:pt x="1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9;p15"/>
            <p:cNvSpPr/>
            <p:nvPr/>
          </p:nvSpPr>
          <p:spPr>
            <a:xfrm>
              <a:off x="2569154" y="3243227"/>
              <a:ext cx="324803" cy="273149"/>
            </a:xfrm>
            <a:custGeom>
              <a:avLst/>
              <a:gdLst/>
              <a:ahLst/>
              <a:cxnLst/>
              <a:rect l="l" t="t" r="r" b="b"/>
              <a:pathLst>
                <a:path w="1591" h="1338" extrusionOk="0">
                  <a:moveTo>
                    <a:pt x="798" y="0"/>
                  </a:moveTo>
                  <a:cubicBezTo>
                    <a:pt x="491" y="0"/>
                    <a:pt x="207" y="190"/>
                    <a:pt x="114" y="479"/>
                  </a:cubicBezTo>
                  <a:cubicBezTo>
                    <a:pt x="0" y="835"/>
                    <a:pt x="213" y="1209"/>
                    <a:pt x="590" y="1311"/>
                  </a:cubicBezTo>
                  <a:cubicBezTo>
                    <a:pt x="657" y="1329"/>
                    <a:pt x="724" y="1338"/>
                    <a:pt x="790" y="1338"/>
                  </a:cubicBezTo>
                  <a:cubicBezTo>
                    <a:pt x="1099" y="1338"/>
                    <a:pt x="1384" y="1150"/>
                    <a:pt x="1477" y="857"/>
                  </a:cubicBezTo>
                  <a:cubicBezTo>
                    <a:pt x="1591" y="505"/>
                    <a:pt x="1378" y="131"/>
                    <a:pt x="1001" y="28"/>
                  </a:cubicBezTo>
                  <a:cubicBezTo>
                    <a:pt x="933" y="9"/>
                    <a:pt x="865" y="0"/>
                    <a:pt x="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0;p15"/>
            <p:cNvSpPr/>
            <p:nvPr/>
          </p:nvSpPr>
          <p:spPr>
            <a:xfrm>
              <a:off x="2637953" y="3298960"/>
              <a:ext cx="187206" cy="157194"/>
            </a:xfrm>
            <a:custGeom>
              <a:avLst/>
              <a:gdLst/>
              <a:ahLst/>
              <a:cxnLst/>
              <a:rect l="l" t="t" r="r" b="b"/>
              <a:pathLst>
                <a:path w="917" h="770" extrusionOk="0">
                  <a:moveTo>
                    <a:pt x="462" y="0"/>
                  </a:moveTo>
                  <a:cubicBezTo>
                    <a:pt x="285" y="0"/>
                    <a:pt x="121" y="109"/>
                    <a:pt x="66" y="276"/>
                  </a:cubicBezTo>
                  <a:cubicBezTo>
                    <a:pt x="0" y="481"/>
                    <a:pt x="125" y="694"/>
                    <a:pt x="341" y="752"/>
                  </a:cubicBezTo>
                  <a:cubicBezTo>
                    <a:pt x="381" y="764"/>
                    <a:pt x="420" y="769"/>
                    <a:pt x="459" y="769"/>
                  </a:cubicBezTo>
                  <a:cubicBezTo>
                    <a:pt x="635" y="769"/>
                    <a:pt x="797" y="660"/>
                    <a:pt x="851" y="492"/>
                  </a:cubicBezTo>
                  <a:cubicBezTo>
                    <a:pt x="917" y="290"/>
                    <a:pt x="792" y="74"/>
                    <a:pt x="576" y="16"/>
                  </a:cubicBezTo>
                  <a:cubicBezTo>
                    <a:pt x="538" y="5"/>
                    <a:pt x="500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1;p15"/>
            <p:cNvSpPr/>
            <p:nvPr/>
          </p:nvSpPr>
          <p:spPr>
            <a:xfrm>
              <a:off x="953494" y="2800020"/>
              <a:ext cx="560596" cy="490975"/>
            </a:xfrm>
            <a:custGeom>
              <a:avLst/>
              <a:gdLst/>
              <a:ahLst/>
              <a:cxnLst/>
              <a:rect l="l" t="t" r="r" b="b"/>
              <a:pathLst>
                <a:path w="2746" h="2405" extrusionOk="0">
                  <a:moveTo>
                    <a:pt x="1239" y="0"/>
                  </a:moveTo>
                  <a:cubicBezTo>
                    <a:pt x="1209" y="0"/>
                    <a:pt x="1178" y="1"/>
                    <a:pt x="1147" y="4"/>
                  </a:cubicBezTo>
                  <a:cubicBezTo>
                    <a:pt x="458" y="55"/>
                    <a:pt x="0" y="630"/>
                    <a:pt x="125" y="1294"/>
                  </a:cubicBezTo>
                  <a:cubicBezTo>
                    <a:pt x="243" y="1926"/>
                    <a:pt x="844" y="2405"/>
                    <a:pt x="1496" y="2405"/>
                  </a:cubicBezTo>
                  <a:cubicBezTo>
                    <a:pt x="1529" y="2405"/>
                    <a:pt x="1562" y="2403"/>
                    <a:pt x="1595" y="2401"/>
                  </a:cubicBezTo>
                  <a:cubicBezTo>
                    <a:pt x="2284" y="2353"/>
                    <a:pt x="2746" y="1774"/>
                    <a:pt x="2621" y="1114"/>
                  </a:cubicBezTo>
                  <a:cubicBezTo>
                    <a:pt x="2502" y="480"/>
                    <a:pt x="1894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2;p15"/>
            <p:cNvSpPr/>
            <p:nvPr/>
          </p:nvSpPr>
          <p:spPr>
            <a:xfrm>
              <a:off x="1074556" y="2906177"/>
              <a:ext cx="304796" cy="277028"/>
            </a:xfrm>
            <a:custGeom>
              <a:avLst/>
              <a:gdLst/>
              <a:ahLst/>
              <a:cxnLst/>
              <a:rect l="l" t="t" r="r" b="b"/>
              <a:pathLst>
                <a:path w="1493" h="1357" extrusionOk="0">
                  <a:moveTo>
                    <a:pt x="679" y="0"/>
                  </a:moveTo>
                  <a:cubicBezTo>
                    <a:pt x="674" y="0"/>
                    <a:pt x="669" y="0"/>
                    <a:pt x="664" y="0"/>
                  </a:cubicBezTo>
                  <a:cubicBezTo>
                    <a:pt x="276" y="11"/>
                    <a:pt x="1" y="323"/>
                    <a:pt x="45" y="697"/>
                  </a:cubicBezTo>
                  <a:cubicBezTo>
                    <a:pt x="88" y="1066"/>
                    <a:pt x="432" y="1357"/>
                    <a:pt x="815" y="1357"/>
                  </a:cubicBezTo>
                  <a:cubicBezTo>
                    <a:pt x="820" y="1357"/>
                    <a:pt x="825" y="1357"/>
                    <a:pt x="829" y="1357"/>
                  </a:cubicBezTo>
                  <a:cubicBezTo>
                    <a:pt x="1214" y="1346"/>
                    <a:pt x="1493" y="1034"/>
                    <a:pt x="1449" y="660"/>
                  </a:cubicBezTo>
                  <a:cubicBezTo>
                    <a:pt x="1405" y="291"/>
                    <a:pt x="1061" y="0"/>
                    <a:pt x="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3;p15"/>
            <p:cNvSpPr/>
            <p:nvPr/>
          </p:nvSpPr>
          <p:spPr>
            <a:xfrm>
              <a:off x="1138252" y="2962931"/>
              <a:ext cx="175365" cy="159031"/>
            </a:xfrm>
            <a:custGeom>
              <a:avLst/>
              <a:gdLst/>
              <a:ahLst/>
              <a:cxnLst/>
              <a:rect l="l" t="t" r="r" b="b"/>
              <a:pathLst>
                <a:path w="859" h="779" extrusionOk="0">
                  <a:moveTo>
                    <a:pt x="395" y="1"/>
                  </a:moveTo>
                  <a:cubicBezTo>
                    <a:pt x="391" y="1"/>
                    <a:pt x="386" y="1"/>
                    <a:pt x="382" y="1"/>
                  </a:cubicBezTo>
                  <a:cubicBezTo>
                    <a:pt x="158" y="5"/>
                    <a:pt x="0" y="184"/>
                    <a:pt x="26" y="401"/>
                  </a:cubicBezTo>
                  <a:cubicBezTo>
                    <a:pt x="51" y="612"/>
                    <a:pt x="245" y="778"/>
                    <a:pt x="463" y="778"/>
                  </a:cubicBezTo>
                  <a:cubicBezTo>
                    <a:pt x="468" y="778"/>
                    <a:pt x="472" y="778"/>
                    <a:pt x="477" y="778"/>
                  </a:cubicBezTo>
                  <a:cubicBezTo>
                    <a:pt x="701" y="774"/>
                    <a:pt x="858" y="595"/>
                    <a:pt x="833" y="379"/>
                  </a:cubicBezTo>
                  <a:cubicBezTo>
                    <a:pt x="807" y="170"/>
                    <a:pt x="613" y="1"/>
                    <a:pt x="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4;p15"/>
            <p:cNvSpPr/>
            <p:nvPr/>
          </p:nvSpPr>
          <p:spPr>
            <a:xfrm>
              <a:off x="1607393" y="1994857"/>
              <a:ext cx="662467" cy="1141185"/>
            </a:xfrm>
            <a:custGeom>
              <a:avLst/>
              <a:gdLst/>
              <a:ahLst/>
              <a:cxnLst/>
              <a:rect l="l" t="t" r="r" b="b"/>
              <a:pathLst>
                <a:path w="3245" h="5590" extrusionOk="0">
                  <a:moveTo>
                    <a:pt x="801" y="0"/>
                  </a:moveTo>
                  <a:cubicBezTo>
                    <a:pt x="694" y="0"/>
                    <a:pt x="588" y="37"/>
                    <a:pt x="503" y="106"/>
                  </a:cubicBezTo>
                  <a:cubicBezTo>
                    <a:pt x="404" y="187"/>
                    <a:pt x="342" y="304"/>
                    <a:pt x="331" y="432"/>
                  </a:cubicBezTo>
                  <a:cubicBezTo>
                    <a:pt x="257" y="1473"/>
                    <a:pt x="89" y="3889"/>
                    <a:pt x="19" y="4857"/>
                  </a:cubicBezTo>
                  <a:cubicBezTo>
                    <a:pt x="1" y="5095"/>
                    <a:pt x="166" y="5304"/>
                    <a:pt x="400" y="5348"/>
                  </a:cubicBezTo>
                  <a:cubicBezTo>
                    <a:pt x="771" y="5414"/>
                    <a:pt x="1317" y="5513"/>
                    <a:pt x="1698" y="5582"/>
                  </a:cubicBezTo>
                  <a:cubicBezTo>
                    <a:pt x="1726" y="5587"/>
                    <a:pt x="1753" y="5590"/>
                    <a:pt x="1780" y="5590"/>
                  </a:cubicBezTo>
                  <a:cubicBezTo>
                    <a:pt x="1994" y="5590"/>
                    <a:pt x="2184" y="5442"/>
                    <a:pt x="2233" y="5227"/>
                  </a:cubicBezTo>
                  <a:cubicBezTo>
                    <a:pt x="2453" y="4245"/>
                    <a:pt x="2985" y="1866"/>
                    <a:pt x="3216" y="832"/>
                  </a:cubicBezTo>
                  <a:cubicBezTo>
                    <a:pt x="3245" y="704"/>
                    <a:pt x="3219" y="572"/>
                    <a:pt x="3146" y="465"/>
                  </a:cubicBezTo>
                  <a:cubicBezTo>
                    <a:pt x="3069" y="359"/>
                    <a:pt x="2955" y="286"/>
                    <a:pt x="2827" y="271"/>
                  </a:cubicBezTo>
                  <a:cubicBezTo>
                    <a:pt x="2277" y="198"/>
                    <a:pt x="1401" y="77"/>
                    <a:pt x="855" y="3"/>
                  </a:cubicBezTo>
                  <a:cubicBezTo>
                    <a:pt x="837" y="1"/>
                    <a:pt x="819" y="0"/>
                    <a:pt x="801" y="0"/>
                  </a:cubicBezTo>
                  <a:close/>
                </a:path>
              </a:pathLst>
            </a:custGeom>
            <a:solidFill>
              <a:srgbClr val="FDD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5;p15"/>
            <p:cNvSpPr/>
            <p:nvPr/>
          </p:nvSpPr>
          <p:spPr>
            <a:xfrm>
              <a:off x="1627604" y="2012006"/>
              <a:ext cx="616941" cy="1113012"/>
            </a:xfrm>
            <a:custGeom>
              <a:avLst/>
              <a:gdLst/>
              <a:ahLst/>
              <a:cxnLst/>
              <a:rect l="l" t="t" r="r" b="b"/>
              <a:pathLst>
                <a:path w="3022" h="5452" extrusionOk="0">
                  <a:moveTo>
                    <a:pt x="785" y="1"/>
                  </a:moveTo>
                  <a:cubicBezTo>
                    <a:pt x="675" y="1"/>
                    <a:pt x="569" y="37"/>
                    <a:pt x="485" y="106"/>
                  </a:cubicBezTo>
                  <a:cubicBezTo>
                    <a:pt x="386" y="187"/>
                    <a:pt x="323" y="304"/>
                    <a:pt x="316" y="433"/>
                  </a:cubicBezTo>
                  <a:cubicBezTo>
                    <a:pt x="246" y="1455"/>
                    <a:pt x="81" y="3798"/>
                    <a:pt x="15" y="4747"/>
                  </a:cubicBezTo>
                  <a:cubicBezTo>
                    <a:pt x="1" y="4982"/>
                    <a:pt x="162" y="5194"/>
                    <a:pt x="397" y="5235"/>
                  </a:cubicBezTo>
                  <a:cubicBezTo>
                    <a:pt x="727" y="5297"/>
                    <a:pt x="1196" y="5381"/>
                    <a:pt x="1540" y="5443"/>
                  </a:cubicBezTo>
                  <a:cubicBezTo>
                    <a:pt x="1569" y="5449"/>
                    <a:pt x="1598" y="5452"/>
                    <a:pt x="1627" y="5452"/>
                  </a:cubicBezTo>
                  <a:cubicBezTo>
                    <a:pt x="1840" y="5452"/>
                    <a:pt x="2030" y="5301"/>
                    <a:pt x="2076" y="5088"/>
                  </a:cubicBezTo>
                  <a:cubicBezTo>
                    <a:pt x="2284" y="4120"/>
                    <a:pt x="2779" y="1811"/>
                    <a:pt x="2996" y="799"/>
                  </a:cubicBezTo>
                  <a:cubicBezTo>
                    <a:pt x="3021" y="675"/>
                    <a:pt x="2996" y="543"/>
                    <a:pt x="2919" y="436"/>
                  </a:cubicBezTo>
                  <a:cubicBezTo>
                    <a:pt x="2845" y="330"/>
                    <a:pt x="2732" y="260"/>
                    <a:pt x="2603" y="242"/>
                  </a:cubicBezTo>
                  <a:cubicBezTo>
                    <a:pt x="2105" y="176"/>
                    <a:pt x="1339" y="73"/>
                    <a:pt x="840" y="4"/>
                  </a:cubicBezTo>
                  <a:cubicBezTo>
                    <a:pt x="822" y="2"/>
                    <a:pt x="803" y="1"/>
                    <a:pt x="785" y="1"/>
                  </a:cubicBezTo>
                  <a:close/>
                </a:path>
              </a:pathLst>
            </a:custGeom>
            <a:solidFill>
              <a:srgbClr val="FDC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6;p15"/>
            <p:cNvSpPr/>
            <p:nvPr/>
          </p:nvSpPr>
          <p:spPr>
            <a:xfrm>
              <a:off x="1060470" y="1736201"/>
              <a:ext cx="2923224" cy="1002568"/>
            </a:xfrm>
            <a:custGeom>
              <a:avLst/>
              <a:gdLst/>
              <a:ahLst/>
              <a:cxnLst/>
              <a:rect l="l" t="t" r="r" b="b"/>
              <a:pathLst>
                <a:path w="14319" h="4911" extrusionOk="0">
                  <a:moveTo>
                    <a:pt x="1168" y="0"/>
                  </a:moveTo>
                  <a:cubicBezTo>
                    <a:pt x="762" y="0"/>
                    <a:pt x="501" y="25"/>
                    <a:pt x="429" y="64"/>
                  </a:cubicBezTo>
                  <a:cubicBezTo>
                    <a:pt x="0" y="299"/>
                    <a:pt x="414" y="545"/>
                    <a:pt x="414" y="545"/>
                  </a:cubicBezTo>
                  <a:cubicBezTo>
                    <a:pt x="766" y="531"/>
                    <a:pt x="1110" y="525"/>
                    <a:pt x="1446" y="525"/>
                  </a:cubicBezTo>
                  <a:cubicBezTo>
                    <a:pt x="10208" y="525"/>
                    <a:pt x="13849" y="4910"/>
                    <a:pt x="13849" y="4910"/>
                  </a:cubicBezTo>
                  <a:cubicBezTo>
                    <a:pt x="14318" y="4800"/>
                    <a:pt x="14032" y="4459"/>
                    <a:pt x="14032" y="4459"/>
                  </a:cubicBezTo>
                  <a:cubicBezTo>
                    <a:pt x="10550" y="818"/>
                    <a:pt x="349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;p15"/>
            <p:cNvSpPr/>
            <p:nvPr/>
          </p:nvSpPr>
          <p:spPr>
            <a:xfrm>
              <a:off x="1047608" y="1930346"/>
              <a:ext cx="461991" cy="430139"/>
            </a:xfrm>
            <a:custGeom>
              <a:avLst/>
              <a:gdLst/>
              <a:ahLst/>
              <a:cxnLst/>
              <a:rect l="l" t="t" r="r" b="b"/>
              <a:pathLst>
                <a:path w="2263" h="2107" extrusionOk="0">
                  <a:moveTo>
                    <a:pt x="411" y="0"/>
                  </a:moveTo>
                  <a:lnTo>
                    <a:pt x="1" y="1918"/>
                  </a:lnTo>
                  <a:cubicBezTo>
                    <a:pt x="1" y="1918"/>
                    <a:pt x="921" y="2039"/>
                    <a:pt x="1632" y="2105"/>
                  </a:cubicBezTo>
                  <a:cubicBezTo>
                    <a:pt x="1648" y="2106"/>
                    <a:pt x="1664" y="2107"/>
                    <a:pt x="1679" y="2107"/>
                  </a:cubicBezTo>
                  <a:cubicBezTo>
                    <a:pt x="1916" y="2107"/>
                    <a:pt x="2117" y="1928"/>
                    <a:pt x="2138" y="1690"/>
                  </a:cubicBezTo>
                  <a:cubicBezTo>
                    <a:pt x="2171" y="1371"/>
                    <a:pt x="2211" y="954"/>
                    <a:pt x="2241" y="638"/>
                  </a:cubicBezTo>
                  <a:cubicBezTo>
                    <a:pt x="2263" y="389"/>
                    <a:pt x="2083" y="162"/>
                    <a:pt x="1830" y="136"/>
                  </a:cubicBezTo>
                  <a:cubicBezTo>
                    <a:pt x="1035" y="55"/>
                    <a:pt x="411" y="0"/>
                    <a:pt x="4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8;p15"/>
            <p:cNvSpPr/>
            <p:nvPr/>
          </p:nvSpPr>
          <p:spPr>
            <a:xfrm>
              <a:off x="2342341" y="2140619"/>
              <a:ext cx="708809" cy="584678"/>
            </a:xfrm>
            <a:custGeom>
              <a:avLst/>
              <a:gdLst/>
              <a:ahLst/>
              <a:cxnLst/>
              <a:rect l="l" t="t" r="r" b="b"/>
              <a:pathLst>
                <a:path w="3472" h="2864" extrusionOk="0">
                  <a:moveTo>
                    <a:pt x="345" y="385"/>
                  </a:moveTo>
                  <a:cubicBezTo>
                    <a:pt x="400" y="151"/>
                    <a:pt x="620" y="1"/>
                    <a:pt x="858" y="30"/>
                  </a:cubicBezTo>
                  <a:cubicBezTo>
                    <a:pt x="1368" y="110"/>
                    <a:pt x="2273" y="297"/>
                    <a:pt x="3153" y="719"/>
                  </a:cubicBezTo>
                  <a:cubicBezTo>
                    <a:pt x="3376" y="829"/>
                    <a:pt x="3472" y="1100"/>
                    <a:pt x="3365" y="1324"/>
                  </a:cubicBezTo>
                  <a:cubicBezTo>
                    <a:pt x="3204" y="1683"/>
                    <a:pt x="2966" y="2196"/>
                    <a:pt x="2805" y="2544"/>
                  </a:cubicBezTo>
                  <a:cubicBezTo>
                    <a:pt x="2706" y="2757"/>
                    <a:pt x="2464" y="2863"/>
                    <a:pt x="2240" y="2790"/>
                  </a:cubicBezTo>
                  <a:cubicBezTo>
                    <a:pt x="1738" y="2629"/>
                    <a:pt x="873" y="2350"/>
                    <a:pt x="363" y="2185"/>
                  </a:cubicBezTo>
                  <a:cubicBezTo>
                    <a:pt x="132" y="2108"/>
                    <a:pt x="0" y="1874"/>
                    <a:pt x="52" y="1639"/>
                  </a:cubicBezTo>
                  <a:cubicBezTo>
                    <a:pt x="140" y="1272"/>
                    <a:pt x="261" y="745"/>
                    <a:pt x="345" y="3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9;p15"/>
            <p:cNvSpPr/>
            <p:nvPr/>
          </p:nvSpPr>
          <p:spPr>
            <a:xfrm>
              <a:off x="3020330" y="2419078"/>
              <a:ext cx="663896" cy="648985"/>
            </a:xfrm>
            <a:custGeom>
              <a:avLst/>
              <a:gdLst/>
              <a:ahLst/>
              <a:cxnLst/>
              <a:rect l="l" t="t" r="r" b="b"/>
              <a:pathLst>
                <a:path w="3252" h="3179" extrusionOk="0">
                  <a:moveTo>
                    <a:pt x="719" y="312"/>
                  </a:moveTo>
                  <a:cubicBezTo>
                    <a:pt x="840" y="84"/>
                    <a:pt x="1119" y="0"/>
                    <a:pt x="1346" y="117"/>
                  </a:cubicBezTo>
                  <a:cubicBezTo>
                    <a:pt x="1775" y="356"/>
                    <a:pt x="2471" y="766"/>
                    <a:pt x="3058" y="1290"/>
                  </a:cubicBezTo>
                  <a:cubicBezTo>
                    <a:pt x="3208" y="1430"/>
                    <a:pt x="3252" y="1646"/>
                    <a:pt x="3164" y="1829"/>
                  </a:cubicBezTo>
                  <a:cubicBezTo>
                    <a:pt x="3025" y="2123"/>
                    <a:pt x="2816" y="2562"/>
                    <a:pt x="2654" y="2896"/>
                  </a:cubicBezTo>
                  <a:cubicBezTo>
                    <a:pt x="2599" y="3017"/>
                    <a:pt x="2497" y="3105"/>
                    <a:pt x="2368" y="3142"/>
                  </a:cubicBezTo>
                  <a:cubicBezTo>
                    <a:pt x="2244" y="3178"/>
                    <a:pt x="2108" y="3160"/>
                    <a:pt x="1998" y="3094"/>
                  </a:cubicBezTo>
                  <a:cubicBezTo>
                    <a:pt x="1514" y="2801"/>
                    <a:pt x="741" y="2328"/>
                    <a:pt x="286" y="2053"/>
                  </a:cubicBezTo>
                  <a:cubicBezTo>
                    <a:pt x="74" y="1925"/>
                    <a:pt x="0" y="1653"/>
                    <a:pt x="118" y="1437"/>
                  </a:cubicBezTo>
                  <a:cubicBezTo>
                    <a:pt x="294" y="1111"/>
                    <a:pt x="543" y="642"/>
                    <a:pt x="719" y="3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0;p15"/>
            <p:cNvSpPr/>
            <p:nvPr/>
          </p:nvSpPr>
          <p:spPr>
            <a:xfrm>
              <a:off x="1854417" y="2606691"/>
              <a:ext cx="205171" cy="455657"/>
            </a:xfrm>
            <a:custGeom>
              <a:avLst/>
              <a:gdLst/>
              <a:ahLst/>
              <a:cxnLst/>
              <a:rect l="l" t="t" r="r" b="b"/>
              <a:pathLst>
                <a:path w="1005" h="2232" extrusionOk="0">
                  <a:moveTo>
                    <a:pt x="367" y="0"/>
                  </a:moveTo>
                  <a:cubicBezTo>
                    <a:pt x="326" y="0"/>
                    <a:pt x="293" y="28"/>
                    <a:pt x="286" y="67"/>
                  </a:cubicBezTo>
                  <a:lnTo>
                    <a:pt x="4" y="2061"/>
                  </a:lnTo>
                  <a:cubicBezTo>
                    <a:pt x="0" y="2105"/>
                    <a:pt x="33" y="2146"/>
                    <a:pt x="81" y="2153"/>
                  </a:cubicBezTo>
                  <a:lnTo>
                    <a:pt x="561" y="2230"/>
                  </a:lnTo>
                  <a:cubicBezTo>
                    <a:pt x="566" y="2231"/>
                    <a:pt x="571" y="2231"/>
                    <a:pt x="576" y="2231"/>
                  </a:cubicBezTo>
                  <a:cubicBezTo>
                    <a:pt x="618" y="2231"/>
                    <a:pt x="653" y="2203"/>
                    <a:pt x="657" y="2164"/>
                  </a:cubicBezTo>
                  <a:lnTo>
                    <a:pt x="1001" y="192"/>
                  </a:lnTo>
                  <a:cubicBezTo>
                    <a:pt x="1005" y="148"/>
                    <a:pt x="972" y="108"/>
                    <a:pt x="924" y="100"/>
                  </a:cubicBezTo>
                  <a:lnTo>
                    <a:pt x="382" y="1"/>
                  </a:lnTo>
                  <a:cubicBezTo>
                    <a:pt x="377" y="0"/>
                    <a:pt x="372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1;p15"/>
            <p:cNvSpPr/>
            <p:nvPr/>
          </p:nvSpPr>
          <p:spPr>
            <a:xfrm>
              <a:off x="1922604" y="2120817"/>
              <a:ext cx="230690" cy="434222"/>
            </a:xfrm>
            <a:custGeom>
              <a:avLst/>
              <a:gdLst/>
              <a:ahLst/>
              <a:cxnLst/>
              <a:rect l="l" t="t" r="r" b="b"/>
              <a:pathLst>
                <a:path w="1130" h="2127" extrusionOk="0">
                  <a:moveTo>
                    <a:pt x="360" y="1"/>
                  </a:moveTo>
                  <a:cubicBezTo>
                    <a:pt x="317" y="1"/>
                    <a:pt x="281" y="26"/>
                    <a:pt x="275" y="65"/>
                  </a:cubicBezTo>
                  <a:lnTo>
                    <a:pt x="7" y="1934"/>
                  </a:lnTo>
                  <a:cubicBezTo>
                    <a:pt x="0" y="1978"/>
                    <a:pt x="37" y="2018"/>
                    <a:pt x="88" y="2026"/>
                  </a:cubicBezTo>
                  <a:lnTo>
                    <a:pt x="642" y="2125"/>
                  </a:lnTo>
                  <a:cubicBezTo>
                    <a:pt x="649" y="2126"/>
                    <a:pt x="656" y="2127"/>
                    <a:pt x="663" y="2127"/>
                  </a:cubicBezTo>
                  <a:cubicBezTo>
                    <a:pt x="705" y="2127"/>
                    <a:pt x="738" y="2100"/>
                    <a:pt x="744" y="2062"/>
                  </a:cubicBezTo>
                  <a:lnTo>
                    <a:pt x="1125" y="189"/>
                  </a:lnTo>
                  <a:cubicBezTo>
                    <a:pt x="1129" y="145"/>
                    <a:pt x="1096" y="105"/>
                    <a:pt x="1045" y="98"/>
                  </a:cubicBezTo>
                  <a:lnTo>
                    <a:pt x="378" y="2"/>
                  </a:lnTo>
                  <a:cubicBezTo>
                    <a:pt x="372" y="1"/>
                    <a:pt x="366" y="1"/>
                    <a:pt x="3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;p15"/>
            <p:cNvSpPr/>
            <p:nvPr/>
          </p:nvSpPr>
          <p:spPr>
            <a:xfrm>
              <a:off x="1671088" y="2580968"/>
              <a:ext cx="195576" cy="447491"/>
            </a:xfrm>
            <a:custGeom>
              <a:avLst/>
              <a:gdLst/>
              <a:ahLst/>
              <a:cxnLst/>
              <a:rect l="l" t="t" r="r" b="b"/>
              <a:pathLst>
                <a:path w="958" h="2192" extrusionOk="0">
                  <a:moveTo>
                    <a:pt x="340" y="1"/>
                  </a:moveTo>
                  <a:cubicBezTo>
                    <a:pt x="284" y="1"/>
                    <a:pt x="238" y="35"/>
                    <a:pt x="231" y="87"/>
                  </a:cubicBezTo>
                  <a:lnTo>
                    <a:pt x="8" y="2000"/>
                  </a:lnTo>
                  <a:cubicBezTo>
                    <a:pt x="0" y="2055"/>
                    <a:pt x="44" y="2110"/>
                    <a:pt x="110" y="2121"/>
                  </a:cubicBezTo>
                  <a:lnTo>
                    <a:pt x="550" y="2191"/>
                  </a:lnTo>
                  <a:cubicBezTo>
                    <a:pt x="556" y="2192"/>
                    <a:pt x="561" y="2192"/>
                    <a:pt x="567" y="2192"/>
                  </a:cubicBezTo>
                  <a:cubicBezTo>
                    <a:pt x="625" y="2192"/>
                    <a:pt x="672" y="2157"/>
                    <a:pt x="682" y="2103"/>
                  </a:cubicBezTo>
                  <a:lnTo>
                    <a:pt x="950" y="190"/>
                  </a:lnTo>
                  <a:cubicBezTo>
                    <a:pt x="957" y="135"/>
                    <a:pt x="913" y="80"/>
                    <a:pt x="847" y="69"/>
                  </a:cubicBezTo>
                  <a:lnTo>
                    <a:pt x="363" y="3"/>
                  </a:lnTo>
                  <a:cubicBezTo>
                    <a:pt x="355" y="1"/>
                    <a:pt x="348" y="1"/>
                    <a:pt x="3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3;p15"/>
            <p:cNvSpPr/>
            <p:nvPr/>
          </p:nvSpPr>
          <p:spPr>
            <a:xfrm>
              <a:off x="1730905" y="2093869"/>
              <a:ext cx="199250" cy="426668"/>
            </a:xfrm>
            <a:custGeom>
              <a:avLst/>
              <a:gdLst/>
              <a:ahLst/>
              <a:cxnLst/>
              <a:rect l="l" t="t" r="r" b="b"/>
              <a:pathLst>
                <a:path w="976" h="2090" extrusionOk="0">
                  <a:moveTo>
                    <a:pt x="297" y="0"/>
                  </a:moveTo>
                  <a:cubicBezTo>
                    <a:pt x="237" y="0"/>
                    <a:pt x="187" y="38"/>
                    <a:pt x="180" y="90"/>
                  </a:cubicBezTo>
                  <a:lnTo>
                    <a:pt x="8" y="1897"/>
                  </a:lnTo>
                  <a:cubicBezTo>
                    <a:pt x="1" y="1960"/>
                    <a:pt x="48" y="2015"/>
                    <a:pt x="118" y="2026"/>
                  </a:cubicBezTo>
                  <a:lnTo>
                    <a:pt x="565" y="2088"/>
                  </a:lnTo>
                  <a:cubicBezTo>
                    <a:pt x="572" y="2089"/>
                    <a:pt x="580" y="2090"/>
                    <a:pt x="587" y="2090"/>
                  </a:cubicBezTo>
                  <a:cubicBezTo>
                    <a:pt x="644" y="2090"/>
                    <a:pt x="694" y="2052"/>
                    <a:pt x="701" y="1996"/>
                  </a:cubicBezTo>
                  <a:lnTo>
                    <a:pt x="965" y="167"/>
                  </a:lnTo>
                  <a:cubicBezTo>
                    <a:pt x="976" y="109"/>
                    <a:pt x="924" y="50"/>
                    <a:pt x="858" y="39"/>
                  </a:cubicBezTo>
                  <a:lnTo>
                    <a:pt x="320" y="2"/>
                  </a:lnTo>
                  <a:cubicBezTo>
                    <a:pt x="312" y="1"/>
                    <a:pt x="304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4;p15"/>
            <p:cNvSpPr/>
            <p:nvPr/>
          </p:nvSpPr>
          <p:spPr>
            <a:xfrm>
              <a:off x="1163771" y="1809082"/>
              <a:ext cx="2706825" cy="923767"/>
            </a:xfrm>
            <a:custGeom>
              <a:avLst/>
              <a:gdLst/>
              <a:ahLst/>
              <a:cxnLst/>
              <a:rect l="l" t="t" r="r" b="b"/>
              <a:pathLst>
                <a:path w="13259" h="4525" fill="none" extrusionOk="0">
                  <a:moveTo>
                    <a:pt x="0" y="177"/>
                  </a:moveTo>
                  <a:cubicBezTo>
                    <a:pt x="0" y="177"/>
                    <a:pt x="8409" y="1"/>
                    <a:pt x="13259" y="4524"/>
                  </a:cubicBez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5;p15"/>
            <p:cNvSpPr/>
            <p:nvPr/>
          </p:nvSpPr>
          <p:spPr>
            <a:xfrm>
              <a:off x="1171120" y="1748450"/>
              <a:ext cx="155154" cy="7431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624" y="0"/>
                  </a:moveTo>
                  <a:cubicBezTo>
                    <a:pt x="620" y="0"/>
                    <a:pt x="617" y="0"/>
                    <a:pt x="613" y="1"/>
                  </a:cubicBezTo>
                  <a:cubicBezTo>
                    <a:pt x="452" y="4"/>
                    <a:pt x="287" y="8"/>
                    <a:pt x="125" y="19"/>
                  </a:cubicBezTo>
                  <a:cubicBezTo>
                    <a:pt x="1" y="30"/>
                    <a:pt x="15" y="246"/>
                    <a:pt x="52" y="309"/>
                  </a:cubicBezTo>
                  <a:cubicBezTo>
                    <a:pt x="67" y="342"/>
                    <a:pt x="103" y="360"/>
                    <a:pt x="144" y="364"/>
                  </a:cubicBezTo>
                  <a:cubicBezTo>
                    <a:pt x="309" y="360"/>
                    <a:pt x="474" y="353"/>
                    <a:pt x="635" y="342"/>
                  </a:cubicBezTo>
                  <a:cubicBezTo>
                    <a:pt x="760" y="331"/>
                    <a:pt x="741" y="114"/>
                    <a:pt x="712" y="56"/>
                  </a:cubicBezTo>
                  <a:cubicBezTo>
                    <a:pt x="698" y="22"/>
                    <a:pt x="669" y="0"/>
                    <a:pt x="624" y="0"/>
                  </a:cubicBezTo>
                  <a:close/>
                </a:path>
              </a:pathLst>
            </a:custGeom>
            <a:solidFill>
              <a:srgbClr val="FB9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6;p15"/>
            <p:cNvSpPr/>
            <p:nvPr/>
          </p:nvSpPr>
          <p:spPr>
            <a:xfrm>
              <a:off x="1173366" y="1752329"/>
              <a:ext cx="139434" cy="62265"/>
            </a:xfrm>
            <a:custGeom>
              <a:avLst/>
              <a:gdLst/>
              <a:ahLst/>
              <a:cxnLst/>
              <a:rect l="l" t="t" r="r" b="b"/>
              <a:pathLst>
                <a:path w="683" h="305" extrusionOk="0">
                  <a:moveTo>
                    <a:pt x="551" y="0"/>
                  </a:moveTo>
                  <a:cubicBezTo>
                    <a:pt x="404" y="7"/>
                    <a:pt x="257" y="7"/>
                    <a:pt x="111" y="18"/>
                  </a:cubicBezTo>
                  <a:cubicBezTo>
                    <a:pt x="1" y="29"/>
                    <a:pt x="12" y="205"/>
                    <a:pt x="41" y="260"/>
                  </a:cubicBezTo>
                  <a:cubicBezTo>
                    <a:pt x="56" y="286"/>
                    <a:pt x="92" y="304"/>
                    <a:pt x="125" y="304"/>
                  </a:cubicBezTo>
                  <a:cubicBezTo>
                    <a:pt x="276" y="301"/>
                    <a:pt x="422" y="293"/>
                    <a:pt x="573" y="286"/>
                  </a:cubicBezTo>
                  <a:cubicBezTo>
                    <a:pt x="683" y="275"/>
                    <a:pt x="668" y="95"/>
                    <a:pt x="642" y="48"/>
                  </a:cubicBezTo>
                  <a:cubicBezTo>
                    <a:pt x="628" y="18"/>
                    <a:pt x="598" y="0"/>
                    <a:pt x="551" y="0"/>
                  </a:cubicBezTo>
                  <a:close/>
                </a:path>
              </a:pathLst>
            </a:custGeom>
            <a:solidFill>
              <a:srgbClr val="FD0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7;p15"/>
            <p:cNvSpPr/>
            <p:nvPr/>
          </p:nvSpPr>
          <p:spPr>
            <a:xfrm>
              <a:off x="936141" y="2371103"/>
              <a:ext cx="150663" cy="71656"/>
            </a:xfrm>
            <a:custGeom>
              <a:avLst/>
              <a:gdLst/>
              <a:ahLst/>
              <a:cxnLst/>
              <a:rect l="l" t="t" r="r" b="b"/>
              <a:pathLst>
                <a:path w="738" h="351" extrusionOk="0">
                  <a:moveTo>
                    <a:pt x="125" y="1"/>
                  </a:moveTo>
                  <a:cubicBezTo>
                    <a:pt x="1" y="4"/>
                    <a:pt x="1" y="220"/>
                    <a:pt x="30" y="286"/>
                  </a:cubicBezTo>
                  <a:cubicBezTo>
                    <a:pt x="45" y="319"/>
                    <a:pt x="81" y="341"/>
                    <a:pt x="122" y="345"/>
                  </a:cubicBezTo>
                  <a:cubicBezTo>
                    <a:pt x="238" y="348"/>
                    <a:pt x="355" y="350"/>
                    <a:pt x="470" y="350"/>
                  </a:cubicBezTo>
                  <a:cubicBezTo>
                    <a:pt x="518" y="350"/>
                    <a:pt x="566" y="350"/>
                    <a:pt x="613" y="349"/>
                  </a:cubicBezTo>
                  <a:cubicBezTo>
                    <a:pt x="738" y="345"/>
                    <a:pt x="734" y="129"/>
                    <a:pt x="708" y="67"/>
                  </a:cubicBezTo>
                  <a:cubicBezTo>
                    <a:pt x="694" y="34"/>
                    <a:pt x="664" y="8"/>
                    <a:pt x="613" y="8"/>
                  </a:cubicBezTo>
                  <a:cubicBezTo>
                    <a:pt x="452" y="4"/>
                    <a:pt x="287" y="1"/>
                    <a:pt x="125" y="1"/>
                  </a:cubicBezTo>
                  <a:close/>
                </a:path>
              </a:pathLst>
            </a:custGeom>
            <a:solidFill>
              <a:srgbClr val="FB9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8;p15"/>
            <p:cNvSpPr/>
            <p:nvPr/>
          </p:nvSpPr>
          <p:spPr>
            <a:xfrm>
              <a:off x="937774" y="2374574"/>
              <a:ext cx="136372" cy="59611"/>
            </a:xfrm>
            <a:custGeom>
              <a:avLst/>
              <a:gdLst/>
              <a:ahLst/>
              <a:cxnLst/>
              <a:rect l="l" t="t" r="r" b="b"/>
              <a:pathLst>
                <a:path w="668" h="292" extrusionOk="0">
                  <a:moveTo>
                    <a:pt x="202" y="1"/>
                  </a:moveTo>
                  <a:cubicBezTo>
                    <a:pt x="172" y="1"/>
                    <a:pt x="143" y="1"/>
                    <a:pt x="114" y="2"/>
                  </a:cubicBezTo>
                  <a:cubicBezTo>
                    <a:pt x="0" y="6"/>
                    <a:pt x="0" y="185"/>
                    <a:pt x="29" y="240"/>
                  </a:cubicBezTo>
                  <a:cubicBezTo>
                    <a:pt x="40" y="266"/>
                    <a:pt x="73" y="284"/>
                    <a:pt x="110" y="288"/>
                  </a:cubicBezTo>
                  <a:cubicBezTo>
                    <a:pt x="257" y="291"/>
                    <a:pt x="407" y="291"/>
                    <a:pt x="554" y="291"/>
                  </a:cubicBezTo>
                  <a:cubicBezTo>
                    <a:pt x="667" y="288"/>
                    <a:pt x="664" y="108"/>
                    <a:pt x="642" y="57"/>
                  </a:cubicBezTo>
                  <a:cubicBezTo>
                    <a:pt x="627" y="28"/>
                    <a:pt x="601" y="9"/>
                    <a:pt x="554" y="6"/>
                  </a:cubicBezTo>
                  <a:cubicBezTo>
                    <a:pt x="436" y="6"/>
                    <a:pt x="319" y="1"/>
                    <a:pt x="202" y="1"/>
                  </a:cubicBezTo>
                  <a:close/>
                </a:path>
              </a:pathLst>
            </a:custGeom>
            <a:solidFill>
              <a:srgbClr val="FD0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9;p15"/>
            <p:cNvSpPr/>
            <p:nvPr/>
          </p:nvSpPr>
          <p:spPr>
            <a:xfrm>
              <a:off x="722871" y="2527081"/>
              <a:ext cx="130342" cy="197042"/>
            </a:xfrm>
            <a:custGeom>
              <a:avLst/>
              <a:gdLst/>
              <a:ahLst/>
              <a:cxnLst/>
              <a:rect l="l" t="t" r="r" b="b"/>
              <a:pathLst>
                <a:path w="682" h="1031" extrusionOk="0">
                  <a:moveTo>
                    <a:pt x="297" y="1"/>
                  </a:moveTo>
                  <a:cubicBezTo>
                    <a:pt x="296" y="1"/>
                    <a:pt x="295" y="1"/>
                    <a:pt x="293" y="1"/>
                  </a:cubicBezTo>
                  <a:cubicBezTo>
                    <a:pt x="121" y="4"/>
                    <a:pt x="0" y="235"/>
                    <a:pt x="29" y="521"/>
                  </a:cubicBezTo>
                  <a:cubicBezTo>
                    <a:pt x="55" y="801"/>
                    <a:pt x="214" y="1031"/>
                    <a:pt x="385" y="1031"/>
                  </a:cubicBezTo>
                  <a:cubicBezTo>
                    <a:pt x="386" y="1031"/>
                    <a:pt x="387" y="1031"/>
                    <a:pt x="389" y="1031"/>
                  </a:cubicBezTo>
                  <a:cubicBezTo>
                    <a:pt x="565" y="1027"/>
                    <a:pt x="682" y="796"/>
                    <a:pt x="656" y="510"/>
                  </a:cubicBezTo>
                  <a:cubicBezTo>
                    <a:pt x="631" y="230"/>
                    <a:pt x="468" y="1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00;p15"/>
            <p:cNvSpPr/>
            <p:nvPr/>
          </p:nvSpPr>
          <p:spPr>
            <a:xfrm>
              <a:off x="723445" y="2529948"/>
              <a:ext cx="94794" cy="193602"/>
            </a:xfrm>
            <a:custGeom>
              <a:avLst/>
              <a:gdLst/>
              <a:ahLst/>
              <a:cxnLst/>
              <a:rect l="l" t="t" r="r" b="b"/>
              <a:pathLst>
                <a:path w="496" h="1013" extrusionOk="0">
                  <a:moveTo>
                    <a:pt x="209" y="0"/>
                  </a:moveTo>
                  <a:cubicBezTo>
                    <a:pt x="208" y="0"/>
                    <a:pt x="207" y="0"/>
                    <a:pt x="206" y="0"/>
                  </a:cubicBezTo>
                  <a:cubicBezTo>
                    <a:pt x="81" y="4"/>
                    <a:pt x="1" y="231"/>
                    <a:pt x="23" y="514"/>
                  </a:cubicBezTo>
                  <a:cubicBezTo>
                    <a:pt x="45" y="790"/>
                    <a:pt x="164" y="1012"/>
                    <a:pt x="287" y="1012"/>
                  </a:cubicBezTo>
                  <a:cubicBezTo>
                    <a:pt x="288" y="1012"/>
                    <a:pt x="289" y="1012"/>
                    <a:pt x="290" y="1012"/>
                  </a:cubicBezTo>
                  <a:cubicBezTo>
                    <a:pt x="415" y="1009"/>
                    <a:pt x="496" y="781"/>
                    <a:pt x="474" y="499"/>
                  </a:cubicBezTo>
                  <a:cubicBezTo>
                    <a:pt x="452" y="223"/>
                    <a:pt x="333" y="0"/>
                    <a:pt x="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" name="Google Shape;101;p15"/>
            <p:cNvGrpSpPr/>
            <p:nvPr/>
          </p:nvGrpSpPr>
          <p:grpSpPr>
            <a:xfrm>
              <a:off x="1047608" y="1930346"/>
              <a:ext cx="2636617" cy="1137717"/>
              <a:chOff x="1047608" y="1930346"/>
              <a:chExt cx="2636617" cy="1137717"/>
            </a:xfrm>
          </p:grpSpPr>
          <p:sp>
            <p:nvSpPr>
              <p:cNvPr id="85" name="Google Shape;102;p15"/>
              <p:cNvSpPr/>
              <p:nvPr/>
            </p:nvSpPr>
            <p:spPr>
              <a:xfrm>
                <a:off x="1047608" y="1930346"/>
                <a:ext cx="461991" cy="435038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131" fill="none" extrusionOk="0">
                    <a:moveTo>
                      <a:pt x="411" y="0"/>
                    </a:moveTo>
                    <a:cubicBezTo>
                      <a:pt x="411" y="0"/>
                      <a:pt x="1035" y="55"/>
                      <a:pt x="1830" y="136"/>
                    </a:cubicBezTo>
                    <a:cubicBezTo>
                      <a:pt x="2083" y="162"/>
                      <a:pt x="2263" y="389"/>
                      <a:pt x="2241" y="638"/>
                    </a:cubicBezTo>
                    <a:cubicBezTo>
                      <a:pt x="2211" y="954"/>
                      <a:pt x="2171" y="1371"/>
                      <a:pt x="2138" y="1690"/>
                    </a:cubicBezTo>
                    <a:cubicBezTo>
                      <a:pt x="2116" y="1943"/>
                      <a:pt x="1889" y="2130"/>
                      <a:pt x="1632" y="2105"/>
                    </a:cubicBezTo>
                    <a:cubicBezTo>
                      <a:pt x="921" y="2039"/>
                      <a:pt x="1" y="1918"/>
                      <a:pt x="1" y="1918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3;p15"/>
              <p:cNvSpPr/>
              <p:nvPr/>
            </p:nvSpPr>
            <p:spPr>
              <a:xfrm>
                <a:off x="2342341" y="2140619"/>
                <a:ext cx="708809" cy="584678"/>
              </a:xfrm>
              <a:custGeom>
                <a:avLst/>
                <a:gdLst/>
                <a:ahLst/>
                <a:cxnLst/>
                <a:rect l="l" t="t" r="r" b="b"/>
                <a:pathLst>
                  <a:path w="3472" h="2864" fill="none" extrusionOk="0">
                    <a:moveTo>
                      <a:pt x="345" y="385"/>
                    </a:moveTo>
                    <a:cubicBezTo>
                      <a:pt x="400" y="151"/>
                      <a:pt x="620" y="1"/>
                      <a:pt x="858" y="30"/>
                    </a:cubicBezTo>
                    <a:cubicBezTo>
                      <a:pt x="1368" y="110"/>
                      <a:pt x="2273" y="297"/>
                      <a:pt x="3153" y="719"/>
                    </a:cubicBezTo>
                    <a:cubicBezTo>
                      <a:pt x="3376" y="829"/>
                      <a:pt x="3472" y="1100"/>
                      <a:pt x="3365" y="1324"/>
                    </a:cubicBezTo>
                    <a:cubicBezTo>
                      <a:pt x="3204" y="1683"/>
                      <a:pt x="2966" y="2196"/>
                      <a:pt x="2805" y="2544"/>
                    </a:cubicBezTo>
                    <a:cubicBezTo>
                      <a:pt x="2706" y="2757"/>
                      <a:pt x="2464" y="2863"/>
                      <a:pt x="2240" y="2790"/>
                    </a:cubicBezTo>
                    <a:cubicBezTo>
                      <a:pt x="1738" y="2629"/>
                      <a:pt x="873" y="2350"/>
                      <a:pt x="363" y="2185"/>
                    </a:cubicBezTo>
                    <a:cubicBezTo>
                      <a:pt x="132" y="2108"/>
                      <a:pt x="0" y="1874"/>
                      <a:pt x="52" y="1639"/>
                    </a:cubicBezTo>
                    <a:cubicBezTo>
                      <a:pt x="140" y="1272"/>
                      <a:pt x="261" y="745"/>
                      <a:pt x="345" y="385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04;p15"/>
              <p:cNvSpPr/>
              <p:nvPr/>
            </p:nvSpPr>
            <p:spPr>
              <a:xfrm>
                <a:off x="3020330" y="2419078"/>
                <a:ext cx="663896" cy="648985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3179" fill="none" extrusionOk="0">
                    <a:moveTo>
                      <a:pt x="719" y="312"/>
                    </a:moveTo>
                    <a:cubicBezTo>
                      <a:pt x="840" y="84"/>
                      <a:pt x="1119" y="0"/>
                      <a:pt x="1346" y="117"/>
                    </a:cubicBezTo>
                    <a:cubicBezTo>
                      <a:pt x="1775" y="356"/>
                      <a:pt x="2471" y="766"/>
                      <a:pt x="3058" y="1290"/>
                    </a:cubicBezTo>
                    <a:cubicBezTo>
                      <a:pt x="3208" y="1430"/>
                      <a:pt x="3252" y="1646"/>
                      <a:pt x="3164" y="1829"/>
                    </a:cubicBezTo>
                    <a:cubicBezTo>
                      <a:pt x="3025" y="2123"/>
                      <a:pt x="2816" y="2562"/>
                      <a:pt x="2654" y="2896"/>
                    </a:cubicBezTo>
                    <a:cubicBezTo>
                      <a:pt x="2599" y="3017"/>
                      <a:pt x="2497" y="3105"/>
                      <a:pt x="2368" y="3142"/>
                    </a:cubicBezTo>
                    <a:cubicBezTo>
                      <a:pt x="2244" y="3178"/>
                      <a:pt x="2108" y="3160"/>
                      <a:pt x="1998" y="3094"/>
                    </a:cubicBezTo>
                    <a:cubicBezTo>
                      <a:pt x="1514" y="2801"/>
                      <a:pt x="741" y="2328"/>
                      <a:pt x="286" y="2053"/>
                    </a:cubicBezTo>
                    <a:cubicBezTo>
                      <a:pt x="74" y="1925"/>
                      <a:pt x="0" y="1653"/>
                      <a:pt x="118" y="1437"/>
                    </a:cubicBezTo>
                    <a:cubicBezTo>
                      <a:pt x="294" y="1111"/>
                      <a:pt x="543" y="642"/>
                      <a:pt x="719" y="312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5;p15"/>
              <p:cNvSpPr/>
              <p:nvPr/>
            </p:nvSpPr>
            <p:spPr>
              <a:xfrm>
                <a:off x="1854417" y="2605262"/>
                <a:ext cx="205171" cy="458311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2245" fill="none" extrusionOk="0">
                    <a:moveTo>
                      <a:pt x="286" y="74"/>
                    </a:moveTo>
                    <a:cubicBezTo>
                      <a:pt x="294" y="30"/>
                      <a:pt x="334" y="1"/>
                      <a:pt x="382" y="8"/>
                    </a:cubicBezTo>
                    <a:lnTo>
                      <a:pt x="924" y="107"/>
                    </a:lnTo>
                    <a:cubicBezTo>
                      <a:pt x="972" y="115"/>
                      <a:pt x="1005" y="155"/>
                      <a:pt x="1001" y="199"/>
                    </a:cubicBezTo>
                    <a:lnTo>
                      <a:pt x="657" y="2171"/>
                    </a:lnTo>
                    <a:cubicBezTo>
                      <a:pt x="653" y="2215"/>
                      <a:pt x="609" y="2244"/>
                      <a:pt x="561" y="2237"/>
                    </a:cubicBezTo>
                    <a:lnTo>
                      <a:pt x="81" y="2160"/>
                    </a:lnTo>
                    <a:cubicBezTo>
                      <a:pt x="33" y="2153"/>
                      <a:pt x="0" y="2112"/>
                      <a:pt x="4" y="2068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6;p15"/>
              <p:cNvSpPr/>
              <p:nvPr/>
            </p:nvSpPr>
            <p:spPr>
              <a:xfrm>
                <a:off x="1922604" y="2119592"/>
                <a:ext cx="230690" cy="437284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2142" fill="none" extrusionOk="0">
                    <a:moveTo>
                      <a:pt x="275" y="71"/>
                    </a:moveTo>
                    <a:cubicBezTo>
                      <a:pt x="282" y="27"/>
                      <a:pt x="326" y="1"/>
                      <a:pt x="378" y="8"/>
                    </a:cubicBezTo>
                    <a:lnTo>
                      <a:pt x="1045" y="104"/>
                    </a:lnTo>
                    <a:cubicBezTo>
                      <a:pt x="1096" y="111"/>
                      <a:pt x="1129" y="151"/>
                      <a:pt x="1125" y="195"/>
                    </a:cubicBezTo>
                    <a:lnTo>
                      <a:pt x="744" y="2068"/>
                    </a:lnTo>
                    <a:cubicBezTo>
                      <a:pt x="737" y="2112"/>
                      <a:pt x="693" y="2142"/>
                      <a:pt x="642" y="2131"/>
                    </a:cubicBezTo>
                    <a:lnTo>
                      <a:pt x="88" y="2032"/>
                    </a:lnTo>
                    <a:cubicBezTo>
                      <a:pt x="37" y="2024"/>
                      <a:pt x="0" y="1984"/>
                      <a:pt x="7" y="1940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7;p15"/>
              <p:cNvSpPr/>
              <p:nvPr/>
            </p:nvSpPr>
            <p:spPr>
              <a:xfrm>
                <a:off x="1671088" y="2579131"/>
                <a:ext cx="195576" cy="450758"/>
              </a:xfrm>
              <a:custGeom>
                <a:avLst/>
                <a:gdLst/>
                <a:ahLst/>
                <a:cxnLst/>
                <a:rect l="l" t="t" r="r" b="b"/>
                <a:pathLst>
                  <a:path w="958" h="2208" fill="none" extrusionOk="0">
                    <a:moveTo>
                      <a:pt x="231" y="96"/>
                    </a:moveTo>
                    <a:cubicBezTo>
                      <a:pt x="239" y="37"/>
                      <a:pt x="297" y="1"/>
                      <a:pt x="363" y="12"/>
                    </a:cubicBezTo>
                    <a:lnTo>
                      <a:pt x="847" y="78"/>
                    </a:lnTo>
                    <a:cubicBezTo>
                      <a:pt x="913" y="89"/>
                      <a:pt x="957" y="144"/>
                      <a:pt x="950" y="199"/>
                    </a:cubicBezTo>
                    <a:lnTo>
                      <a:pt x="682" y="2112"/>
                    </a:lnTo>
                    <a:cubicBezTo>
                      <a:pt x="671" y="2171"/>
                      <a:pt x="616" y="2207"/>
                      <a:pt x="550" y="2200"/>
                    </a:cubicBezTo>
                    <a:lnTo>
                      <a:pt x="110" y="2130"/>
                    </a:lnTo>
                    <a:cubicBezTo>
                      <a:pt x="44" y="2119"/>
                      <a:pt x="0" y="2064"/>
                      <a:pt x="8" y="2009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8;p15"/>
              <p:cNvSpPr/>
              <p:nvPr/>
            </p:nvSpPr>
            <p:spPr>
              <a:xfrm>
                <a:off x="1730905" y="2092032"/>
                <a:ext cx="199250" cy="430343"/>
              </a:xfrm>
              <a:custGeom>
                <a:avLst/>
                <a:gdLst/>
                <a:ahLst/>
                <a:cxnLst/>
                <a:rect l="l" t="t" r="r" b="b"/>
                <a:pathLst>
                  <a:path w="976" h="2108" fill="none" extrusionOk="0">
                    <a:moveTo>
                      <a:pt x="180" y="99"/>
                    </a:moveTo>
                    <a:cubicBezTo>
                      <a:pt x="188" y="41"/>
                      <a:pt x="250" y="0"/>
                      <a:pt x="320" y="11"/>
                    </a:cubicBezTo>
                    <a:lnTo>
                      <a:pt x="858" y="48"/>
                    </a:lnTo>
                    <a:cubicBezTo>
                      <a:pt x="924" y="59"/>
                      <a:pt x="976" y="118"/>
                      <a:pt x="965" y="176"/>
                    </a:cubicBezTo>
                    <a:lnTo>
                      <a:pt x="701" y="2005"/>
                    </a:lnTo>
                    <a:cubicBezTo>
                      <a:pt x="693" y="2068"/>
                      <a:pt x="631" y="2108"/>
                      <a:pt x="565" y="2097"/>
                    </a:cubicBezTo>
                    <a:lnTo>
                      <a:pt x="118" y="2035"/>
                    </a:lnTo>
                    <a:cubicBezTo>
                      <a:pt x="48" y="2024"/>
                      <a:pt x="1" y="1969"/>
                      <a:pt x="8" y="1906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42" y="796365"/>
            <a:ext cx="2202725" cy="148399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 </a:t>
            </a:r>
          </a:p>
        </p:txBody>
      </p:sp>
      <p:pic>
        <p:nvPicPr>
          <p:cNvPr id="3" name="Picture 2" descr="https://i.pinimg.com/564x/e8/b4/32/e8b432d3dc7e488f44e123f5aeb7d9b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" t="3774" r="5751" b="4008"/>
          <a:stretch/>
        </p:blipFill>
        <p:spPr bwMode="auto">
          <a:xfrm>
            <a:off x="633844" y="1029940"/>
            <a:ext cx="2448109" cy="172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i.pinimg.com/564x/01/01/9f/01019fd19395a92cb65cfe54465ca42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" b="89800" l="9929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439" y="914839"/>
            <a:ext cx="5364554" cy="41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i.pinimg.com/564x/01/01/9f/01019fd19395a92cb65cfe54465ca42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459" b="94235" l="1950" r="48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96" y="-1101452"/>
            <a:ext cx="5330843" cy="426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i.pinimg.com/564x/01/01/9f/01019fd19395a92cb65cfe54465ca42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94" b="93348" l="50532" r="975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3813" y="972088"/>
            <a:ext cx="5445058" cy="41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564x/e8/a2/25/e8a2254a4beb91c03b6127abbea3008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39" b="89549" l="532" r="966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953" y="2719083"/>
            <a:ext cx="3392988" cy="291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isi_kagidi_calismalari_icin_en_guzel_40_ornek (6)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48" b="98408" l="0" r="974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308" y="2719083"/>
            <a:ext cx="1714397" cy="228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4060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1,287 Bus Borders Illustrations &amp;amp; Clip Art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22418" y="189450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 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59981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09155" y="820882"/>
            <a:ext cx="3979718" cy="28441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Google Shape;4241;p66"/>
          <p:cNvSpPr/>
          <p:nvPr/>
        </p:nvSpPr>
        <p:spPr>
          <a:xfrm>
            <a:off x="-667657" y="4188244"/>
            <a:ext cx="10464800" cy="136905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27"/>
          <p:cNvSpPr txBox="1">
            <a:spLocks noGrp="1"/>
          </p:cNvSpPr>
          <p:nvPr>
            <p:ph type="title"/>
          </p:nvPr>
        </p:nvSpPr>
        <p:spPr>
          <a:xfrm>
            <a:off x="980601" y="1185809"/>
            <a:ext cx="3478463" cy="29790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latin typeface="Bahnschrift" panose="020B0502040204020203" pitchFamily="34" charset="0"/>
              </a:rPr>
              <a:t>Hoàn</a:t>
            </a:r>
            <a:r>
              <a:rPr lang="en-US" sz="2800" dirty="0" smtClean="0">
                <a:latin typeface="Bahnschrift" panose="020B0502040204020203" pitchFamily="34" charset="0"/>
              </a:rPr>
              <a:t> </a:t>
            </a:r>
            <a:r>
              <a:rPr lang="en-US" sz="2800" dirty="0" err="1" smtClean="0">
                <a:latin typeface="Bahnschrift" panose="020B0502040204020203" pitchFamily="34" charset="0"/>
              </a:rPr>
              <a:t>thành</a:t>
            </a:r>
            <a:r>
              <a:rPr lang="en-US" sz="2800" dirty="0" smtClean="0">
                <a:latin typeface="Bahnschrift" panose="020B0502040204020203" pitchFamily="34" charset="0"/>
              </a:rPr>
              <a:t> </a:t>
            </a:r>
            <a:r>
              <a:rPr lang="en-US" sz="2800" dirty="0" err="1" smtClean="0">
                <a:latin typeface="Bahnschrift" panose="020B0502040204020203" pitchFamily="34" charset="0"/>
              </a:rPr>
              <a:t>bài</a:t>
            </a:r>
            <a:r>
              <a:rPr lang="en-US" sz="2800" dirty="0" smtClean="0">
                <a:latin typeface="Bahnschrift" panose="020B0502040204020203" pitchFamily="34" charset="0"/>
              </a:rPr>
              <a:t> </a:t>
            </a:r>
            <a:r>
              <a:rPr lang="en-US" sz="2800" dirty="0" err="1" smtClean="0">
                <a:latin typeface="Bahnschrift" panose="020B0502040204020203" pitchFamily="34" charset="0"/>
              </a:rPr>
              <a:t>tiết</a:t>
            </a:r>
            <a:r>
              <a:rPr lang="en-US" sz="2800" dirty="0" smtClean="0">
                <a:latin typeface="Bahnschrift" panose="020B0502040204020203" pitchFamily="34" charset="0"/>
              </a:rPr>
              <a:t> 1, </a:t>
            </a:r>
            <a:r>
              <a:rPr lang="en-US" sz="2800" dirty="0" err="1" smtClean="0">
                <a:latin typeface="Bahnschrift" panose="020B0502040204020203" pitchFamily="34" charset="0"/>
              </a:rPr>
              <a:t>sau</a:t>
            </a:r>
            <a:r>
              <a:rPr lang="en-US" sz="2800" dirty="0" smtClean="0">
                <a:latin typeface="Bahnschrift" panose="020B0502040204020203" pitchFamily="34" charset="0"/>
              </a:rPr>
              <a:t> </a:t>
            </a:r>
            <a:r>
              <a:rPr lang="en-US" sz="2800" dirty="0" err="1" smtClean="0">
                <a:latin typeface="Bahnschrift" panose="020B0502040204020203" pitchFamily="34" charset="0"/>
              </a:rPr>
              <a:t>đó</a:t>
            </a:r>
            <a:r>
              <a:rPr lang="en-US" sz="2800" dirty="0" smtClean="0">
                <a:latin typeface="Bahnschrift" panose="020B0502040204020203" pitchFamily="34" charset="0"/>
              </a:rPr>
              <a:t> </a:t>
            </a:r>
            <a:r>
              <a:rPr lang="en-US" sz="2800" dirty="0" err="1" smtClean="0">
                <a:latin typeface="Bahnschrift" panose="020B0502040204020203" pitchFamily="34" charset="0"/>
              </a:rPr>
              <a:t>tập</a:t>
            </a:r>
            <a:r>
              <a:rPr lang="en-US" sz="2800" dirty="0" smtClean="0">
                <a:latin typeface="Bahnschrift" panose="020B0502040204020203" pitchFamily="34" charset="0"/>
              </a:rPr>
              <a:t> </a:t>
            </a:r>
            <a:r>
              <a:rPr lang="en-US" sz="2800" dirty="0" err="1" smtClean="0">
                <a:latin typeface="Bahnschrift" panose="020B0502040204020203" pitchFamily="34" charset="0"/>
              </a:rPr>
              <a:t>tạo</a:t>
            </a:r>
            <a:r>
              <a:rPr lang="en-US" sz="2800" dirty="0" smtClean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hình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bằng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cách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cắt</a:t>
            </a:r>
            <a:r>
              <a:rPr lang="en-US" sz="2800" dirty="0">
                <a:latin typeface="Bahnschrift" panose="020B0502040204020203" pitchFamily="34" charset="0"/>
              </a:rPr>
              <a:t>, </a:t>
            </a:r>
            <a:r>
              <a:rPr lang="en-US" sz="2800" dirty="0" err="1">
                <a:latin typeface="Bahnschrift" panose="020B0502040204020203" pitchFamily="34" charset="0"/>
              </a:rPr>
              <a:t>dán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một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số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phương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tiện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giao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 smtClean="0">
                <a:latin typeface="Bahnschrift" panose="020B0502040204020203" pitchFamily="34" charset="0"/>
              </a:rPr>
              <a:t>thông</a:t>
            </a:r>
            <a:r>
              <a:rPr lang="en-US" sz="2800" dirty="0" smtClean="0">
                <a:latin typeface="Bahnschrift" panose="020B0502040204020203" pitchFamily="34" charset="0"/>
              </a:rPr>
              <a:t>.</a:t>
            </a:r>
            <a:endParaRPr sz="2800" dirty="0">
              <a:latin typeface="Bahnschrift" panose="020B0502040204020203" pitchFamily="34" charset="0"/>
            </a:endParaRPr>
          </a:p>
        </p:txBody>
      </p:sp>
      <p:grpSp>
        <p:nvGrpSpPr>
          <p:cNvPr id="1274" name="Google Shape;1274;p27"/>
          <p:cNvGrpSpPr/>
          <p:nvPr/>
        </p:nvGrpSpPr>
        <p:grpSpPr>
          <a:xfrm>
            <a:off x="4632029" y="1086950"/>
            <a:ext cx="4054773" cy="3654426"/>
            <a:chOff x="4632029" y="1086950"/>
            <a:chExt cx="4054773" cy="3654426"/>
          </a:xfrm>
        </p:grpSpPr>
        <p:sp>
          <p:nvSpPr>
            <p:cNvPr id="1275" name="Google Shape;1275;p27"/>
            <p:cNvSpPr/>
            <p:nvPr/>
          </p:nvSpPr>
          <p:spPr>
            <a:xfrm flipH="1">
              <a:off x="4632029" y="3054325"/>
              <a:ext cx="1307057" cy="1687051"/>
            </a:xfrm>
            <a:custGeom>
              <a:avLst/>
              <a:gdLst/>
              <a:ahLst/>
              <a:cxnLst/>
              <a:rect l="l" t="t" r="r" b="b"/>
              <a:pathLst>
                <a:path w="5825" h="7321" extrusionOk="0">
                  <a:moveTo>
                    <a:pt x="4692" y="3248"/>
                  </a:moveTo>
                  <a:lnTo>
                    <a:pt x="4692" y="6254"/>
                  </a:lnTo>
                  <a:lnTo>
                    <a:pt x="2298" y="6254"/>
                  </a:lnTo>
                  <a:lnTo>
                    <a:pt x="4692" y="3248"/>
                  </a:lnTo>
                  <a:close/>
                  <a:moveTo>
                    <a:pt x="5825" y="0"/>
                  </a:moveTo>
                  <a:lnTo>
                    <a:pt x="0" y="7320"/>
                  </a:lnTo>
                  <a:lnTo>
                    <a:pt x="5825" y="7320"/>
                  </a:lnTo>
                  <a:lnTo>
                    <a:pt x="58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6" name="Google Shape;1276;p27"/>
            <p:cNvGrpSpPr/>
            <p:nvPr/>
          </p:nvGrpSpPr>
          <p:grpSpPr>
            <a:xfrm flipH="1">
              <a:off x="4632170" y="3207107"/>
              <a:ext cx="84815" cy="1506370"/>
              <a:chOff x="3115501" y="3068032"/>
              <a:chExt cx="87105" cy="1506370"/>
            </a:xfrm>
          </p:grpSpPr>
          <p:sp>
            <p:nvSpPr>
              <p:cNvPr id="1277" name="Google Shape;1277;p27"/>
              <p:cNvSpPr/>
              <p:nvPr/>
            </p:nvSpPr>
            <p:spPr>
              <a:xfrm>
                <a:off x="3115501" y="3068032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1"/>
                    </a:moveTo>
                    <a:lnTo>
                      <a:pt x="0" y="88"/>
                    </a:lnTo>
                    <a:lnTo>
                      <a:pt x="378" y="88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27"/>
              <p:cNvSpPr/>
              <p:nvPr/>
            </p:nvSpPr>
            <p:spPr>
              <a:xfrm>
                <a:off x="3155136" y="3125411"/>
                <a:ext cx="47470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9" extrusionOk="0">
                    <a:moveTo>
                      <a:pt x="0" y="1"/>
                    </a:moveTo>
                    <a:lnTo>
                      <a:pt x="0" y="89"/>
                    </a:lnTo>
                    <a:lnTo>
                      <a:pt x="206" y="89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27"/>
              <p:cNvSpPr/>
              <p:nvPr/>
            </p:nvSpPr>
            <p:spPr>
              <a:xfrm>
                <a:off x="3115501" y="3183020"/>
                <a:ext cx="87105" cy="19587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5" extrusionOk="0">
                    <a:moveTo>
                      <a:pt x="0" y="0"/>
                    </a:moveTo>
                    <a:lnTo>
                      <a:pt x="0" y="84"/>
                    </a:lnTo>
                    <a:lnTo>
                      <a:pt x="378" y="84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27"/>
              <p:cNvSpPr/>
              <p:nvPr/>
            </p:nvSpPr>
            <p:spPr>
              <a:xfrm>
                <a:off x="3155136" y="3239477"/>
                <a:ext cx="47470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9" extrusionOk="0">
                    <a:moveTo>
                      <a:pt x="0" y="1"/>
                    </a:moveTo>
                    <a:lnTo>
                      <a:pt x="0" y="89"/>
                    </a:lnTo>
                    <a:lnTo>
                      <a:pt x="206" y="89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27"/>
              <p:cNvSpPr/>
              <p:nvPr/>
            </p:nvSpPr>
            <p:spPr>
              <a:xfrm>
                <a:off x="3115501" y="3296856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1"/>
                    </a:moveTo>
                    <a:lnTo>
                      <a:pt x="0" y="89"/>
                    </a:lnTo>
                    <a:lnTo>
                      <a:pt x="378" y="89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27"/>
              <p:cNvSpPr/>
              <p:nvPr/>
            </p:nvSpPr>
            <p:spPr>
              <a:xfrm>
                <a:off x="3155136" y="3354466"/>
                <a:ext cx="47470" cy="19587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5" extrusionOk="0">
                    <a:moveTo>
                      <a:pt x="0" y="0"/>
                    </a:moveTo>
                    <a:lnTo>
                      <a:pt x="0" y="84"/>
                    </a:lnTo>
                    <a:lnTo>
                      <a:pt x="206" y="8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27"/>
              <p:cNvSpPr/>
              <p:nvPr/>
            </p:nvSpPr>
            <p:spPr>
              <a:xfrm>
                <a:off x="3115501" y="3410923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1"/>
                    </a:moveTo>
                    <a:lnTo>
                      <a:pt x="0" y="89"/>
                    </a:lnTo>
                    <a:lnTo>
                      <a:pt x="378" y="89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27"/>
              <p:cNvSpPr/>
              <p:nvPr/>
            </p:nvSpPr>
            <p:spPr>
              <a:xfrm>
                <a:off x="3155136" y="3468302"/>
                <a:ext cx="47470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9" extrusionOk="0">
                    <a:moveTo>
                      <a:pt x="0" y="1"/>
                    </a:moveTo>
                    <a:lnTo>
                      <a:pt x="0" y="89"/>
                    </a:lnTo>
                    <a:lnTo>
                      <a:pt x="206" y="89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27"/>
              <p:cNvSpPr/>
              <p:nvPr/>
            </p:nvSpPr>
            <p:spPr>
              <a:xfrm>
                <a:off x="3115501" y="3525911"/>
                <a:ext cx="87105" cy="19587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5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378" y="85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27"/>
              <p:cNvSpPr/>
              <p:nvPr/>
            </p:nvSpPr>
            <p:spPr>
              <a:xfrm>
                <a:off x="3155136" y="3582368"/>
                <a:ext cx="47470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9" extrusionOk="0">
                    <a:moveTo>
                      <a:pt x="0" y="1"/>
                    </a:moveTo>
                    <a:lnTo>
                      <a:pt x="0" y="89"/>
                    </a:lnTo>
                    <a:lnTo>
                      <a:pt x="206" y="89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27"/>
              <p:cNvSpPr/>
              <p:nvPr/>
            </p:nvSpPr>
            <p:spPr>
              <a:xfrm>
                <a:off x="3115501" y="3639978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378" y="88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27"/>
              <p:cNvSpPr/>
              <p:nvPr/>
            </p:nvSpPr>
            <p:spPr>
              <a:xfrm>
                <a:off x="3155136" y="3697356"/>
                <a:ext cx="47470" cy="19587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5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206" y="85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27"/>
              <p:cNvSpPr/>
              <p:nvPr/>
            </p:nvSpPr>
            <p:spPr>
              <a:xfrm>
                <a:off x="3115501" y="3753814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1"/>
                    </a:moveTo>
                    <a:lnTo>
                      <a:pt x="0" y="89"/>
                    </a:lnTo>
                    <a:lnTo>
                      <a:pt x="378" y="89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27"/>
              <p:cNvSpPr/>
              <p:nvPr/>
            </p:nvSpPr>
            <p:spPr>
              <a:xfrm>
                <a:off x="3155136" y="3811423"/>
                <a:ext cx="47470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9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206" y="88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27"/>
              <p:cNvSpPr/>
              <p:nvPr/>
            </p:nvSpPr>
            <p:spPr>
              <a:xfrm>
                <a:off x="3115501" y="3867880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1"/>
                    </a:moveTo>
                    <a:lnTo>
                      <a:pt x="0" y="89"/>
                    </a:lnTo>
                    <a:lnTo>
                      <a:pt x="378" y="89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27"/>
              <p:cNvSpPr/>
              <p:nvPr/>
            </p:nvSpPr>
            <p:spPr>
              <a:xfrm>
                <a:off x="3155136" y="3925490"/>
                <a:ext cx="47470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9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206" y="88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27"/>
              <p:cNvSpPr/>
              <p:nvPr/>
            </p:nvSpPr>
            <p:spPr>
              <a:xfrm>
                <a:off x="3115501" y="3982868"/>
                <a:ext cx="87105" cy="19587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5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378" y="85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27"/>
              <p:cNvSpPr/>
              <p:nvPr/>
            </p:nvSpPr>
            <p:spPr>
              <a:xfrm>
                <a:off x="3155136" y="4039326"/>
                <a:ext cx="47470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9" extrusionOk="0">
                    <a:moveTo>
                      <a:pt x="0" y="1"/>
                    </a:moveTo>
                    <a:lnTo>
                      <a:pt x="0" y="89"/>
                    </a:lnTo>
                    <a:lnTo>
                      <a:pt x="206" y="89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27"/>
              <p:cNvSpPr/>
              <p:nvPr/>
            </p:nvSpPr>
            <p:spPr>
              <a:xfrm>
                <a:off x="3115501" y="4096935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378" y="88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27"/>
              <p:cNvSpPr/>
              <p:nvPr/>
            </p:nvSpPr>
            <p:spPr>
              <a:xfrm>
                <a:off x="3155136" y="4154314"/>
                <a:ext cx="47470" cy="19587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5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206" y="85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27"/>
              <p:cNvSpPr/>
              <p:nvPr/>
            </p:nvSpPr>
            <p:spPr>
              <a:xfrm>
                <a:off x="3115501" y="4211002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378" y="88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27"/>
              <p:cNvSpPr/>
              <p:nvPr/>
            </p:nvSpPr>
            <p:spPr>
              <a:xfrm>
                <a:off x="3155136" y="4268380"/>
                <a:ext cx="47470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9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206" y="88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27"/>
              <p:cNvSpPr/>
              <p:nvPr/>
            </p:nvSpPr>
            <p:spPr>
              <a:xfrm>
                <a:off x="3115501" y="4325759"/>
                <a:ext cx="87105" cy="19587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5" extrusionOk="0">
                    <a:moveTo>
                      <a:pt x="0" y="1"/>
                    </a:moveTo>
                    <a:lnTo>
                      <a:pt x="0" y="85"/>
                    </a:lnTo>
                    <a:lnTo>
                      <a:pt x="378" y="85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27"/>
              <p:cNvSpPr/>
              <p:nvPr/>
            </p:nvSpPr>
            <p:spPr>
              <a:xfrm>
                <a:off x="3155136" y="4382447"/>
                <a:ext cx="47470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9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206" y="88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27"/>
              <p:cNvSpPr/>
              <p:nvPr/>
            </p:nvSpPr>
            <p:spPr>
              <a:xfrm>
                <a:off x="3115501" y="4439826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378" y="88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27"/>
              <p:cNvSpPr/>
              <p:nvPr/>
            </p:nvSpPr>
            <p:spPr>
              <a:xfrm>
                <a:off x="3155136" y="4497205"/>
                <a:ext cx="47470" cy="1981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6" extrusionOk="0">
                    <a:moveTo>
                      <a:pt x="0" y="1"/>
                    </a:moveTo>
                    <a:lnTo>
                      <a:pt x="0" y="85"/>
                    </a:lnTo>
                    <a:lnTo>
                      <a:pt x="206" y="85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27"/>
              <p:cNvSpPr/>
              <p:nvPr/>
            </p:nvSpPr>
            <p:spPr>
              <a:xfrm>
                <a:off x="3115501" y="4553892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378" y="88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4" name="Google Shape;1304;p27"/>
            <p:cNvSpPr/>
            <p:nvPr/>
          </p:nvSpPr>
          <p:spPr>
            <a:xfrm>
              <a:off x="8272706" y="2358734"/>
              <a:ext cx="214768" cy="480467"/>
            </a:xfrm>
            <a:custGeom>
              <a:avLst/>
              <a:gdLst/>
              <a:ahLst/>
              <a:cxnLst/>
              <a:rect l="l" t="t" r="r" b="b"/>
              <a:pathLst>
                <a:path w="932" h="2085" extrusionOk="0">
                  <a:moveTo>
                    <a:pt x="438" y="0"/>
                  </a:moveTo>
                  <a:cubicBezTo>
                    <a:pt x="427" y="0"/>
                    <a:pt x="415" y="1"/>
                    <a:pt x="404" y="2"/>
                  </a:cubicBezTo>
                  <a:lnTo>
                    <a:pt x="264" y="17"/>
                  </a:lnTo>
                  <a:cubicBezTo>
                    <a:pt x="110" y="35"/>
                    <a:pt x="0" y="178"/>
                    <a:pt x="19" y="332"/>
                  </a:cubicBezTo>
                  <a:lnTo>
                    <a:pt x="235" y="2084"/>
                  </a:lnTo>
                  <a:lnTo>
                    <a:pt x="931" y="2000"/>
                  </a:lnTo>
                  <a:lnTo>
                    <a:pt x="715" y="244"/>
                  </a:lnTo>
                  <a:cubicBezTo>
                    <a:pt x="698" y="102"/>
                    <a:pt x="578" y="0"/>
                    <a:pt x="4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7"/>
            <p:cNvSpPr/>
            <p:nvPr/>
          </p:nvSpPr>
          <p:spPr>
            <a:xfrm>
              <a:off x="8298054" y="2585485"/>
              <a:ext cx="189420" cy="253714"/>
            </a:xfrm>
            <a:custGeom>
              <a:avLst/>
              <a:gdLst/>
              <a:ahLst/>
              <a:cxnLst/>
              <a:rect l="l" t="t" r="r" b="b"/>
              <a:pathLst>
                <a:path w="822" h="1101" extrusionOk="0">
                  <a:moveTo>
                    <a:pt x="697" y="1"/>
                  </a:moveTo>
                  <a:lnTo>
                    <a:pt x="0" y="85"/>
                  </a:lnTo>
                  <a:lnTo>
                    <a:pt x="125" y="1100"/>
                  </a:lnTo>
                  <a:lnTo>
                    <a:pt x="821" y="1016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7"/>
            <p:cNvSpPr/>
            <p:nvPr/>
          </p:nvSpPr>
          <p:spPr>
            <a:xfrm>
              <a:off x="8326858" y="2819379"/>
              <a:ext cx="359943" cy="1651794"/>
            </a:xfrm>
            <a:custGeom>
              <a:avLst/>
              <a:gdLst/>
              <a:ahLst/>
              <a:cxnLst/>
              <a:rect l="l" t="t" r="r" b="b"/>
              <a:pathLst>
                <a:path w="1562" h="7168" extrusionOk="0">
                  <a:moveTo>
                    <a:pt x="696" y="1"/>
                  </a:moveTo>
                  <a:lnTo>
                    <a:pt x="0" y="85"/>
                  </a:lnTo>
                  <a:lnTo>
                    <a:pt x="865" y="7167"/>
                  </a:lnTo>
                  <a:lnTo>
                    <a:pt x="1562" y="7083"/>
                  </a:lnTo>
                  <a:lnTo>
                    <a:pt x="6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7"/>
            <p:cNvSpPr/>
            <p:nvPr/>
          </p:nvSpPr>
          <p:spPr>
            <a:xfrm>
              <a:off x="8526186" y="4451337"/>
              <a:ext cx="160615" cy="279063"/>
            </a:xfrm>
            <a:custGeom>
              <a:avLst/>
              <a:gdLst/>
              <a:ahLst/>
              <a:cxnLst/>
              <a:rect l="l" t="t" r="r" b="b"/>
              <a:pathLst>
                <a:path w="697" h="1211" extrusionOk="0">
                  <a:moveTo>
                    <a:pt x="697" y="1"/>
                  </a:moveTo>
                  <a:lnTo>
                    <a:pt x="0" y="85"/>
                  </a:lnTo>
                  <a:lnTo>
                    <a:pt x="491" y="1211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rgbClr val="F0B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7"/>
            <p:cNvSpPr/>
            <p:nvPr/>
          </p:nvSpPr>
          <p:spPr>
            <a:xfrm>
              <a:off x="8600386" y="4636378"/>
              <a:ext cx="55075" cy="94020"/>
            </a:xfrm>
            <a:custGeom>
              <a:avLst/>
              <a:gdLst/>
              <a:ahLst/>
              <a:cxnLst/>
              <a:rect l="l" t="t" r="r" b="b"/>
              <a:pathLst>
                <a:path w="239" h="408" extrusionOk="0">
                  <a:moveTo>
                    <a:pt x="239" y="1"/>
                  </a:moveTo>
                  <a:lnTo>
                    <a:pt x="1" y="26"/>
                  </a:lnTo>
                  <a:lnTo>
                    <a:pt x="169" y="408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7"/>
            <p:cNvSpPr/>
            <p:nvPr/>
          </p:nvSpPr>
          <p:spPr>
            <a:xfrm>
              <a:off x="7956777" y="2175767"/>
              <a:ext cx="235968" cy="877976"/>
            </a:xfrm>
            <a:custGeom>
              <a:avLst/>
              <a:gdLst/>
              <a:ahLst/>
              <a:cxnLst/>
              <a:rect l="l" t="t" r="r" b="b"/>
              <a:pathLst>
                <a:path w="1024" h="3810" extrusionOk="0">
                  <a:moveTo>
                    <a:pt x="0" y="1"/>
                  </a:moveTo>
                  <a:lnTo>
                    <a:pt x="0" y="272"/>
                  </a:lnTo>
                  <a:lnTo>
                    <a:pt x="473" y="272"/>
                  </a:lnTo>
                  <a:cubicBezTo>
                    <a:pt x="627" y="272"/>
                    <a:pt x="752" y="397"/>
                    <a:pt x="752" y="551"/>
                  </a:cubicBezTo>
                  <a:lnTo>
                    <a:pt x="752" y="3259"/>
                  </a:lnTo>
                  <a:cubicBezTo>
                    <a:pt x="752" y="3413"/>
                    <a:pt x="627" y="3538"/>
                    <a:pt x="473" y="3538"/>
                  </a:cubicBezTo>
                  <a:lnTo>
                    <a:pt x="0" y="3538"/>
                  </a:lnTo>
                  <a:lnTo>
                    <a:pt x="0" y="3809"/>
                  </a:lnTo>
                  <a:lnTo>
                    <a:pt x="473" y="3809"/>
                  </a:lnTo>
                  <a:cubicBezTo>
                    <a:pt x="778" y="3809"/>
                    <a:pt x="1023" y="3564"/>
                    <a:pt x="1023" y="3259"/>
                  </a:cubicBezTo>
                  <a:lnTo>
                    <a:pt x="1023" y="551"/>
                  </a:lnTo>
                  <a:cubicBezTo>
                    <a:pt x="1023" y="246"/>
                    <a:pt x="778" y="1"/>
                    <a:pt x="473" y="1"/>
                  </a:cubicBezTo>
                  <a:close/>
                </a:path>
              </a:pathLst>
            </a:custGeom>
            <a:solidFill>
              <a:srgbClr val="7C8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7"/>
            <p:cNvSpPr/>
            <p:nvPr/>
          </p:nvSpPr>
          <p:spPr>
            <a:xfrm>
              <a:off x="4819614" y="2175767"/>
              <a:ext cx="235968" cy="877976"/>
            </a:xfrm>
            <a:custGeom>
              <a:avLst/>
              <a:gdLst/>
              <a:ahLst/>
              <a:cxnLst/>
              <a:rect l="l" t="t" r="r" b="b"/>
              <a:pathLst>
                <a:path w="1024" h="3810" extrusionOk="0">
                  <a:moveTo>
                    <a:pt x="550" y="1"/>
                  </a:moveTo>
                  <a:cubicBezTo>
                    <a:pt x="246" y="1"/>
                    <a:pt x="0" y="246"/>
                    <a:pt x="0" y="551"/>
                  </a:cubicBezTo>
                  <a:lnTo>
                    <a:pt x="0" y="3259"/>
                  </a:lnTo>
                  <a:cubicBezTo>
                    <a:pt x="0" y="3564"/>
                    <a:pt x="246" y="3809"/>
                    <a:pt x="550" y="3809"/>
                  </a:cubicBezTo>
                  <a:lnTo>
                    <a:pt x="1023" y="3809"/>
                  </a:lnTo>
                  <a:lnTo>
                    <a:pt x="1023" y="3538"/>
                  </a:lnTo>
                  <a:lnTo>
                    <a:pt x="550" y="3538"/>
                  </a:lnTo>
                  <a:cubicBezTo>
                    <a:pt x="396" y="3538"/>
                    <a:pt x="268" y="3413"/>
                    <a:pt x="268" y="3259"/>
                  </a:cubicBezTo>
                  <a:lnTo>
                    <a:pt x="268" y="551"/>
                  </a:lnTo>
                  <a:cubicBezTo>
                    <a:pt x="268" y="397"/>
                    <a:pt x="396" y="272"/>
                    <a:pt x="550" y="272"/>
                  </a:cubicBezTo>
                  <a:lnTo>
                    <a:pt x="1023" y="272"/>
                  </a:lnTo>
                  <a:lnTo>
                    <a:pt x="1023" y="1"/>
                  </a:lnTo>
                  <a:close/>
                </a:path>
              </a:pathLst>
            </a:custGeom>
            <a:solidFill>
              <a:srgbClr val="7C8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055350" y="1604052"/>
              <a:ext cx="2901669" cy="2111983"/>
            </a:xfrm>
            <a:custGeom>
              <a:avLst/>
              <a:gdLst/>
              <a:ahLst/>
              <a:cxnLst/>
              <a:rect l="l" t="t" r="r" b="b"/>
              <a:pathLst>
                <a:path w="12592" h="9165" extrusionOk="0">
                  <a:moveTo>
                    <a:pt x="1206" y="0"/>
                  </a:moveTo>
                  <a:cubicBezTo>
                    <a:pt x="539" y="0"/>
                    <a:pt x="0" y="539"/>
                    <a:pt x="0" y="1206"/>
                  </a:cubicBezTo>
                  <a:lnTo>
                    <a:pt x="0" y="9164"/>
                  </a:lnTo>
                  <a:lnTo>
                    <a:pt x="12591" y="9164"/>
                  </a:lnTo>
                  <a:lnTo>
                    <a:pt x="12591" y="1206"/>
                  </a:lnTo>
                  <a:cubicBezTo>
                    <a:pt x="12591" y="539"/>
                    <a:pt x="12049" y="0"/>
                    <a:pt x="113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4926767" y="2828827"/>
              <a:ext cx="3157685" cy="887194"/>
            </a:xfrm>
            <a:custGeom>
              <a:avLst/>
              <a:gdLst/>
              <a:ahLst/>
              <a:cxnLst/>
              <a:rect l="l" t="t" r="r" b="b"/>
              <a:pathLst>
                <a:path w="13703" h="3850" extrusionOk="0">
                  <a:moveTo>
                    <a:pt x="2310" y="0"/>
                  </a:moveTo>
                  <a:cubicBezTo>
                    <a:pt x="2120" y="0"/>
                    <a:pt x="1966" y="154"/>
                    <a:pt x="1966" y="341"/>
                  </a:cubicBezTo>
                  <a:lnTo>
                    <a:pt x="1966" y="491"/>
                  </a:lnTo>
                  <a:lnTo>
                    <a:pt x="1548" y="491"/>
                  </a:lnTo>
                  <a:cubicBezTo>
                    <a:pt x="694" y="491"/>
                    <a:pt x="1" y="1184"/>
                    <a:pt x="1" y="2038"/>
                  </a:cubicBezTo>
                  <a:lnTo>
                    <a:pt x="1" y="3849"/>
                  </a:lnTo>
                  <a:lnTo>
                    <a:pt x="13703" y="3849"/>
                  </a:lnTo>
                  <a:lnTo>
                    <a:pt x="13703" y="2038"/>
                  </a:lnTo>
                  <a:cubicBezTo>
                    <a:pt x="13703" y="1184"/>
                    <a:pt x="13010" y="491"/>
                    <a:pt x="12156" y="491"/>
                  </a:cubicBezTo>
                  <a:lnTo>
                    <a:pt x="11742" y="491"/>
                  </a:lnTo>
                  <a:lnTo>
                    <a:pt x="11742" y="341"/>
                  </a:lnTo>
                  <a:cubicBezTo>
                    <a:pt x="11742" y="154"/>
                    <a:pt x="11588" y="0"/>
                    <a:pt x="11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5606785" y="2941971"/>
              <a:ext cx="1798565" cy="774048"/>
            </a:xfrm>
            <a:custGeom>
              <a:avLst/>
              <a:gdLst/>
              <a:ahLst/>
              <a:cxnLst/>
              <a:rect l="l" t="t" r="r" b="b"/>
              <a:pathLst>
                <a:path w="7805" h="3359" extrusionOk="0">
                  <a:moveTo>
                    <a:pt x="397" y="0"/>
                  </a:moveTo>
                  <a:cubicBezTo>
                    <a:pt x="177" y="0"/>
                    <a:pt x="1" y="176"/>
                    <a:pt x="1" y="396"/>
                  </a:cubicBezTo>
                  <a:lnTo>
                    <a:pt x="1" y="3358"/>
                  </a:lnTo>
                  <a:lnTo>
                    <a:pt x="7805" y="3358"/>
                  </a:lnTo>
                  <a:lnTo>
                    <a:pt x="7805" y="396"/>
                  </a:lnTo>
                  <a:cubicBezTo>
                    <a:pt x="7805" y="176"/>
                    <a:pt x="7625" y="0"/>
                    <a:pt x="740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4811088" y="3715780"/>
              <a:ext cx="3389966" cy="286437"/>
            </a:xfrm>
            <a:custGeom>
              <a:avLst/>
              <a:gdLst/>
              <a:ahLst/>
              <a:cxnLst/>
              <a:rect l="l" t="t" r="r" b="b"/>
              <a:pathLst>
                <a:path w="14711" h="1243" extrusionOk="0">
                  <a:moveTo>
                    <a:pt x="415" y="0"/>
                  </a:moveTo>
                  <a:cubicBezTo>
                    <a:pt x="184" y="0"/>
                    <a:pt x="1" y="183"/>
                    <a:pt x="1" y="411"/>
                  </a:cubicBezTo>
                  <a:lnTo>
                    <a:pt x="1" y="1243"/>
                  </a:lnTo>
                  <a:lnTo>
                    <a:pt x="14711" y="1243"/>
                  </a:lnTo>
                  <a:lnTo>
                    <a:pt x="14711" y="411"/>
                  </a:lnTo>
                  <a:cubicBezTo>
                    <a:pt x="14711" y="183"/>
                    <a:pt x="14524" y="0"/>
                    <a:pt x="142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4811088" y="4001984"/>
              <a:ext cx="3389966" cy="78119"/>
            </a:xfrm>
            <a:custGeom>
              <a:avLst/>
              <a:gdLst/>
              <a:ahLst/>
              <a:cxnLst/>
              <a:rect l="l" t="t" r="r" b="b"/>
              <a:pathLst>
                <a:path w="14711" h="339" extrusionOk="0">
                  <a:moveTo>
                    <a:pt x="1" y="1"/>
                  </a:moveTo>
                  <a:lnTo>
                    <a:pt x="1" y="173"/>
                  </a:lnTo>
                  <a:cubicBezTo>
                    <a:pt x="1" y="265"/>
                    <a:pt x="74" y="338"/>
                    <a:pt x="166" y="338"/>
                  </a:cubicBezTo>
                  <a:lnTo>
                    <a:pt x="14546" y="338"/>
                  </a:lnTo>
                  <a:cubicBezTo>
                    <a:pt x="14638" y="338"/>
                    <a:pt x="14711" y="265"/>
                    <a:pt x="14711" y="173"/>
                  </a:cubicBezTo>
                  <a:lnTo>
                    <a:pt x="1471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5572220" y="4079872"/>
              <a:ext cx="1867926" cy="215461"/>
            </a:xfrm>
            <a:custGeom>
              <a:avLst/>
              <a:gdLst/>
              <a:ahLst/>
              <a:cxnLst/>
              <a:rect l="l" t="t" r="r" b="b"/>
              <a:pathLst>
                <a:path w="8106" h="935" extrusionOk="0">
                  <a:moveTo>
                    <a:pt x="0" y="0"/>
                  </a:moveTo>
                  <a:lnTo>
                    <a:pt x="360" y="894"/>
                  </a:lnTo>
                  <a:cubicBezTo>
                    <a:pt x="371" y="920"/>
                    <a:pt x="396" y="935"/>
                    <a:pt x="426" y="935"/>
                  </a:cubicBezTo>
                  <a:lnTo>
                    <a:pt x="7680" y="935"/>
                  </a:lnTo>
                  <a:cubicBezTo>
                    <a:pt x="7709" y="935"/>
                    <a:pt x="7731" y="920"/>
                    <a:pt x="7742" y="894"/>
                  </a:cubicBezTo>
                  <a:lnTo>
                    <a:pt x="8105" y="0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5066181" y="4079872"/>
              <a:ext cx="149784" cy="636245"/>
            </a:xfrm>
            <a:custGeom>
              <a:avLst/>
              <a:gdLst/>
              <a:ahLst/>
              <a:cxnLst/>
              <a:rect l="l" t="t" r="r" b="b"/>
              <a:pathLst>
                <a:path w="650" h="2761" extrusionOk="0">
                  <a:moveTo>
                    <a:pt x="221" y="0"/>
                  </a:moveTo>
                  <a:lnTo>
                    <a:pt x="1" y="304"/>
                  </a:lnTo>
                  <a:lnTo>
                    <a:pt x="221" y="612"/>
                  </a:lnTo>
                  <a:lnTo>
                    <a:pt x="1" y="920"/>
                  </a:lnTo>
                  <a:lnTo>
                    <a:pt x="221" y="1224"/>
                  </a:lnTo>
                  <a:lnTo>
                    <a:pt x="1" y="1532"/>
                  </a:lnTo>
                  <a:lnTo>
                    <a:pt x="221" y="1840"/>
                  </a:lnTo>
                  <a:lnTo>
                    <a:pt x="1" y="2144"/>
                  </a:lnTo>
                  <a:lnTo>
                    <a:pt x="221" y="2452"/>
                  </a:lnTo>
                  <a:lnTo>
                    <a:pt x="1" y="2760"/>
                  </a:lnTo>
                  <a:lnTo>
                    <a:pt x="430" y="2760"/>
                  </a:lnTo>
                  <a:lnTo>
                    <a:pt x="650" y="2452"/>
                  </a:lnTo>
                  <a:lnTo>
                    <a:pt x="430" y="2144"/>
                  </a:lnTo>
                  <a:lnTo>
                    <a:pt x="650" y="1840"/>
                  </a:lnTo>
                  <a:lnTo>
                    <a:pt x="430" y="1532"/>
                  </a:lnTo>
                  <a:lnTo>
                    <a:pt x="650" y="1224"/>
                  </a:lnTo>
                  <a:lnTo>
                    <a:pt x="430" y="920"/>
                  </a:lnTo>
                  <a:lnTo>
                    <a:pt x="650" y="612"/>
                  </a:lnTo>
                  <a:lnTo>
                    <a:pt x="430" y="304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972393" y="4079872"/>
              <a:ext cx="115910" cy="636245"/>
            </a:xfrm>
            <a:custGeom>
              <a:avLst/>
              <a:gdLst/>
              <a:ahLst/>
              <a:cxnLst/>
              <a:rect l="l" t="t" r="r" b="b"/>
              <a:pathLst>
                <a:path w="503" h="2761" extrusionOk="0">
                  <a:moveTo>
                    <a:pt x="1" y="0"/>
                  </a:moveTo>
                  <a:lnTo>
                    <a:pt x="1" y="2588"/>
                  </a:lnTo>
                  <a:cubicBezTo>
                    <a:pt x="1" y="2683"/>
                    <a:pt x="78" y="2760"/>
                    <a:pt x="173" y="2760"/>
                  </a:cubicBezTo>
                  <a:lnTo>
                    <a:pt x="283" y="2760"/>
                  </a:lnTo>
                  <a:lnTo>
                    <a:pt x="503" y="2452"/>
                  </a:lnTo>
                  <a:lnTo>
                    <a:pt x="283" y="2144"/>
                  </a:lnTo>
                  <a:lnTo>
                    <a:pt x="503" y="1840"/>
                  </a:lnTo>
                  <a:lnTo>
                    <a:pt x="283" y="1532"/>
                  </a:lnTo>
                  <a:lnTo>
                    <a:pt x="503" y="1224"/>
                  </a:lnTo>
                  <a:lnTo>
                    <a:pt x="283" y="920"/>
                  </a:lnTo>
                  <a:lnTo>
                    <a:pt x="503" y="612"/>
                  </a:lnTo>
                  <a:lnTo>
                    <a:pt x="283" y="304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5165038" y="4079872"/>
              <a:ext cx="79731" cy="636245"/>
            </a:xfrm>
            <a:custGeom>
              <a:avLst/>
              <a:gdLst/>
              <a:ahLst/>
              <a:cxnLst/>
              <a:rect l="l" t="t" r="r" b="b"/>
              <a:pathLst>
                <a:path w="346" h="2761" extrusionOk="0">
                  <a:moveTo>
                    <a:pt x="221" y="0"/>
                  </a:moveTo>
                  <a:lnTo>
                    <a:pt x="1" y="304"/>
                  </a:lnTo>
                  <a:lnTo>
                    <a:pt x="221" y="612"/>
                  </a:lnTo>
                  <a:lnTo>
                    <a:pt x="1" y="920"/>
                  </a:lnTo>
                  <a:lnTo>
                    <a:pt x="221" y="1224"/>
                  </a:lnTo>
                  <a:lnTo>
                    <a:pt x="1" y="1532"/>
                  </a:lnTo>
                  <a:lnTo>
                    <a:pt x="221" y="1840"/>
                  </a:lnTo>
                  <a:lnTo>
                    <a:pt x="1" y="2144"/>
                  </a:lnTo>
                  <a:lnTo>
                    <a:pt x="221" y="2452"/>
                  </a:lnTo>
                  <a:lnTo>
                    <a:pt x="1" y="2760"/>
                  </a:lnTo>
                  <a:lnTo>
                    <a:pt x="125" y="2760"/>
                  </a:lnTo>
                  <a:lnTo>
                    <a:pt x="345" y="2452"/>
                  </a:lnTo>
                  <a:lnTo>
                    <a:pt x="125" y="2144"/>
                  </a:lnTo>
                  <a:lnTo>
                    <a:pt x="345" y="1840"/>
                  </a:lnTo>
                  <a:lnTo>
                    <a:pt x="125" y="1532"/>
                  </a:lnTo>
                  <a:lnTo>
                    <a:pt x="345" y="1224"/>
                  </a:lnTo>
                  <a:lnTo>
                    <a:pt x="125" y="920"/>
                  </a:lnTo>
                  <a:lnTo>
                    <a:pt x="345" y="612"/>
                  </a:lnTo>
                  <a:lnTo>
                    <a:pt x="125" y="304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5037607" y="4079872"/>
              <a:ext cx="79501" cy="636245"/>
            </a:xfrm>
            <a:custGeom>
              <a:avLst/>
              <a:gdLst/>
              <a:ahLst/>
              <a:cxnLst/>
              <a:rect l="l" t="t" r="r" b="b"/>
              <a:pathLst>
                <a:path w="345" h="2761" extrusionOk="0">
                  <a:moveTo>
                    <a:pt x="220" y="0"/>
                  </a:moveTo>
                  <a:lnTo>
                    <a:pt x="0" y="304"/>
                  </a:lnTo>
                  <a:lnTo>
                    <a:pt x="220" y="612"/>
                  </a:lnTo>
                  <a:lnTo>
                    <a:pt x="0" y="920"/>
                  </a:lnTo>
                  <a:lnTo>
                    <a:pt x="220" y="1224"/>
                  </a:lnTo>
                  <a:lnTo>
                    <a:pt x="0" y="1532"/>
                  </a:lnTo>
                  <a:lnTo>
                    <a:pt x="220" y="1840"/>
                  </a:lnTo>
                  <a:lnTo>
                    <a:pt x="0" y="2144"/>
                  </a:lnTo>
                  <a:lnTo>
                    <a:pt x="220" y="2452"/>
                  </a:lnTo>
                  <a:lnTo>
                    <a:pt x="0" y="2760"/>
                  </a:lnTo>
                  <a:lnTo>
                    <a:pt x="125" y="2760"/>
                  </a:lnTo>
                  <a:lnTo>
                    <a:pt x="345" y="2452"/>
                  </a:lnTo>
                  <a:lnTo>
                    <a:pt x="125" y="2144"/>
                  </a:lnTo>
                  <a:lnTo>
                    <a:pt x="345" y="1840"/>
                  </a:lnTo>
                  <a:lnTo>
                    <a:pt x="125" y="1532"/>
                  </a:lnTo>
                  <a:lnTo>
                    <a:pt x="345" y="1224"/>
                  </a:lnTo>
                  <a:lnTo>
                    <a:pt x="125" y="920"/>
                  </a:lnTo>
                  <a:lnTo>
                    <a:pt x="345" y="612"/>
                  </a:lnTo>
                  <a:lnTo>
                    <a:pt x="125" y="304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7"/>
            <p:cNvSpPr/>
            <p:nvPr/>
          </p:nvSpPr>
          <p:spPr>
            <a:xfrm>
              <a:off x="5193843" y="4079872"/>
              <a:ext cx="149784" cy="636245"/>
            </a:xfrm>
            <a:custGeom>
              <a:avLst/>
              <a:gdLst/>
              <a:ahLst/>
              <a:cxnLst/>
              <a:rect l="l" t="t" r="r" b="b"/>
              <a:pathLst>
                <a:path w="650" h="2761" extrusionOk="0">
                  <a:moveTo>
                    <a:pt x="220" y="0"/>
                  </a:moveTo>
                  <a:lnTo>
                    <a:pt x="0" y="304"/>
                  </a:lnTo>
                  <a:lnTo>
                    <a:pt x="220" y="612"/>
                  </a:lnTo>
                  <a:lnTo>
                    <a:pt x="0" y="920"/>
                  </a:lnTo>
                  <a:lnTo>
                    <a:pt x="220" y="1224"/>
                  </a:lnTo>
                  <a:lnTo>
                    <a:pt x="0" y="1532"/>
                  </a:lnTo>
                  <a:lnTo>
                    <a:pt x="220" y="1840"/>
                  </a:lnTo>
                  <a:lnTo>
                    <a:pt x="0" y="2144"/>
                  </a:lnTo>
                  <a:lnTo>
                    <a:pt x="220" y="2452"/>
                  </a:lnTo>
                  <a:lnTo>
                    <a:pt x="0" y="2760"/>
                  </a:lnTo>
                  <a:lnTo>
                    <a:pt x="429" y="2760"/>
                  </a:lnTo>
                  <a:lnTo>
                    <a:pt x="649" y="2452"/>
                  </a:lnTo>
                  <a:lnTo>
                    <a:pt x="429" y="2144"/>
                  </a:lnTo>
                  <a:lnTo>
                    <a:pt x="649" y="1840"/>
                  </a:lnTo>
                  <a:lnTo>
                    <a:pt x="429" y="1532"/>
                  </a:lnTo>
                  <a:lnTo>
                    <a:pt x="649" y="1224"/>
                  </a:lnTo>
                  <a:lnTo>
                    <a:pt x="429" y="920"/>
                  </a:lnTo>
                  <a:lnTo>
                    <a:pt x="649" y="612"/>
                  </a:lnTo>
                  <a:lnTo>
                    <a:pt x="429" y="304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7"/>
            <p:cNvSpPr/>
            <p:nvPr/>
          </p:nvSpPr>
          <p:spPr>
            <a:xfrm>
              <a:off x="5322196" y="4079872"/>
              <a:ext cx="114988" cy="636245"/>
            </a:xfrm>
            <a:custGeom>
              <a:avLst/>
              <a:gdLst/>
              <a:ahLst/>
              <a:cxnLst/>
              <a:rect l="l" t="t" r="r" b="b"/>
              <a:pathLst>
                <a:path w="499" h="2761" extrusionOk="0">
                  <a:moveTo>
                    <a:pt x="220" y="0"/>
                  </a:moveTo>
                  <a:lnTo>
                    <a:pt x="0" y="304"/>
                  </a:lnTo>
                  <a:lnTo>
                    <a:pt x="220" y="612"/>
                  </a:lnTo>
                  <a:lnTo>
                    <a:pt x="0" y="920"/>
                  </a:lnTo>
                  <a:lnTo>
                    <a:pt x="220" y="1224"/>
                  </a:lnTo>
                  <a:lnTo>
                    <a:pt x="0" y="1532"/>
                  </a:lnTo>
                  <a:lnTo>
                    <a:pt x="220" y="1840"/>
                  </a:lnTo>
                  <a:lnTo>
                    <a:pt x="0" y="2144"/>
                  </a:lnTo>
                  <a:lnTo>
                    <a:pt x="220" y="2452"/>
                  </a:lnTo>
                  <a:lnTo>
                    <a:pt x="0" y="2760"/>
                  </a:lnTo>
                  <a:lnTo>
                    <a:pt x="327" y="2760"/>
                  </a:lnTo>
                  <a:cubicBezTo>
                    <a:pt x="422" y="2760"/>
                    <a:pt x="499" y="2683"/>
                    <a:pt x="499" y="2588"/>
                  </a:cubicBezTo>
                  <a:lnTo>
                    <a:pt x="499" y="0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5292700" y="4079872"/>
              <a:ext cx="80423" cy="636245"/>
            </a:xfrm>
            <a:custGeom>
              <a:avLst/>
              <a:gdLst/>
              <a:ahLst/>
              <a:cxnLst/>
              <a:rect l="l" t="t" r="r" b="b"/>
              <a:pathLst>
                <a:path w="349" h="2761" extrusionOk="0">
                  <a:moveTo>
                    <a:pt x="220" y="0"/>
                  </a:moveTo>
                  <a:lnTo>
                    <a:pt x="0" y="304"/>
                  </a:lnTo>
                  <a:lnTo>
                    <a:pt x="220" y="612"/>
                  </a:lnTo>
                  <a:lnTo>
                    <a:pt x="0" y="920"/>
                  </a:lnTo>
                  <a:lnTo>
                    <a:pt x="220" y="1224"/>
                  </a:lnTo>
                  <a:lnTo>
                    <a:pt x="0" y="1532"/>
                  </a:lnTo>
                  <a:lnTo>
                    <a:pt x="220" y="1840"/>
                  </a:lnTo>
                  <a:lnTo>
                    <a:pt x="0" y="2144"/>
                  </a:lnTo>
                  <a:lnTo>
                    <a:pt x="220" y="2452"/>
                  </a:lnTo>
                  <a:lnTo>
                    <a:pt x="0" y="2760"/>
                  </a:lnTo>
                  <a:lnTo>
                    <a:pt x="128" y="2760"/>
                  </a:lnTo>
                  <a:lnTo>
                    <a:pt x="348" y="2452"/>
                  </a:lnTo>
                  <a:lnTo>
                    <a:pt x="128" y="2144"/>
                  </a:lnTo>
                  <a:lnTo>
                    <a:pt x="348" y="1840"/>
                  </a:lnTo>
                  <a:lnTo>
                    <a:pt x="128" y="1532"/>
                  </a:lnTo>
                  <a:lnTo>
                    <a:pt x="348" y="1224"/>
                  </a:lnTo>
                  <a:lnTo>
                    <a:pt x="128" y="920"/>
                  </a:lnTo>
                  <a:lnTo>
                    <a:pt x="348" y="612"/>
                  </a:lnTo>
                  <a:lnTo>
                    <a:pt x="128" y="304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7667810" y="4079872"/>
              <a:ext cx="149784" cy="636245"/>
            </a:xfrm>
            <a:custGeom>
              <a:avLst/>
              <a:gdLst/>
              <a:ahLst/>
              <a:cxnLst/>
              <a:rect l="l" t="t" r="r" b="b"/>
              <a:pathLst>
                <a:path w="650" h="2761" extrusionOk="0">
                  <a:moveTo>
                    <a:pt x="224" y="0"/>
                  </a:moveTo>
                  <a:lnTo>
                    <a:pt x="1" y="304"/>
                  </a:lnTo>
                  <a:lnTo>
                    <a:pt x="224" y="612"/>
                  </a:lnTo>
                  <a:lnTo>
                    <a:pt x="1" y="920"/>
                  </a:lnTo>
                  <a:lnTo>
                    <a:pt x="224" y="1224"/>
                  </a:lnTo>
                  <a:lnTo>
                    <a:pt x="1" y="1532"/>
                  </a:lnTo>
                  <a:lnTo>
                    <a:pt x="224" y="1840"/>
                  </a:lnTo>
                  <a:lnTo>
                    <a:pt x="1" y="2144"/>
                  </a:lnTo>
                  <a:lnTo>
                    <a:pt x="224" y="2452"/>
                  </a:lnTo>
                  <a:lnTo>
                    <a:pt x="1" y="2760"/>
                  </a:lnTo>
                  <a:lnTo>
                    <a:pt x="430" y="2760"/>
                  </a:lnTo>
                  <a:lnTo>
                    <a:pt x="650" y="2452"/>
                  </a:lnTo>
                  <a:lnTo>
                    <a:pt x="430" y="2144"/>
                  </a:lnTo>
                  <a:lnTo>
                    <a:pt x="650" y="1840"/>
                  </a:lnTo>
                  <a:lnTo>
                    <a:pt x="430" y="1532"/>
                  </a:lnTo>
                  <a:lnTo>
                    <a:pt x="650" y="1224"/>
                  </a:lnTo>
                  <a:lnTo>
                    <a:pt x="430" y="920"/>
                  </a:lnTo>
                  <a:lnTo>
                    <a:pt x="650" y="612"/>
                  </a:lnTo>
                  <a:lnTo>
                    <a:pt x="430" y="304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7574944" y="4079872"/>
              <a:ext cx="115219" cy="636245"/>
            </a:xfrm>
            <a:custGeom>
              <a:avLst/>
              <a:gdLst/>
              <a:ahLst/>
              <a:cxnLst/>
              <a:rect l="l" t="t" r="r" b="b"/>
              <a:pathLst>
                <a:path w="500" h="2761" extrusionOk="0">
                  <a:moveTo>
                    <a:pt x="1" y="0"/>
                  </a:moveTo>
                  <a:lnTo>
                    <a:pt x="1" y="2588"/>
                  </a:lnTo>
                  <a:cubicBezTo>
                    <a:pt x="1" y="2683"/>
                    <a:pt x="78" y="2760"/>
                    <a:pt x="169" y="2760"/>
                  </a:cubicBezTo>
                  <a:lnTo>
                    <a:pt x="279" y="2760"/>
                  </a:lnTo>
                  <a:lnTo>
                    <a:pt x="499" y="2452"/>
                  </a:lnTo>
                  <a:lnTo>
                    <a:pt x="279" y="2144"/>
                  </a:lnTo>
                  <a:lnTo>
                    <a:pt x="499" y="1840"/>
                  </a:lnTo>
                  <a:lnTo>
                    <a:pt x="279" y="1532"/>
                  </a:lnTo>
                  <a:lnTo>
                    <a:pt x="499" y="1224"/>
                  </a:lnTo>
                  <a:lnTo>
                    <a:pt x="279" y="920"/>
                  </a:lnTo>
                  <a:lnTo>
                    <a:pt x="499" y="612"/>
                  </a:lnTo>
                  <a:lnTo>
                    <a:pt x="279" y="304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7766667" y="4079872"/>
              <a:ext cx="80423" cy="636245"/>
            </a:xfrm>
            <a:custGeom>
              <a:avLst/>
              <a:gdLst/>
              <a:ahLst/>
              <a:cxnLst/>
              <a:rect l="l" t="t" r="r" b="b"/>
              <a:pathLst>
                <a:path w="349" h="2761" extrusionOk="0">
                  <a:moveTo>
                    <a:pt x="221" y="0"/>
                  </a:moveTo>
                  <a:lnTo>
                    <a:pt x="1" y="304"/>
                  </a:lnTo>
                  <a:lnTo>
                    <a:pt x="221" y="612"/>
                  </a:lnTo>
                  <a:lnTo>
                    <a:pt x="1" y="920"/>
                  </a:lnTo>
                  <a:lnTo>
                    <a:pt x="221" y="1224"/>
                  </a:lnTo>
                  <a:lnTo>
                    <a:pt x="1" y="1532"/>
                  </a:lnTo>
                  <a:lnTo>
                    <a:pt x="221" y="1840"/>
                  </a:lnTo>
                  <a:lnTo>
                    <a:pt x="1" y="2144"/>
                  </a:lnTo>
                  <a:lnTo>
                    <a:pt x="221" y="2452"/>
                  </a:lnTo>
                  <a:lnTo>
                    <a:pt x="1" y="2760"/>
                  </a:lnTo>
                  <a:lnTo>
                    <a:pt x="129" y="2760"/>
                  </a:lnTo>
                  <a:lnTo>
                    <a:pt x="349" y="2452"/>
                  </a:lnTo>
                  <a:lnTo>
                    <a:pt x="129" y="2144"/>
                  </a:lnTo>
                  <a:lnTo>
                    <a:pt x="349" y="1840"/>
                  </a:lnTo>
                  <a:lnTo>
                    <a:pt x="129" y="1532"/>
                  </a:lnTo>
                  <a:lnTo>
                    <a:pt x="349" y="1224"/>
                  </a:lnTo>
                  <a:lnTo>
                    <a:pt x="129" y="920"/>
                  </a:lnTo>
                  <a:lnTo>
                    <a:pt x="349" y="612"/>
                  </a:lnTo>
                  <a:lnTo>
                    <a:pt x="129" y="304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7639236" y="4079872"/>
              <a:ext cx="80423" cy="636245"/>
            </a:xfrm>
            <a:custGeom>
              <a:avLst/>
              <a:gdLst/>
              <a:ahLst/>
              <a:cxnLst/>
              <a:rect l="l" t="t" r="r" b="b"/>
              <a:pathLst>
                <a:path w="349" h="2761" extrusionOk="0">
                  <a:moveTo>
                    <a:pt x="220" y="0"/>
                  </a:moveTo>
                  <a:lnTo>
                    <a:pt x="0" y="304"/>
                  </a:lnTo>
                  <a:lnTo>
                    <a:pt x="220" y="612"/>
                  </a:lnTo>
                  <a:lnTo>
                    <a:pt x="0" y="920"/>
                  </a:lnTo>
                  <a:lnTo>
                    <a:pt x="220" y="1224"/>
                  </a:lnTo>
                  <a:lnTo>
                    <a:pt x="0" y="1532"/>
                  </a:lnTo>
                  <a:lnTo>
                    <a:pt x="220" y="1840"/>
                  </a:lnTo>
                  <a:lnTo>
                    <a:pt x="0" y="2144"/>
                  </a:lnTo>
                  <a:lnTo>
                    <a:pt x="220" y="2452"/>
                  </a:lnTo>
                  <a:lnTo>
                    <a:pt x="0" y="2760"/>
                  </a:lnTo>
                  <a:lnTo>
                    <a:pt x="125" y="2760"/>
                  </a:lnTo>
                  <a:lnTo>
                    <a:pt x="348" y="2452"/>
                  </a:lnTo>
                  <a:lnTo>
                    <a:pt x="125" y="2144"/>
                  </a:lnTo>
                  <a:lnTo>
                    <a:pt x="348" y="1840"/>
                  </a:lnTo>
                  <a:lnTo>
                    <a:pt x="125" y="1532"/>
                  </a:lnTo>
                  <a:lnTo>
                    <a:pt x="348" y="1224"/>
                  </a:lnTo>
                  <a:lnTo>
                    <a:pt x="125" y="920"/>
                  </a:lnTo>
                  <a:lnTo>
                    <a:pt x="348" y="612"/>
                  </a:lnTo>
                  <a:lnTo>
                    <a:pt x="125" y="304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7796393" y="4079872"/>
              <a:ext cx="149554" cy="636245"/>
            </a:xfrm>
            <a:custGeom>
              <a:avLst/>
              <a:gdLst/>
              <a:ahLst/>
              <a:cxnLst/>
              <a:rect l="l" t="t" r="r" b="b"/>
              <a:pathLst>
                <a:path w="649" h="2761" extrusionOk="0">
                  <a:moveTo>
                    <a:pt x="220" y="0"/>
                  </a:moveTo>
                  <a:lnTo>
                    <a:pt x="0" y="304"/>
                  </a:lnTo>
                  <a:lnTo>
                    <a:pt x="220" y="612"/>
                  </a:lnTo>
                  <a:lnTo>
                    <a:pt x="0" y="920"/>
                  </a:lnTo>
                  <a:lnTo>
                    <a:pt x="220" y="1224"/>
                  </a:lnTo>
                  <a:lnTo>
                    <a:pt x="0" y="1532"/>
                  </a:lnTo>
                  <a:lnTo>
                    <a:pt x="220" y="1840"/>
                  </a:lnTo>
                  <a:lnTo>
                    <a:pt x="0" y="2144"/>
                  </a:lnTo>
                  <a:lnTo>
                    <a:pt x="220" y="2452"/>
                  </a:lnTo>
                  <a:lnTo>
                    <a:pt x="0" y="2760"/>
                  </a:lnTo>
                  <a:lnTo>
                    <a:pt x="425" y="2760"/>
                  </a:lnTo>
                  <a:lnTo>
                    <a:pt x="649" y="2452"/>
                  </a:lnTo>
                  <a:lnTo>
                    <a:pt x="425" y="2144"/>
                  </a:lnTo>
                  <a:lnTo>
                    <a:pt x="649" y="1840"/>
                  </a:lnTo>
                  <a:lnTo>
                    <a:pt x="425" y="1532"/>
                  </a:lnTo>
                  <a:lnTo>
                    <a:pt x="649" y="1224"/>
                  </a:lnTo>
                  <a:lnTo>
                    <a:pt x="425" y="920"/>
                  </a:lnTo>
                  <a:lnTo>
                    <a:pt x="649" y="612"/>
                  </a:lnTo>
                  <a:lnTo>
                    <a:pt x="425" y="304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7923825" y="4079872"/>
              <a:ext cx="115219" cy="636245"/>
            </a:xfrm>
            <a:custGeom>
              <a:avLst/>
              <a:gdLst/>
              <a:ahLst/>
              <a:cxnLst/>
              <a:rect l="l" t="t" r="r" b="b"/>
              <a:pathLst>
                <a:path w="500" h="2761" extrusionOk="0">
                  <a:moveTo>
                    <a:pt x="220" y="0"/>
                  </a:moveTo>
                  <a:lnTo>
                    <a:pt x="1" y="304"/>
                  </a:lnTo>
                  <a:lnTo>
                    <a:pt x="220" y="612"/>
                  </a:lnTo>
                  <a:lnTo>
                    <a:pt x="1" y="920"/>
                  </a:lnTo>
                  <a:lnTo>
                    <a:pt x="220" y="1224"/>
                  </a:lnTo>
                  <a:lnTo>
                    <a:pt x="1" y="1532"/>
                  </a:lnTo>
                  <a:lnTo>
                    <a:pt x="220" y="1840"/>
                  </a:lnTo>
                  <a:lnTo>
                    <a:pt x="1" y="2144"/>
                  </a:lnTo>
                  <a:lnTo>
                    <a:pt x="220" y="2452"/>
                  </a:lnTo>
                  <a:lnTo>
                    <a:pt x="1" y="2760"/>
                  </a:lnTo>
                  <a:lnTo>
                    <a:pt x="330" y="2760"/>
                  </a:lnTo>
                  <a:cubicBezTo>
                    <a:pt x="426" y="2760"/>
                    <a:pt x="499" y="2683"/>
                    <a:pt x="499" y="2588"/>
                  </a:cubicBezTo>
                  <a:lnTo>
                    <a:pt x="499" y="0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7894329" y="4079872"/>
              <a:ext cx="80423" cy="636245"/>
            </a:xfrm>
            <a:custGeom>
              <a:avLst/>
              <a:gdLst/>
              <a:ahLst/>
              <a:cxnLst/>
              <a:rect l="l" t="t" r="r" b="b"/>
              <a:pathLst>
                <a:path w="349" h="2761" extrusionOk="0">
                  <a:moveTo>
                    <a:pt x="224" y="0"/>
                  </a:moveTo>
                  <a:lnTo>
                    <a:pt x="0" y="304"/>
                  </a:lnTo>
                  <a:lnTo>
                    <a:pt x="224" y="612"/>
                  </a:lnTo>
                  <a:lnTo>
                    <a:pt x="0" y="920"/>
                  </a:lnTo>
                  <a:lnTo>
                    <a:pt x="224" y="1224"/>
                  </a:lnTo>
                  <a:lnTo>
                    <a:pt x="0" y="1532"/>
                  </a:lnTo>
                  <a:lnTo>
                    <a:pt x="224" y="1840"/>
                  </a:lnTo>
                  <a:lnTo>
                    <a:pt x="0" y="2144"/>
                  </a:lnTo>
                  <a:lnTo>
                    <a:pt x="224" y="2452"/>
                  </a:lnTo>
                  <a:lnTo>
                    <a:pt x="0" y="2760"/>
                  </a:lnTo>
                  <a:lnTo>
                    <a:pt x="129" y="2760"/>
                  </a:lnTo>
                  <a:lnTo>
                    <a:pt x="348" y="2452"/>
                  </a:lnTo>
                  <a:lnTo>
                    <a:pt x="129" y="2144"/>
                  </a:lnTo>
                  <a:lnTo>
                    <a:pt x="348" y="1840"/>
                  </a:lnTo>
                  <a:lnTo>
                    <a:pt x="129" y="1532"/>
                  </a:lnTo>
                  <a:lnTo>
                    <a:pt x="348" y="1224"/>
                  </a:lnTo>
                  <a:lnTo>
                    <a:pt x="129" y="920"/>
                  </a:lnTo>
                  <a:lnTo>
                    <a:pt x="348" y="612"/>
                  </a:lnTo>
                  <a:lnTo>
                    <a:pt x="129" y="304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5852661" y="3675915"/>
              <a:ext cx="1307042" cy="443827"/>
            </a:xfrm>
            <a:custGeom>
              <a:avLst/>
              <a:gdLst/>
              <a:ahLst/>
              <a:cxnLst/>
              <a:rect l="l" t="t" r="r" b="b"/>
              <a:pathLst>
                <a:path w="5672" h="1926" extrusionOk="0">
                  <a:moveTo>
                    <a:pt x="125" y="1"/>
                  </a:moveTo>
                  <a:cubicBezTo>
                    <a:pt x="55" y="1"/>
                    <a:pt x="0" y="56"/>
                    <a:pt x="0" y="126"/>
                  </a:cubicBezTo>
                  <a:lnTo>
                    <a:pt x="0" y="1797"/>
                  </a:lnTo>
                  <a:cubicBezTo>
                    <a:pt x="0" y="1867"/>
                    <a:pt x="55" y="1925"/>
                    <a:pt x="125" y="1925"/>
                  </a:cubicBezTo>
                  <a:lnTo>
                    <a:pt x="5543" y="1925"/>
                  </a:lnTo>
                  <a:cubicBezTo>
                    <a:pt x="5616" y="1925"/>
                    <a:pt x="5671" y="1867"/>
                    <a:pt x="5671" y="1797"/>
                  </a:cubicBezTo>
                  <a:lnTo>
                    <a:pt x="5671" y="126"/>
                  </a:lnTo>
                  <a:cubicBezTo>
                    <a:pt x="5671" y="56"/>
                    <a:pt x="5616" y="1"/>
                    <a:pt x="5543" y="1"/>
                  </a:cubicBezTo>
                  <a:close/>
                </a:path>
              </a:pathLst>
            </a:custGeom>
            <a:solidFill>
              <a:srgbClr val="CE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055350" y="3857499"/>
              <a:ext cx="501893" cy="79732"/>
            </a:xfrm>
            <a:custGeom>
              <a:avLst/>
              <a:gdLst/>
              <a:ahLst/>
              <a:cxnLst/>
              <a:rect l="l" t="t" r="r" b="b"/>
              <a:pathLst>
                <a:path w="2178" h="346" extrusionOk="0">
                  <a:moveTo>
                    <a:pt x="117" y="1"/>
                  </a:moveTo>
                  <a:cubicBezTo>
                    <a:pt x="51" y="1"/>
                    <a:pt x="0" y="56"/>
                    <a:pt x="0" y="118"/>
                  </a:cubicBezTo>
                  <a:lnTo>
                    <a:pt x="0" y="228"/>
                  </a:lnTo>
                  <a:cubicBezTo>
                    <a:pt x="0" y="294"/>
                    <a:pt x="51" y="346"/>
                    <a:pt x="117" y="346"/>
                  </a:cubicBezTo>
                  <a:lnTo>
                    <a:pt x="2060" y="346"/>
                  </a:lnTo>
                  <a:cubicBezTo>
                    <a:pt x="2126" y="346"/>
                    <a:pt x="2177" y="294"/>
                    <a:pt x="2177" y="228"/>
                  </a:cubicBezTo>
                  <a:lnTo>
                    <a:pt x="2177" y="118"/>
                  </a:lnTo>
                  <a:cubicBezTo>
                    <a:pt x="2177" y="56"/>
                    <a:pt x="2126" y="1"/>
                    <a:pt x="2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7455117" y="3857499"/>
              <a:ext cx="501893" cy="79732"/>
            </a:xfrm>
            <a:custGeom>
              <a:avLst/>
              <a:gdLst/>
              <a:ahLst/>
              <a:cxnLst/>
              <a:rect l="l" t="t" r="r" b="b"/>
              <a:pathLst>
                <a:path w="2178" h="346" extrusionOk="0">
                  <a:moveTo>
                    <a:pt x="114" y="1"/>
                  </a:moveTo>
                  <a:cubicBezTo>
                    <a:pt x="51" y="1"/>
                    <a:pt x="0" y="56"/>
                    <a:pt x="0" y="118"/>
                  </a:cubicBezTo>
                  <a:lnTo>
                    <a:pt x="0" y="228"/>
                  </a:lnTo>
                  <a:cubicBezTo>
                    <a:pt x="0" y="294"/>
                    <a:pt x="51" y="346"/>
                    <a:pt x="114" y="346"/>
                  </a:cubicBezTo>
                  <a:lnTo>
                    <a:pt x="2060" y="346"/>
                  </a:lnTo>
                  <a:cubicBezTo>
                    <a:pt x="2122" y="346"/>
                    <a:pt x="2177" y="294"/>
                    <a:pt x="2177" y="228"/>
                  </a:cubicBezTo>
                  <a:lnTo>
                    <a:pt x="2177" y="118"/>
                  </a:lnTo>
                  <a:cubicBezTo>
                    <a:pt x="2177" y="56"/>
                    <a:pt x="2122" y="1"/>
                    <a:pt x="2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688820" y="3094751"/>
              <a:ext cx="1634724" cy="56919"/>
            </a:xfrm>
            <a:custGeom>
              <a:avLst/>
              <a:gdLst/>
              <a:ahLst/>
              <a:cxnLst/>
              <a:rect l="l" t="t" r="r" b="b"/>
              <a:pathLst>
                <a:path w="7094" h="247" extrusionOk="0">
                  <a:moveTo>
                    <a:pt x="37" y="1"/>
                  </a:moveTo>
                  <a:cubicBezTo>
                    <a:pt x="15" y="1"/>
                    <a:pt x="0" y="16"/>
                    <a:pt x="0" y="34"/>
                  </a:cubicBezTo>
                  <a:lnTo>
                    <a:pt x="0" y="214"/>
                  </a:lnTo>
                  <a:cubicBezTo>
                    <a:pt x="0" y="232"/>
                    <a:pt x="15" y="247"/>
                    <a:pt x="37" y="247"/>
                  </a:cubicBezTo>
                  <a:lnTo>
                    <a:pt x="7057" y="247"/>
                  </a:lnTo>
                  <a:cubicBezTo>
                    <a:pt x="7075" y="247"/>
                    <a:pt x="7093" y="232"/>
                    <a:pt x="7093" y="214"/>
                  </a:cubicBezTo>
                  <a:lnTo>
                    <a:pt x="7093" y="34"/>
                  </a:lnTo>
                  <a:cubicBezTo>
                    <a:pt x="7093" y="16"/>
                    <a:pt x="7075" y="1"/>
                    <a:pt x="705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81014" y="2980915"/>
              <a:ext cx="1049412" cy="57610"/>
            </a:xfrm>
            <a:custGeom>
              <a:avLst/>
              <a:gdLst/>
              <a:ahLst/>
              <a:cxnLst/>
              <a:rect l="l" t="t" r="r" b="b"/>
              <a:pathLst>
                <a:path w="4554" h="250" extrusionOk="0">
                  <a:moveTo>
                    <a:pt x="37" y="0"/>
                  </a:moveTo>
                  <a:cubicBezTo>
                    <a:pt x="19" y="0"/>
                    <a:pt x="1" y="15"/>
                    <a:pt x="1" y="37"/>
                  </a:cubicBezTo>
                  <a:lnTo>
                    <a:pt x="1" y="213"/>
                  </a:lnTo>
                  <a:cubicBezTo>
                    <a:pt x="1" y="231"/>
                    <a:pt x="19" y="249"/>
                    <a:pt x="37" y="249"/>
                  </a:cubicBezTo>
                  <a:lnTo>
                    <a:pt x="4517" y="249"/>
                  </a:lnTo>
                  <a:cubicBezTo>
                    <a:pt x="4539" y="249"/>
                    <a:pt x="4553" y="231"/>
                    <a:pt x="4553" y="213"/>
                  </a:cubicBezTo>
                  <a:lnTo>
                    <a:pt x="4553" y="37"/>
                  </a:lnTo>
                  <a:cubicBezTo>
                    <a:pt x="4553" y="15"/>
                    <a:pt x="4539" y="0"/>
                    <a:pt x="451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688820" y="3208127"/>
              <a:ext cx="1634724" cy="57610"/>
            </a:xfrm>
            <a:custGeom>
              <a:avLst/>
              <a:gdLst/>
              <a:ahLst/>
              <a:cxnLst/>
              <a:rect l="l" t="t" r="r" b="b"/>
              <a:pathLst>
                <a:path w="7094" h="250" extrusionOk="0">
                  <a:moveTo>
                    <a:pt x="37" y="0"/>
                  </a:moveTo>
                  <a:cubicBezTo>
                    <a:pt x="15" y="0"/>
                    <a:pt x="0" y="18"/>
                    <a:pt x="0" y="37"/>
                  </a:cubicBezTo>
                  <a:lnTo>
                    <a:pt x="0" y="213"/>
                  </a:lnTo>
                  <a:cubicBezTo>
                    <a:pt x="0" y="235"/>
                    <a:pt x="15" y="249"/>
                    <a:pt x="37" y="249"/>
                  </a:cubicBezTo>
                  <a:lnTo>
                    <a:pt x="7057" y="249"/>
                  </a:lnTo>
                  <a:cubicBezTo>
                    <a:pt x="7075" y="249"/>
                    <a:pt x="7093" y="235"/>
                    <a:pt x="7093" y="213"/>
                  </a:cubicBezTo>
                  <a:lnTo>
                    <a:pt x="7093" y="37"/>
                  </a:lnTo>
                  <a:cubicBezTo>
                    <a:pt x="7093" y="18"/>
                    <a:pt x="7075" y="0"/>
                    <a:pt x="705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688820" y="3321963"/>
              <a:ext cx="1634724" cy="57840"/>
            </a:xfrm>
            <a:custGeom>
              <a:avLst/>
              <a:gdLst/>
              <a:ahLst/>
              <a:cxnLst/>
              <a:rect l="l" t="t" r="r" b="b"/>
              <a:pathLst>
                <a:path w="7094" h="251" extrusionOk="0">
                  <a:moveTo>
                    <a:pt x="37" y="1"/>
                  </a:moveTo>
                  <a:cubicBezTo>
                    <a:pt x="15" y="1"/>
                    <a:pt x="0" y="19"/>
                    <a:pt x="0" y="38"/>
                  </a:cubicBezTo>
                  <a:lnTo>
                    <a:pt x="0" y="214"/>
                  </a:lnTo>
                  <a:cubicBezTo>
                    <a:pt x="0" y="232"/>
                    <a:pt x="15" y="250"/>
                    <a:pt x="37" y="250"/>
                  </a:cubicBezTo>
                  <a:lnTo>
                    <a:pt x="7057" y="250"/>
                  </a:lnTo>
                  <a:cubicBezTo>
                    <a:pt x="7075" y="250"/>
                    <a:pt x="7093" y="232"/>
                    <a:pt x="7093" y="214"/>
                  </a:cubicBezTo>
                  <a:lnTo>
                    <a:pt x="7093" y="38"/>
                  </a:lnTo>
                  <a:cubicBezTo>
                    <a:pt x="7093" y="19"/>
                    <a:pt x="7075" y="1"/>
                    <a:pt x="705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5688820" y="3436029"/>
              <a:ext cx="1634724" cy="57840"/>
            </a:xfrm>
            <a:custGeom>
              <a:avLst/>
              <a:gdLst/>
              <a:ahLst/>
              <a:cxnLst/>
              <a:rect l="l" t="t" r="r" b="b"/>
              <a:pathLst>
                <a:path w="7094" h="251" extrusionOk="0">
                  <a:moveTo>
                    <a:pt x="37" y="1"/>
                  </a:moveTo>
                  <a:cubicBezTo>
                    <a:pt x="15" y="1"/>
                    <a:pt x="0" y="16"/>
                    <a:pt x="0" y="38"/>
                  </a:cubicBezTo>
                  <a:lnTo>
                    <a:pt x="0" y="213"/>
                  </a:lnTo>
                  <a:cubicBezTo>
                    <a:pt x="0" y="232"/>
                    <a:pt x="15" y="250"/>
                    <a:pt x="37" y="250"/>
                  </a:cubicBezTo>
                  <a:lnTo>
                    <a:pt x="7057" y="250"/>
                  </a:lnTo>
                  <a:cubicBezTo>
                    <a:pt x="7075" y="250"/>
                    <a:pt x="7093" y="232"/>
                    <a:pt x="7093" y="213"/>
                  </a:cubicBezTo>
                  <a:lnTo>
                    <a:pt x="7093" y="38"/>
                  </a:lnTo>
                  <a:cubicBezTo>
                    <a:pt x="7093" y="16"/>
                    <a:pt x="7075" y="1"/>
                    <a:pt x="705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688820" y="3550096"/>
              <a:ext cx="1634724" cy="56919"/>
            </a:xfrm>
            <a:custGeom>
              <a:avLst/>
              <a:gdLst/>
              <a:ahLst/>
              <a:cxnLst/>
              <a:rect l="l" t="t" r="r" b="b"/>
              <a:pathLst>
                <a:path w="7094" h="247" extrusionOk="0">
                  <a:moveTo>
                    <a:pt x="37" y="1"/>
                  </a:moveTo>
                  <a:cubicBezTo>
                    <a:pt x="15" y="1"/>
                    <a:pt x="0" y="15"/>
                    <a:pt x="0" y="34"/>
                  </a:cubicBezTo>
                  <a:lnTo>
                    <a:pt x="0" y="213"/>
                  </a:lnTo>
                  <a:cubicBezTo>
                    <a:pt x="0" y="232"/>
                    <a:pt x="15" y="246"/>
                    <a:pt x="37" y="246"/>
                  </a:cubicBezTo>
                  <a:lnTo>
                    <a:pt x="7057" y="246"/>
                  </a:lnTo>
                  <a:cubicBezTo>
                    <a:pt x="7075" y="246"/>
                    <a:pt x="7093" y="232"/>
                    <a:pt x="7093" y="213"/>
                  </a:cubicBezTo>
                  <a:lnTo>
                    <a:pt x="7093" y="34"/>
                  </a:lnTo>
                  <a:cubicBezTo>
                    <a:pt x="7093" y="15"/>
                    <a:pt x="7075" y="1"/>
                    <a:pt x="705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5073094" y="3088069"/>
              <a:ext cx="390361" cy="390596"/>
            </a:xfrm>
            <a:custGeom>
              <a:avLst/>
              <a:gdLst/>
              <a:ahLst/>
              <a:cxnLst/>
              <a:rect l="l" t="t" r="r" b="b"/>
              <a:pathLst>
                <a:path w="1694" h="1695" extrusionOk="0">
                  <a:moveTo>
                    <a:pt x="847" y="1"/>
                  </a:moveTo>
                  <a:cubicBezTo>
                    <a:pt x="378" y="1"/>
                    <a:pt x="0" y="378"/>
                    <a:pt x="0" y="847"/>
                  </a:cubicBezTo>
                  <a:cubicBezTo>
                    <a:pt x="0" y="1317"/>
                    <a:pt x="378" y="1694"/>
                    <a:pt x="847" y="1694"/>
                  </a:cubicBezTo>
                  <a:cubicBezTo>
                    <a:pt x="1316" y="1694"/>
                    <a:pt x="1694" y="1317"/>
                    <a:pt x="1694" y="847"/>
                  </a:cubicBezTo>
                  <a:cubicBezTo>
                    <a:pt x="1694" y="378"/>
                    <a:pt x="1316" y="1"/>
                    <a:pt x="847" y="1"/>
                  </a:cubicBezTo>
                  <a:close/>
                </a:path>
              </a:pathLst>
            </a:custGeom>
            <a:solidFill>
              <a:srgbClr val="7C8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110886" y="3126091"/>
              <a:ext cx="314547" cy="314551"/>
            </a:xfrm>
            <a:custGeom>
              <a:avLst/>
              <a:gdLst/>
              <a:ahLst/>
              <a:cxnLst/>
              <a:rect l="l" t="t" r="r" b="b"/>
              <a:pathLst>
                <a:path w="1365" h="1365" extrusionOk="0">
                  <a:moveTo>
                    <a:pt x="683" y="1"/>
                  </a:moveTo>
                  <a:cubicBezTo>
                    <a:pt x="305" y="1"/>
                    <a:pt x="1" y="305"/>
                    <a:pt x="1" y="682"/>
                  </a:cubicBezTo>
                  <a:cubicBezTo>
                    <a:pt x="1" y="1060"/>
                    <a:pt x="305" y="1364"/>
                    <a:pt x="683" y="1364"/>
                  </a:cubicBezTo>
                  <a:cubicBezTo>
                    <a:pt x="1060" y="1364"/>
                    <a:pt x="1365" y="1060"/>
                    <a:pt x="1365" y="682"/>
                  </a:cubicBezTo>
                  <a:cubicBezTo>
                    <a:pt x="1365" y="305"/>
                    <a:pt x="1060" y="1"/>
                    <a:pt x="6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5073094" y="3530739"/>
              <a:ext cx="390361" cy="99781"/>
            </a:xfrm>
            <a:custGeom>
              <a:avLst/>
              <a:gdLst/>
              <a:ahLst/>
              <a:cxnLst/>
              <a:rect l="l" t="t" r="r" b="b"/>
              <a:pathLst>
                <a:path w="1694" h="433" extrusionOk="0">
                  <a:moveTo>
                    <a:pt x="62" y="0"/>
                  </a:moveTo>
                  <a:cubicBezTo>
                    <a:pt x="26" y="0"/>
                    <a:pt x="0" y="30"/>
                    <a:pt x="0" y="63"/>
                  </a:cubicBezTo>
                  <a:lnTo>
                    <a:pt x="0" y="371"/>
                  </a:lnTo>
                  <a:cubicBezTo>
                    <a:pt x="0" y="407"/>
                    <a:pt x="26" y="433"/>
                    <a:pt x="62" y="433"/>
                  </a:cubicBezTo>
                  <a:lnTo>
                    <a:pt x="1631" y="433"/>
                  </a:lnTo>
                  <a:cubicBezTo>
                    <a:pt x="1664" y="433"/>
                    <a:pt x="1694" y="407"/>
                    <a:pt x="1694" y="371"/>
                  </a:cubicBezTo>
                  <a:lnTo>
                    <a:pt x="1694" y="63"/>
                  </a:lnTo>
                  <a:cubicBezTo>
                    <a:pt x="1694" y="30"/>
                    <a:pt x="1664" y="0"/>
                    <a:pt x="1631" y="0"/>
                  </a:cubicBezTo>
                  <a:close/>
                </a:path>
              </a:pathLst>
            </a:custGeom>
            <a:solidFill>
              <a:srgbClr val="FDF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7548674" y="3088069"/>
              <a:ext cx="390592" cy="390596"/>
            </a:xfrm>
            <a:custGeom>
              <a:avLst/>
              <a:gdLst/>
              <a:ahLst/>
              <a:cxnLst/>
              <a:rect l="l" t="t" r="r" b="b"/>
              <a:pathLst>
                <a:path w="1695" h="1695" extrusionOk="0">
                  <a:moveTo>
                    <a:pt x="848" y="1"/>
                  </a:moveTo>
                  <a:cubicBezTo>
                    <a:pt x="379" y="1"/>
                    <a:pt x="1" y="378"/>
                    <a:pt x="1" y="847"/>
                  </a:cubicBezTo>
                  <a:cubicBezTo>
                    <a:pt x="1" y="1317"/>
                    <a:pt x="379" y="1694"/>
                    <a:pt x="848" y="1694"/>
                  </a:cubicBezTo>
                  <a:cubicBezTo>
                    <a:pt x="1313" y="1694"/>
                    <a:pt x="1694" y="1317"/>
                    <a:pt x="1694" y="847"/>
                  </a:cubicBezTo>
                  <a:cubicBezTo>
                    <a:pt x="1694" y="378"/>
                    <a:pt x="1313" y="1"/>
                    <a:pt x="848" y="1"/>
                  </a:cubicBezTo>
                  <a:close/>
                </a:path>
              </a:pathLst>
            </a:custGeom>
            <a:solidFill>
              <a:srgbClr val="7C8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7548674" y="3530739"/>
              <a:ext cx="390592" cy="99781"/>
            </a:xfrm>
            <a:custGeom>
              <a:avLst/>
              <a:gdLst/>
              <a:ahLst/>
              <a:cxnLst/>
              <a:rect l="l" t="t" r="r" b="b"/>
              <a:pathLst>
                <a:path w="1695" h="433" extrusionOk="0">
                  <a:moveTo>
                    <a:pt x="63" y="0"/>
                  </a:moveTo>
                  <a:cubicBezTo>
                    <a:pt x="27" y="0"/>
                    <a:pt x="1" y="30"/>
                    <a:pt x="1" y="63"/>
                  </a:cubicBezTo>
                  <a:lnTo>
                    <a:pt x="1" y="371"/>
                  </a:lnTo>
                  <a:cubicBezTo>
                    <a:pt x="1" y="407"/>
                    <a:pt x="27" y="433"/>
                    <a:pt x="63" y="433"/>
                  </a:cubicBezTo>
                  <a:lnTo>
                    <a:pt x="1632" y="433"/>
                  </a:lnTo>
                  <a:cubicBezTo>
                    <a:pt x="1665" y="433"/>
                    <a:pt x="1694" y="407"/>
                    <a:pt x="1694" y="371"/>
                  </a:cubicBezTo>
                  <a:lnTo>
                    <a:pt x="1694" y="63"/>
                  </a:lnTo>
                  <a:cubicBezTo>
                    <a:pt x="1694" y="30"/>
                    <a:pt x="1665" y="0"/>
                    <a:pt x="1632" y="0"/>
                  </a:cubicBezTo>
                  <a:close/>
                </a:path>
              </a:pathLst>
            </a:custGeom>
            <a:solidFill>
              <a:srgbClr val="FDF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155821" y="1968834"/>
              <a:ext cx="2700728" cy="809536"/>
            </a:xfrm>
            <a:custGeom>
              <a:avLst/>
              <a:gdLst/>
              <a:ahLst/>
              <a:cxnLst/>
              <a:rect l="l" t="t" r="r" b="b"/>
              <a:pathLst>
                <a:path w="11720" h="3513" extrusionOk="0">
                  <a:moveTo>
                    <a:pt x="524" y="1"/>
                  </a:moveTo>
                  <a:cubicBezTo>
                    <a:pt x="235" y="1"/>
                    <a:pt x="0" y="235"/>
                    <a:pt x="0" y="529"/>
                  </a:cubicBezTo>
                  <a:lnTo>
                    <a:pt x="0" y="2988"/>
                  </a:lnTo>
                  <a:cubicBezTo>
                    <a:pt x="0" y="3278"/>
                    <a:pt x="235" y="3512"/>
                    <a:pt x="524" y="3512"/>
                  </a:cubicBezTo>
                  <a:lnTo>
                    <a:pt x="11195" y="3512"/>
                  </a:lnTo>
                  <a:cubicBezTo>
                    <a:pt x="11485" y="3512"/>
                    <a:pt x="11719" y="3278"/>
                    <a:pt x="11719" y="2988"/>
                  </a:cubicBezTo>
                  <a:lnTo>
                    <a:pt x="11719" y="529"/>
                  </a:lnTo>
                  <a:cubicBezTo>
                    <a:pt x="11719" y="235"/>
                    <a:pt x="11485" y="1"/>
                    <a:pt x="11195" y="1"/>
                  </a:cubicBez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188773" y="2000865"/>
              <a:ext cx="2632288" cy="746165"/>
            </a:xfrm>
            <a:custGeom>
              <a:avLst/>
              <a:gdLst/>
              <a:ahLst/>
              <a:cxnLst/>
              <a:rect l="l" t="t" r="r" b="b"/>
              <a:pathLst>
                <a:path w="11423" h="3238" extrusionOk="0">
                  <a:moveTo>
                    <a:pt x="495" y="1"/>
                  </a:moveTo>
                  <a:cubicBezTo>
                    <a:pt x="220" y="1"/>
                    <a:pt x="0" y="254"/>
                    <a:pt x="0" y="569"/>
                  </a:cubicBezTo>
                  <a:lnTo>
                    <a:pt x="0" y="2666"/>
                  </a:lnTo>
                  <a:cubicBezTo>
                    <a:pt x="0" y="2981"/>
                    <a:pt x="220" y="3238"/>
                    <a:pt x="495" y="3238"/>
                  </a:cubicBezTo>
                  <a:lnTo>
                    <a:pt x="10927" y="3238"/>
                  </a:lnTo>
                  <a:cubicBezTo>
                    <a:pt x="11202" y="3238"/>
                    <a:pt x="11422" y="2981"/>
                    <a:pt x="11422" y="2666"/>
                  </a:cubicBezTo>
                  <a:lnTo>
                    <a:pt x="11422" y="569"/>
                  </a:lnTo>
                  <a:cubicBezTo>
                    <a:pt x="11422" y="254"/>
                    <a:pt x="11202" y="1"/>
                    <a:pt x="109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638816" y="1663965"/>
              <a:ext cx="1733581" cy="248645"/>
            </a:xfrm>
            <a:custGeom>
              <a:avLst/>
              <a:gdLst/>
              <a:ahLst/>
              <a:cxnLst/>
              <a:rect l="l" t="t" r="r" b="b"/>
              <a:pathLst>
                <a:path w="7523" h="1079" extrusionOk="0">
                  <a:moveTo>
                    <a:pt x="159" y="0"/>
                  </a:moveTo>
                  <a:cubicBezTo>
                    <a:pt x="71" y="0"/>
                    <a:pt x="1" y="70"/>
                    <a:pt x="1" y="154"/>
                  </a:cubicBezTo>
                  <a:lnTo>
                    <a:pt x="1" y="920"/>
                  </a:lnTo>
                  <a:cubicBezTo>
                    <a:pt x="1" y="1008"/>
                    <a:pt x="71" y="1078"/>
                    <a:pt x="159" y="1078"/>
                  </a:cubicBezTo>
                  <a:lnTo>
                    <a:pt x="7369" y="1078"/>
                  </a:lnTo>
                  <a:cubicBezTo>
                    <a:pt x="7453" y="1078"/>
                    <a:pt x="7523" y="1008"/>
                    <a:pt x="7523" y="920"/>
                  </a:cubicBezTo>
                  <a:lnTo>
                    <a:pt x="7523" y="154"/>
                  </a:lnTo>
                  <a:cubicBezTo>
                    <a:pt x="7523" y="70"/>
                    <a:pt x="7453" y="0"/>
                    <a:pt x="7369" y="0"/>
                  </a:cubicBez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660016" y="1683322"/>
              <a:ext cx="1692103" cy="209700"/>
            </a:xfrm>
            <a:custGeom>
              <a:avLst/>
              <a:gdLst/>
              <a:ahLst/>
              <a:cxnLst/>
              <a:rect l="l" t="t" r="r" b="b"/>
              <a:pathLst>
                <a:path w="7343" h="910" extrusionOk="0">
                  <a:moveTo>
                    <a:pt x="133" y="1"/>
                  </a:moveTo>
                  <a:cubicBezTo>
                    <a:pt x="59" y="1"/>
                    <a:pt x="1" y="59"/>
                    <a:pt x="1" y="133"/>
                  </a:cubicBezTo>
                  <a:lnTo>
                    <a:pt x="1" y="778"/>
                  </a:lnTo>
                  <a:cubicBezTo>
                    <a:pt x="1" y="851"/>
                    <a:pt x="59" y="910"/>
                    <a:pt x="133" y="910"/>
                  </a:cubicBezTo>
                  <a:lnTo>
                    <a:pt x="7211" y="910"/>
                  </a:lnTo>
                  <a:cubicBezTo>
                    <a:pt x="7284" y="910"/>
                    <a:pt x="7343" y="851"/>
                    <a:pt x="7343" y="778"/>
                  </a:cubicBezTo>
                  <a:lnTo>
                    <a:pt x="7343" y="133"/>
                  </a:lnTo>
                  <a:cubicBezTo>
                    <a:pt x="7343" y="59"/>
                    <a:pt x="7284" y="1"/>
                    <a:pt x="72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7"/>
            <p:cNvSpPr/>
            <p:nvPr/>
          </p:nvSpPr>
          <p:spPr>
            <a:xfrm>
              <a:off x="5180247" y="1708670"/>
              <a:ext cx="159002" cy="159004"/>
            </a:xfrm>
            <a:custGeom>
              <a:avLst/>
              <a:gdLst/>
              <a:ahLst/>
              <a:cxnLst/>
              <a:rect l="l" t="t" r="r" b="b"/>
              <a:pathLst>
                <a:path w="690" h="690" extrusionOk="0">
                  <a:moveTo>
                    <a:pt x="345" y="1"/>
                  </a:moveTo>
                  <a:cubicBezTo>
                    <a:pt x="155" y="1"/>
                    <a:pt x="1" y="155"/>
                    <a:pt x="1" y="345"/>
                  </a:cubicBezTo>
                  <a:cubicBezTo>
                    <a:pt x="1" y="536"/>
                    <a:pt x="155" y="690"/>
                    <a:pt x="345" y="690"/>
                  </a:cubicBezTo>
                  <a:cubicBezTo>
                    <a:pt x="536" y="690"/>
                    <a:pt x="690" y="536"/>
                    <a:pt x="690" y="345"/>
                  </a:cubicBezTo>
                  <a:cubicBezTo>
                    <a:pt x="690" y="155"/>
                    <a:pt x="536" y="1"/>
                    <a:pt x="345" y="1"/>
                  </a:cubicBez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7"/>
            <p:cNvSpPr/>
            <p:nvPr/>
          </p:nvSpPr>
          <p:spPr>
            <a:xfrm>
              <a:off x="5207208" y="1735631"/>
              <a:ext cx="105079" cy="105081"/>
            </a:xfrm>
            <a:custGeom>
              <a:avLst/>
              <a:gdLst/>
              <a:ahLst/>
              <a:cxnLst/>
              <a:rect l="l" t="t" r="r" b="b"/>
              <a:pathLst>
                <a:path w="456" h="456" extrusionOk="0">
                  <a:moveTo>
                    <a:pt x="228" y="1"/>
                  </a:moveTo>
                  <a:cubicBezTo>
                    <a:pt x="100" y="1"/>
                    <a:pt x="1" y="104"/>
                    <a:pt x="1" y="228"/>
                  </a:cubicBezTo>
                  <a:cubicBezTo>
                    <a:pt x="1" y="353"/>
                    <a:pt x="100" y="456"/>
                    <a:pt x="228" y="456"/>
                  </a:cubicBezTo>
                  <a:cubicBezTo>
                    <a:pt x="353" y="456"/>
                    <a:pt x="455" y="353"/>
                    <a:pt x="455" y="228"/>
                  </a:cubicBezTo>
                  <a:cubicBezTo>
                    <a:pt x="455" y="104"/>
                    <a:pt x="353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5395705" y="1708670"/>
              <a:ext cx="159002" cy="159004"/>
            </a:xfrm>
            <a:custGeom>
              <a:avLst/>
              <a:gdLst/>
              <a:ahLst/>
              <a:cxnLst/>
              <a:rect l="l" t="t" r="r" b="b"/>
              <a:pathLst>
                <a:path w="690" h="690" extrusionOk="0">
                  <a:moveTo>
                    <a:pt x="345" y="1"/>
                  </a:moveTo>
                  <a:cubicBezTo>
                    <a:pt x="154" y="1"/>
                    <a:pt x="0" y="155"/>
                    <a:pt x="0" y="345"/>
                  </a:cubicBezTo>
                  <a:cubicBezTo>
                    <a:pt x="0" y="536"/>
                    <a:pt x="154" y="690"/>
                    <a:pt x="345" y="690"/>
                  </a:cubicBezTo>
                  <a:cubicBezTo>
                    <a:pt x="535" y="690"/>
                    <a:pt x="689" y="536"/>
                    <a:pt x="689" y="345"/>
                  </a:cubicBezTo>
                  <a:cubicBezTo>
                    <a:pt x="689" y="155"/>
                    <a:pt x="535" y="1"/>
                    <a:pt x="345" y="1"/>
                  </a:cubicBez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5422666" y="1735631"/>
              <a:ext cx="105079" cy="105081"/>
            </a:xfrm>
            <a:custGeom>
              <a:avLst/>
              <a:gdLst/>
              <a:ahLst/>
              <a:cxnLst/>
              <a:rect l="l" t="t" r="r" b="b"/>
              <a:pathLst>
                <a:path w="456" h="456" extrusionOk="0">
                  <a:moveTo>
                    <a:pt x="228" y="1"/>
                  </a:moveTo>
                  <a:cubicBezTo>
                    <a:pt x="103" y="1"/>
                    <a:pt x="1" y="104"/>
                    <a:pt x="1" y="228"/>
                  </a:cubicBezTo>
                  <a:cubicBezTo>
                    <a:pt x="1" y="353"/>
                    <a:pt x="103" y="456"/>
                    <a:pt x="228" y="456"/>
                  </a:cubicBezTo>
                  <a:cubicBezTo>
                    <a:pt x="352" y="456"/>
                    <a:pt x="455" y="353"/>
                    <a:pt x="455" y="228"/>
                  </a:cubicBezTo>
                  <a:cubicBezTo>
                    <a:pt x="455" y="104"/>
                    <a:pt x="352" y="1"/>
                    <a:pt x="228" y="1"/>
                  </a:cubicBezTo>
                  <a:close/>
                </a:path>
              </a:pathLst>
            </a:custGeom>
            <a:solidFill>
              <a:srgbClr val="FDF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448204" y="1708670"/>
              <a:ext cx="159002" cy="159004"/>
            </a:xfrm>
            <a:custGeom>
              <a:avLst/>
              <a:gdLst/>
              <a:ahLst/>
              <a:cxnLst/>
              <a:rect l="l" t="t" r="r" b="b"/>
              <a:pathLst>
                <a:path w="690" h="690" extrusionOk="0">
                  <a:moveTo>
                    <a:pt x="345" y="1"/>
                  </a:moveTo>
                  <a:cubicBezTo>
                    <a:pt x="155" y="1"/>
                    <a:pt x="1" y="155"/>
                    <a:pt x="1" y="345"/>
                  </a:cubicBezTo>
                  <a:cubicBezTo>
                    <a:pt x="1" y="536"/>
                    <a:pt x="155" y="690"/>
                    <a:pt x="345" y="690"/>
                  </a:cubicBezTo>
                  <a:cubicBezTo>
                    <a:pt x="536" y="690"/>
                    <a:pt x="690" y="536"/>
                    <a:pt x="690" y="345"/>
                  </a:cubicBezTo>
                  <a:cubicBezTo>
                    <a:pt x="690" y="155"/>
                    <a:pt x="536" y="1"/>
                    <a:pt x="345" y="1"/>
                  </a:cubicBez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7475395" y="1735631"/>
              <a:ext cx="104849" cy="105081"/>
            </a:xfrm>
            <a:custGeom>
              <a:avLst/>
              <a:gdLst/>
              <a:ahLst/>
              <a:cxnLst/>
              <a:rect l="l" t="t" r="r" b="b"/>
              <a:pathLst>
                <a:path w="455" h="456" extrusionOk="0">
                  <a:moveTo>
                    <a:pt x="227" y="1"/>
                  </a:moveTo>
                  <a:cubicBezTo>
                    <a:pt x="103" y="1"/>
                    <a:pt x="0" y="104"/>
                    <a:pt x="0" y="228"/>
                  </a:cubicBezTo>
                  <a:cubicBezTo>
                    <a:pt x="0" y="353"/>
                    <a:pt x="103" y="456"/>
                    <a:pt x="227" y="456"/>
                  </a:cubicBezTo>
                  <a:cubicBezTo>
                    <a:pt x="356" y="456"/>
                    <a:pt x="455" y="353"/>
                    <a:pt x="455" y="228"/>
                  </a:cubicBezTo>
                  <a:cubicBezTo>
                    <a:pt x="455" y="104"/>
                    <a:pt x="356" y="1"/>
                    <a:pt x="227" y="1"/>
                  </a:cubicBezTo>
                  <a:close/>
                </a:path>
              </a:pathLst>
            </a:custGeom>
            <a:solidFill>
              <a:srgbClr val="FDF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7"/>
            <p:cNvSpPr/>
            <p:nvPr/>
          </p:nvSpPr>
          <p:spPr>
            <a:xfrm>
              <a:off x="7664584" y="1708670"/>
              <a:ext cx="159002" cy="159004"/>
            </a:xfrm>
            <a:custGeom>
              <a:avLst/>
              <a:gdLst/>
              <a:ahLst/>
              <a:cxnLst/>
              <a:rect l="l" t="t" r="r" b="b"/>
              <a:pathLst>
                <a:path w="690" h="690" extrusionOk="0">
                  <a:moveTo>
                    <a:pt x="345" y="1"/>
                  </a:moveTo>
                  <a:cubicBezTo>
                    <a:pt x="154" y="1"/>
                    <a:pt x="0" y="155"/>
                    <a:pt x="0" y="345"/>
                  </a:cubicBezTo>
                  <a:cubicBezTo>
                    <a:pt x="0" y="536"/>
                    <a:pt x="154" y="690"/>
                    <a:pt x="345" y="690"/>
                  </a:cubicBezTo>
                  <a:cubicBezTo>
                    <a:pt x="535" y="690"/>
                    <a:pt x="689" y="536"/>
                    <a:pt x="689" y="345"/>
                  </a:cubicBezTo>
                  <a:cubicBezTo>
                    <a:pt x="689" y="155"/>
                    <a:pt x="535" y="1"/>
                    <a:pt x="345" y="1"/>
                  </a:cubicBez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7"/>
            <p:cNvSpPr/>
            <p:nvPr/>
          </p:nvSpPr>
          <p:spPr>
            <a:xfrm>
              <a:off x="7691545" y="1735631"/>
              <a:ext cx="104849" cy="105081"/>
            </a:xfrm>
            <a:custGeom>
              <a:avLst/>
              <a:gdLst/>
              <a:ahLst/>
              <a:cxnLst/>
              <a:rect l="l" t="t" r="r" b="b"/>
              <a:pathLst>
                <a:path w="455" h="456" extrusionOk="0">
                  <a:moveTo>
                    <a:pt x="228" y="1"/>
                  </a:moveTo>
                  <a:cubicBezTo>
                    <a:pt x="99" y="1"/>
                    <a:pt x="0" y="104"/>
                    <a:pt x="0" y="228"/>
                  </a:cubicBezTo>
                  <a:cubicBezTo>
                    <a:pt x="0" y="353"/>
                    <a:pt x="99" y="456"/>
                    <a:pt x="228" y="456"/>
                  </a:cubicBezTo>
                  <a:cubicBezTo>
                    <a:pt x="352" y="456"/>
                    <a:pt x="455" y="353"/>
                    <a:pt x="455" y="228"/>
                  </a:cubicBezTo>
                  <a:cubicBezTo>
                    <a:pt x="455" y="104"/>
                    <a:pt x="352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4723291" y="2314260"/>
              <a:ext cx="254403" cy="600988"/>
            </a:xfrm>
            <a:custGeom>
              <a:avLst/>
              <a:gdLst/>
              <a:ahLst/>
              <a:cxnLst/>
              <a:rect l="l" t="t" r="r" b="b"/>
              <a:pathLst>
                <a:path w="1104" h="2608" extrusionOk="0">
                  <a:moveTo>
                    <a:pt x="319" y="1"/>
                  </a:moveTo>
                  <a:cubicBezTo>
                    <a:pt x="143" y="1"/>
                    <a:pt x="0" y="144"/>
                    <a:pt x="0" y="316"/>
                  </a:cubicBezTo>
                  <a:lnTo>
                    <a:pt x="0" y="2292"/>
                  </a:lnTo>
                  <a:cubicBezTo>
                    <a:pt x="0" y="2464"/>
                    <a:pt x="143" y="2607"/>
                    <a:pt x="319" y="2607"/>
                  </a:cubicBezTo>
                  <a:lnTo>
                    <a:pt x="789" y="2607"/>
                  </a:lnTo>
                  <a:cubicBezTo>
                    <a:pt x="961" y="2607"/>
                    <a:pt x="1104" y="2464"/>
                    <a:pt x="1104" y="2292"/>
                  </a:cubicBezTo>
                  <a:lnTo>
                    <a:pt x="1104" y="316"/>
                  </a:lnTo>
                  <a:cubicBezTo>
                    <a:pt x="1104" y="144"/>
                    <a:pt x="961" y="1"/>
                    <a:pt x="7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8034434" y="2314260"/>
              <a:ext cx="253712" cy="600988"/>
            </a:xfrm>
            <a:custGeom>
              <a:avLst/>
              <a:gdLst/>
              <a:ahLst/>
              <a:cxnLst/>
              <a:rect l="l" t="t" r="r" b="b"/>
              <a:pathLst>
                <a:path w="1101" h="2608" extrusionOk="0">
                  <a:moveTo>
                    <a:pt x="316" y="1"/>
                  </a:moveTo>
                  <a:cubicBezTo>
                    <a:pt x="140" y="1"/>
                    <a:pt x="1" y="144"/>
                    <a:pt x="1" y="316"/>
                  </a:cubicBezTo>
                  <a:lnTo>
                    <a:pt x="1" y="2292"/>
                  </a:lnTo>
                  <a:cubicBezTo>
                    <a:pt x="1" y="2464"/>
                    <a:pt x="140" y="2607"/>
                    <a:pt x="316" y="2607"/>
                  </a:cubicBezTo>
                  <a:lnTo>
                    <a:pt x="785" y="2607"/>
                  </a:lnTo>
                  <a:cubicBezTo>
                    <a:pt x="957" y="2607"/>
                    <a:pt x="1100" y="2464"/>
                    <a:pt x="1100" y="2292"/>
                  </a:cubicBezTo>
                  <a:lnTo>
                    <a:pt x="1100" y="316"/>
                  </a:lnTo>
                  <a:cubicBezTo>
                    <a:pt x="1100" y="144"/>
                    <a:pt x="957" y="1"/>
                    <a:pt x="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5216656" y="2000865"/>
              <a:ext cx="479080" cy="746165"/>
            </a:xfrm>
            <a:custGeom>
              <a:avLst/>
              <a:gdLst/>
              <a:ahLst/>
              <a:cxnLst/>
              <a:rect l="l" t="t" r="r" b="b"/>
              <a:pathLst>
                <a:path w="2079" h="3238" extrusionOk="0">
                  <a:moveTo>
                    <a:pt x="1096" y="1"/>
                  </a:moveTo>
                  <a:lnTo>
                    <a:pt x="0" y="3238"/>
                  </a:lnTo>
                  <a:lnTo>
                    <a:pt x="983" y="3238"/>
                  </a:lnTo>
                  <a:lnTo>
                    <a:pt x="20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5507928" y="2000865"/>
              <a:ext cx="305330" cy="746165"/>
            </a:xfrm>
            <a:custGeom>
              <a:avLst/>
              <a:gdLst/>
              <a:ahLst/>
              <a:cxnLst/>
              <a:rect l="l" t="t" r="r" b="b"/>
              <a:pathLst>
                <a:path w="1325" h="3238" extrusionOk="0">
                  <a:moveTo>
                    <a:pt x="1097" y="1"/>
                  </a:moveTo>
                  <a:lnTo>
                    <a:pt x="1" y="3238"/>
                  </a:lnTo>
                  <a:lnTo>
                    <a:pt x="224" y="3238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7"/>
            <p:cNvSpPr/>
            <p:nvPr/>
          </p:nvSpPr>
          <p:spPr>
            <a:xfrm>
              <a:off x="7073975" y="2000865"/>
              <a:ext cx="478388" cy="746165"/>
            </a:xfrm>
            <a:custGeom>
              <a:avLst/>
              <a:gdLst/>
              <a:ahLst/>
              <a:cxnLst/>
              <a:rect l="l" t="t" r="r" b="b"/>
              <a:pathLst>
                <a:path w="2076" h="3238" extrusionOk="0">
                  <a:moveTo>
                    <a:pt x="1097" y="1"/>
                  </a:moveTo>
                  <a:lnTo>
                    <a:pt x="1" y="3238"/>
                  </a:lnTo>
                  <a:lnTo>
                    <a:pt x="980" y="3238"/>
                  </a:lnTo>
                  <a:lnTo>
                    <a:pt x="2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7"/>
            <p:cNvSpPr/>
            <p:nvPr/>
          </p:nvSpPr>
          <p:spPr>
            <a:xfrm>
              <a:off x="7364555" y="2000865"/>
              <a:ext cx="305330" cy="746165"/>
            </a:xfrm>
            <a:custGeom>
              <a:avLst/>
              <a:gdLst/>
              <a:ahLst/>
              <a:cxnLst/>
              <a:rect l="l" t="t" r="r" b="b"/>
              <a:pathLst>
                <a:path w="1325" h="3238" extrusionOk="0">
                  <a:moveTo>
                    <a:pt x="1097" y="1"/>
                  </a:moveTo>
                  <a:lnTo>
                    <a:pt x="1" y="3238"/>
                  </a:lnTo>
                  <a:lnTo>
                    <a:pt x="228" y="3238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6181955" y="2000865"/>
              <a:ext cx="788557" cy="746165"/>
            </a:xfrm>
            <a:custGeom>
              <a:avLst/>
              <a:gdLst/>
              <a:ahLst/>
              <a:cxnLst/>
              <a:rect l="l" t="t" r="r" b="b"/>
              <a:pathLst>
                <a:path w="3422" h="3238" extrusionOk="0">
                  <a:moveTo>
                    <a:pt x="1097" y="1"/>
                  </a:moveTo>
                  <a:lnTo>
                    <a:pt x="1" y="3238"/>
                  </a:lnTo>
                  <a:lnTo>
                    <a:pt x="2325" y="3238"/>
                  </a:lnTo>
                  <a:lnTo>
                    <a:pt x="3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6064663" y="2000865"/>
              <a:ext cx="305099" cy="746165"/>
            </a:xfrm>
            <a:custGeom>
              <a:avLst/>
              <a:gdLst/>
              <a:ahLst/>
              <a:cxnLst/>
              <a:rect l="l" t="t" r="r" b="b"/>
              <a:pathLst>
                <a:path w="1324" h="3238" extrusionOk="0">
                  <a:moveTo>
                    <a:pt x="1096" y="1"/>
                  </a:moveTo>
                  <a:lnTo>
                    <a:pt x="0" y="3238"/>
                  </a:lnTo>
                  <a:lnTo>
                    <a:pt x="228" y="3238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5133008" y="3126091"/>
              <a:ext cx="150476" cy="294272"/>
            </a:xfrm>
            <a:custGeom>
              <a:avLst/>
              <a:gdLst/>
              <a:ahLst/>
              <a:cxnLst/>
              <a:rect l="l" t="t" r="r" b="b"/>
              <a:pathLst>
                <a:path w="653" h="1277" extrusionOk="0">
                  <a:moveTo>
                    <a:pt x="587" y="1"/>
                  </a:moveTo>
                  <a:cubicBezTo>
                    <a:pt x="488" y="1"/>
                    <a:pt x="393" y="23"/>
                    <a:pt x="308" y="59"/>
                  </a:cubicBezTo>
                  <a:lnTo>
                    <a:pt x="0" y="1031"/>
                  </a:lnTo>
                  <a:cubicBezTo>
                    <a:pt x="63" y="1133"/>
                    <a:pt x="147" y="1218"/>
                    <a:pt x="250" y="1276"/>
                  </a:cubicBezTo>
                  <a:lnTo>
                    <a:pt x="653" y="4"/>
                  </a:lnTo>
                  <a:cubicBezTo>
                    <a:pt x="631" y="1"/>
                    <a:pt x="609" y="1"/>
                    <a:pt x="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5224952" y="3135308"/>
              <a:ext cx="121210" cy="304411"/>
            </a:xfrm>
            <a:custGeom>
              <a:avLst/>
              <a:gdLst/>
              <a:ahLst/>
              <a:cxnLst/>
              <a:rect l="l" t="t" r="r" b="b"/>
              <a:pathLst>
                <a:path w="526" h="1321" extrusionOk="0">
                  <a:moveTo>
                    <a:pt x="411" y="1"/>
                  </a:moveTo>
                  <a:lnTo>
                    <a:pt x="1" y="1299"/>
                  </a:lnTo>
                  <a:cubicBezTo>
                    <a:pt x="41" y="1310"/>
                    <a:pt x="81" y="1317"/>
                    <a:pt x="125" y="1321"/>
                  </a:cubicBezTo>
                  <a:lnTo>
                    <a:pt x="525" y="52"/>
                  </a:lnTo>
                  <a:cubicBezTo>
                    <a:pt x="492" y="30"/>
                    <a:pt x="452" y="12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7586005" y="3126091"/>
              <a:ext cx="314317" cy="314551"/>
            </a:xfrm>
            <a:custGeom>
              <a:avLst/>
              <a:gdLst/>
              <a:ahLst/>
              <a:cxnLst/>
              <a:rect l="l" t="t" r="r" b="b"/>
              <a:pathLst>
                <a:path w="1364" h="1365" extrusionOk="0">
                  <a:moveTo>
                    <a:pt x="682" y="1"/>
                  </a:moveTo>
                  <a:cubicBezTo>
                    <a:pt x="305" y="1"/>
                    <a:pt x="0" y="305"/>
                    <a:pt x="0" y="682"/>
                  </a:cubicBezTo>
                  <a:cubicBezTo>
                    <a:pt x="0" y="1060"/>
                    <a:pt x="305" y="1364"/>
                    <a:pt x="682" y="1364"/>
                  </a:cubicBezTo>
                  <a:cubicBezTo>
                    <a:pt x="1060" y="1364"/>
                    <a:pt x="1364" y="1060"/>
                    <a:pt x="1364" y="682"/>
                  </a:cubicBezTo>
                  <a:cubicBezTo>
                    <a:pt x="1364" y="305"/>
                    <a:pt x="1060" y="1"/>
                    <a:pt x="6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7"/>
            <p:cNvSpPr/>
            <p:nvPr/>
          </p:nvSpPr>
          <p:spPr>
            <a:xfrm>
              <a:off x="7607896" y="3126091"/>
              <a:ext cx="150706" cy="294272"/>
            </a:xfrm>
            <a:custGeom>
              <a:avLst/>
              <a:gdLst/>
              <a:ahLst/>
              <a:cxnLst/>
              <a:rect l="l" t="t" r="r" b="b"/>
              <a:pathLst>
                <a:path w="654" h="1277" extrusionOk="0">
                  <a:moveTo>
                    <a:pt x="587" y="1"/>
                  </a:moveTo>
                  <a:cubicBezTo>
                    <a:pt x="488" y="1"/>
                    <a:pt x="393" y="23"/>
                    <a:pt x="308" y="59"/>
                  </a:cubicBezTo>
                  <a:lnTo>
                    <a:pt x="1" y="1031"/>
                  </a:lnTo>
                  <a:cubicBezTo>
                    <a:pt x="63" y="1133"/>
                    <a:pt x="147" y="1218"/>
                    <a:pt x="250" y="1276"/>
                  </a:cubicBezTo>
                  <a:lnTo>
                    <a:pt x="653" y="4"/>
                  </a:lnTo>
                  <a:cubicBezTo>
                    <a:pt x="631" y="1"/>
                    <a:pt x="609" y="1"/>
                    <a:pt x="58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7"/>
            <p:cNvSpPr/>
            <p:nvPr/>
          </p:nvSpPr>
          <p:spPr>
            <a:xfrm>
              <a:off x="7700071" y="3135308"/>
              <a:ext cx="120980" cy="304411"/>
            </a:xfrm>
            <a:custGeom>
              <a:avLst/>
              <a:gdLst/>
              <a:ahLst/>
              <a:cxnLst/>
              <a:rect l="l" t="t" r="r" b="b"/>
              <a:pathLst>
                <a:path w="525" h="1321" extrusionOk="0">
                  <a:moveTo>
                    <a:pt x="411" y="1"/>
                  </a:moveTo>
                  <a:lnTo>
                    <a:pt x="0" y="1299"/>
                  </a:lnTo>
                  <a:cubicBezTo>
                    <a:pt x="40" y="1310"/>
                    <a:pt x="81" y="1317"/>
                    <a:pt x="125" y="1321"/>
                  </a:cubicBezTo>
                  <a:lnTo>
                    <a:pt x="524" y="52"/>
                  </a:lnTo>
                  <a:cubicBezTo>
                    <a:pt x="491" y="30"/>
                    <a:pt x="451" y="12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7"/>
            <p:cNvSpPr/>
            <p:nvPr/>
          </p:nvSpPr>
          <p:spPr>
            <a:xfrm>
              <a:off x="5719929" y="1711205"/>
              <a:ext cx="107614" cy="149786"/>
            </a:xfrm>
            <a:custGeom>
              <a:avLst/>
              <a:gdLst/>
              <a:ahLst/>
              <a:cxnLst/>
              <a:rect l="l" t="t" r="r" b="b"/>
              <a:pathLst>
                <a:path w="467" h="650" extrusionOk="0">
                  <a:moveTo>
                    <a:pt x="235" y="1"/>
                  </a:moveTo>
                  <a:cubicBezTo>
                    <a:pt x="192" y="1"/>
                    <a:pt x="155" y="8"/>
                    <a:pt x="122" y="23"/>
                  </a:cubicBezTo>
                  <a:cubicBezTo>
                    <a:pt x="85" y="37"/>
                    <a:pt x="60" y="59"/>
                    <a:pt x="41" y="85"/>
                  </a:cubicBezTo>
                  <a:cubicBezTo>
                    <a:pt x="19" y="114"/>
                    <a:pt x="8" y="147"/>
                    <a:pt x="8" y="184"/>
                  </a:cubicBezTo>
                  <a:cubicBezTo>
                    <a:pt x="8" y="287"/>
                    <a:pt x="74" y="349"/>
                    <a:pt x="206" y="367"/>
                  </a:cubicBezTo>
                  <a:cubicBezTo>
                    <a:pt x="261" y="375"/>
                    <a:pt x="298" y="389"/>
                    <a:pt x="320" y="404"/>
                  </a:cubicBezTo>
                  <a:cubicBezTo>
                    <a:pt x="345" y="419"/>
                    <a:pt x="356" y="441"/>
                    <a:pt x="356" y="466"/>
                  </a:cubicBezTo>
                  <a:cubicBezTo>
                    <a:pt x="356" y="488"/>
                    <a:pt x="345" y="507"/>
                    <a:pt x="320" y="521"/>
                  </a:cubicBezTo>
                  <a:cubicBezTo>
                    <a:pt x="298" y="536"/>
                    <a:pt x="268" y="547"/>
                    <a:pt x="235" y="547"/>
                  </a:cubicBezTo>
                  <a:cubicBezTo>
                    <a:pt x="203" y="547"/>
                    <a:pt x="177" y="540"/>
                    <a:pt x="151" y="532"/>
                  </a:cubicBezTo>
                  <a:cubicBezTo>
                    <a:pt x="129" y="521"/>
                    <a:pt x="107" y="507"/>
                    <a:pt x="82" y="488"/>
                  </a:cubicBezTo>
                  <a:cubicBezTo>
                    <a:pt x="74" y="481"/>
                    <a:pt x="63" y="477"/>
                    <a:pt x="52" y="477"/>
                  </a:cubicBezTo>
                  <a:cubicBezTo>
                    <a:pt x="38" y="477"/>
                    <a:pt x="27" y="485"/>
                    <a:pt x="16" y="496"/>
                  </a:cubicBezTo>
                  <a:cubicBezTo>
                    <a:pt x="5" y="503"/>
                    <a:pt x="1" y="518"/>
                    <a:pt x="1" y="529"/>
                  </a:cubicBezTo>
                  <a:cubicBezTo>
                    <a:pt x="1" y="547"/>
                    <a:pt x="8" y="562"/>
                    <a:pt x="23" y="576"/>
                  </a:cubicBezTo>
                  <a:cubicBezTo>
                    <a:pt x="52" y="602"/>
                    <a:pt x="85" y="620"/>
                    <a:pt x="118" y="631"/>
                  </a:cubicBezTo>
                  <a:cubicBezTo>
                    <a:pt x="151" y="642"/>
                    <a:pt x="192" y="649"/>
                    <a:pt x="235" y="649"/>
                  </a:cubicBezTo>
                  <a:cubicBezTo>
                    <a:pt x="276" y="649"/>
                    <a:pt x="312" y="642"/>
                    <a:pt x="349" y="628"/>
                  </a:cubicBezTo>
                  <a:cubicBezTo>
                    <a:pt x="386" y="609"/>
                    <a:pt x="411" y="587"/>
                    <a:pt x="433" y="562"/>
                  </a:cubicBezTo>
                  <a:cubicBezTo>
                    <a:pt x="455" y="532"/>
                    <a:pt x="466" y="499"/>
                    <a:pt x="466" y="459"/>
                  </a:cubicBezTo>
                  <a:cubicBezTo>
                    <a:pt x="466" y="419"/>
                    <a:pt x="459" y="389"/>
                    <a:pt x="441" y="364"/>
                  </a:cubicBezTo>
                  <a:cubicBezTo>
                    <a:pt x="426" y="338"/>
                    <a:pt x="404" y="320"/>
                    <a:pt x="371" y="305"/>
                  </a:cubicBezTo>
                  <a:cubicBezTo>
                    <a:pt x="342" y="290"/>
                    <a:pt x="301" y="279"/>
                    <a:pt x="250" y="272"/>
                  </a:cubicBezTo>
                  <a:cubicBezTo>
                    <a:pt x="203" y="261"/>
                    <a:pt x="170" y="254"/>
                    <a:pt x="148" y="239"/>
                  </a:cubicBezTo>
                  <a:cubicBezTo>
                    <a:pt x="126" y="224"/>
                    <a:pt x="115" y="206"/>
                    <a:pt x="115" y="180"/>
                  </a:cubicBezTo>
                  <a:cubicBezTo>
                    <a:pt x="115" y="158"/>
                    <a:pt x="126" y="140"/>
                    <a:pt x="148" y="125"/>
                  </a:cubicBezTo>
                  <a:cubicBezTo>
                    <a:pt x="170" y="111"/>
                    <a:pt x="199" y="103"/>
                    <a:pt x="235" y="103"/>
                  </a:cubicBezTo>
                  <a:cubicBezTo>
                    <a:pt x="257" y="103"/>
                    <a:pt x="283" y="111"/>
                    <a:pt x="309" y="118"/>
                  </a:cubicBezTo>
                  <a:cubicBezTo>
                    <a:pt x="338" y="129"/>
                    <a:pt x="360" y="140"/>
                    <a:pt x="375" y="155"/>
                  </a:cubicBezTo>
                  <a:cubicBezTo>
                    <a:pt x="382" y="158"/>
                    <a:pt x="389" y="162"/>
                    <a:pt x="400" y="162"/>
                  </a:cubicBezTo>
                  <a:cubicBezTo>
                    <a:pt x="415" y="162"/>
                    <a:pt x="426" y="158"/>
                    <a:pt x="437" y="147"/>
                  </a:cubicBezTo>
                  <a:cubicBezTo>
                    <a:pt x="444" y="136"/>
                    <a:pt x="452" y="125"/>
                    <a:pt x="452" y="111"/>
                  </a:cubicBezTo>
                  <a:cubicBezTo>
                    <a:pt x="452" y="92"/>
                    <a:pt x="444" y="78"/>
                    <a:pt x="426" y="63"/>
                  </a:cubicBezTo>
                  <a:cubicBezTo>
                    <a:pt x="404" y="45"/>
                    <a:pt x="375" y="30"/>
                    <a:pt x="342" y="15"/>
                  </a:cubicBezTo>
                  <a:cubicBezTo>
                    <a:pt x="309" y="4"/>
                    <a:pt x="272" y="1"/>
                    <a:pt x="2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7"/>
            <p:cNvSpPr/>
            <p:nvPr/>
          </p:nvSpPr>
          <p:spPr>
            <a:xfrm>
              <a:off x="5878931" y="1712127"/>
              <a:ext cx="115910" cy="148864"/>
            </a:xfrm>
            <a:custGeom>
              <a:avLst/>
              <a:gdLst/>
              <a:ahLst/>
              <a:cxnLst/>
              <a:rect l="l" t="t" r="r" b="b"/>
              <a:pathLst>
                <a:path w="503" h="646" extrusionOk="0">
                  <a:moveTo>
                    <a:pt x="326" y="0"/>
                  </a:moveTo>
                  <a:cubicBezTo>
                    <a:pt x="264" y="0"/>
                    <a:pt x="209" y="15"/>
                    <a:pt x="158" y="41"/>
                  </a:cubicBezTo>
                  <a:cubicBezTo>
                    <a:pt x="110" y="70"/>
                    <a:pt x="70" y="107"/>
                    <a:pt x="44" y="154"/>
                  </a:cubicBezTo>
                  <a:cubicBezTo>
                    <a:pt x="15" y="206"/>
                    <a:pt x="0" y="261"/>
                    <a:pt x="0" y="319"/>
                  </a:cubicBezTo>
                  <a:cubicBezTo>
                    <a:pt x="0" y="389"/>
                    <a:pt x="15" y="448"/>
                    <a:pt x="44" y="495"/>
                  </a:cubicBezTo>
                  <a:cubicBezTo>
                    <a:pt x="73" y="547"/>
                    <a:pt x="114" y="583"/>
                    <a:pt x="165" y="609"/>
                  </a:cubicBezTo>
                  <a:cubicBezTo>
                    <a:pt x="213" y="631"/>
                    <a:pt x="268" y="645"/>
                    <a:pt x="326" y="645"/>
                  </a:cubicBezTo>
                  <a:cubicBezTo>
                    <a:pt x="378" y="645"/>
                    <a:pt x="429" y="634"/>
                    <a:pt x="477" y="609"/>
                  </a:cubicBezTo>
                  <a:cubicBezTo>
                    <a:pt x="484" y="605"/>
                    <a:pt x="491" y="598"/>
                    <a:pt x="495" y="591"/>
                  </a:cubicBezTo>
                  <a:cubicBezTo>
                    <a:pt x="502" y="583"/>
                    <a:pt x="502" y="576"/>
                    <a:pt x="502" y="565"/>
                  </a:cubicBezTo>
                  <a:cubicBezTo>
                    <a:pt x="502" y="554"/>
                    <a:pt x="499" y="539"/>
                    <a:pt x="491" y="528"/>
                  </a:cubicBezTo>
                  <a:cubicBezTo>
                    <a:pt x="480" y="514"/>
                    <a:pt x="466" y="510"/>
                    <a:pt x="451" y="510"/>
                  </a:cubicBezTo>
                  <a:cubicBezTo>
                    <a:pt x="440" y="510"/>
                    <a:pt x="433" y="510"/>
                    <a:pt x="422" y="517"/>
                  </a:cubicBezTo>
                  <a:cubicBezTo>
                    <a:pt x="396" y="528"/>
                    <a:pt x="363" y="536"/>
                    <a:pt x="326" y="536"/>
                  </a:cubicBezTo>
                  <a:cubicBezTo>
                    <a:pt x="264" y="536"/>
                    <a:pt x="213" y="517"/>
                    <a:pt x="176" y="481"/>
                  </a:cubicBezTo>
                  <a:cubicBezTo>
                    <a:pt x="136" y="444"/>
                    <a:pt x="117" y="393"/>
                    <a:pt x="117" y="319"/>
                  </a:cubicBezTo>
                  <a:cubicBezTo>
                    <a:pt x="117" y="279"/>
                    <a:pt x="128" y="242"/>
                    <a:pt x="143" y="209"/>
                  </a:cubicBezTo>
                  <a:cubicBezTo>
                    <a:pt x="161" y="176"/>
                    <a:pt x="183" y="154"/>
                    <a:pt x="216" y="136"/>
                  </a:cubicBezTo>
                  <a:cubicBezTo>
                    <a:pt x="246" y="118"/>
                    <a:pt x="282" y="110"/>
                    <a:pt x="326" y="110"/>
                  </a:cubicBezTo>
                  <a:cubicBezTo>
                    <a:pt x="359" y="110"/>
                    <a:pt x="392" y="114"/>
                    <a:pt x="422" y="129"/>
                  </a:cubicBezTo>
                  <a:cubicBezTo>
                    <a:pt x="433" y="136"/>
                    <a:pt x="440" y="136"/>
                    <a:pt x="451" y="136"/>
                  </a:cubicBezTo>
                  <a:cubicBezTo>
                    <a:pt x="466" y="136"/>
                    <a:pt x="480" y="132"/>
                    <a:pt x="488" y="118"/>
                  </a:cubicBezTo>
                  <a:cubicBezTo>
                    <a:pt x="499" y="107"/>
                    <a:pt x="502" y="96"/>
                    <a:pt x="502" y="81"/>
                  </a:cubicBezTo>
                  <a:cubicBezTo>
                    <a:pt x="502" y="59"/>
                    <a:pt x="491" y="44"/>
                    <a:pt x="473" y="37"/>
                  </a:cubicBezTo>
                  <a:cubicBezTo>
                    <a:pt x="429" y="11"/>
                    <a:pt x="378" y="0"/>
                    <a:pt x="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7"/>
            <p:cNvSpPr/>
            <p:nvPr/>
          </p:nvSpPr>
          <p:spPr>
            <a:xfrm>
              <a:off x="6067197" y="1713049"/>
              <a:ext cx="118445" cy="145408"/>
            </a:xfrm>
            <a:custGeom>
              <a:avLst/>
              <a:gdLst/>
              <a:ahLst/>
              <a:cxnLst/>
              <a:rect l="l" t="t" r="r" b="b"/>
              <a:pathLst>
                <a:path w="514" h="631" extrusionOk="0">
                  <a:moveTo>
                    <a:pt x="59" y="0"/>
                  </a:moveTo>
                  <a:cubicBezTo>
                    <a:pt x="41" y="0"/>
                    <a:pt x="26" y="7"/>
                    <a:pt x="19" y="18"/>
                  </a:cubicBezTo>
                  <a:cubicBezTo>
                    <a:pt x="8" y="26"/>
                    <a:pt x="0" y="40"/>
                    <a:pt x="0" y="55"/>
                  </a:cubicBezTo>
                  <a:lnTo>
                    <a:pt x="0" y="576"/>
                  </a:lnTo>
                  <a:cubicBezTo>
                    <a:pt x="0" y="594"/>
                    <a:pt x="4" y="605"/>
                    <a:pt x="15" y="616"/>
                  </a:cubicBezTo>
                  <a:cubicBezTo>
                    <a:pt x="26" y="627"/>
                    <a:pt x="41" y="630"/>
                    <a:pt x="55" y="630"/>
                  </a:cubicBezTo>
                  <a:cubicBezTo>
                    <a:pt x="70" y="630"/>
                    <a:pt x="85" y="627"/>
                    <a:pt x="96" y="616"/>
                  </a:cubicBezTo>
                  <a:cubicBezTo>
                    <a:pt x="107" y="605"/>
                    <a:pt x="114" y="594"/>
                    <a:pt x="114" y="576"/>
                  </a:cubicBezTo>
                  <a:lnTo>
                    <a:pt x="114" y="367"/>
                  </a:lnTo>
                  <a:lnTo>
                    <a:pt x="400" y="367"/>
                  </a:lnTo>
                  <a:lnTo>
                    <a:pt x="400" y="576"/>
                  </a:lnTo>
                  <a:cubicBezTo>
                    <a:pt x="400" y="594"/>
                    <a:pt x="407" y="605"/>
                    <a:pt x="418" y="616"/>
                  </a:cubicBezTo>
                  <a:cubicBezTo>
                    <a:pt x="429" y="627"/>
                    <a:pt x="440" y="630"/>
                    <a:pt x="455" y="630"/>
                  </a:cubicBezTo>
                  <a:cubicBezTo>
                    <a:pt x="473" y="630"/>
                    <a:pt x="488" y="627"/>
                    <a:pt x="499" y="616"/>
                  </a:cubicBezTo>
                  <a:cubicBezTo>
                    <a:pt x="510" y="605"/>
                    <a:pt x="514" y="594"/>
                    <a:pt x="514" y="576"/>
                  </a:cubicBezTo>
                  <a:lnTo>
                    <a:pt x="514" y="55"/>
                  </a:lnTo>
                  <a:cubicBezTo>
                    <a:pt x="514" y="40"/>
                    <a:pt x="510" y="26"/>
                    <a:pt x="499" y="15"/>
                  </a:cubicBezTo>
                  <a:cubicBezTo>
                    <a:pt x="488" y="7"/>
                    <a:pt x="473" y="0"/>
                    <a:pt x="459" y="0"/>
                  </a:cubicBezTo>
                  <a:cubicBezTo>
                    <a:pt x="444" y="0"/>
                    <a:pt x="429" y="7"/>
                    <a:pt x="418" y="18"/>
                  </a:cubicBezTo>
                  <a:cubicBezTo>
                    <a:pt x="407" y="26"/>
                    <a:pt x="400" y="40"/>
                    <a:pt x="400" y="55"/>
                  </a:cubicBezTo>
                  <a:lnTo>
                    <a:pt x="400" y="264"/>
                  </a:lnTo>
                  <a:lnTo>
                    <a:pt x="114" y="264"/>
                  </a:lnTo>
                  <a:lnTo>
                    <a:pt x="114" y="55"/>
                  </a:lnTo>
                  <a:cubicBezTo>
                    <a:pt x="114" y="40"/>
                    <a:pt x="107" y="26"/>
                    <a:pt x="96" y="18"/>
                  </a:cubicBezTo>
                  <a:cubicBezTo>
                    <a:pt x="85" y="7"/>
                    <a:pt x="74" y="0"/>
                    <a:pt x="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7"/>
            <p:cNvSpPr/>
            <p:nvPr/>
          </p:nvSpPr>
          <p:spPr>
            <a:xfrm>
              <a:off x="6221820" y="1711205"/>
              <a:ext cx="141258" cy="149786"/>
            </a:xfrm>
            <a:custGeom>
              <a:avLst/>
              <a:gdLst/>
              <a:ahLst/>
              <a:cxnLst/>
              <a:rect l="l" t="t" r="r" b="b"/>
              <a:pathLst>
                <a:path w="613" h="650" extrusionOk="0">
                  <a:moveTo>
                    <a:pt x="305" y="107"/>
                  </a:moveTo>
                  <a:cubicBezTo>
                    <a:pt x="341" y="107"/>
                    <a:pt x="374" y="118"/>
                    <a:pt x="403" y="136"/>
                  </a:cubicBezTo>
                  <a:cubicBezTo>
                    <a:pt x="433" y="155"/>
                    <a:pt x="455" y="184"/>
                    <a:pt x="469" y="217"/>
                  </a:cubicBezTo>
                  <a:cubicBezTo>
                    <a:pt x="488" y="246"/>
                    <a:pt x="495" y="283"/>
                    <a:pt x="495" y="323"/>
                  </a:cubicBezTo>
                  <a:cubicBezTo>
                    <a:pt x="495" y="364"/>
                    <a:pt x="488" y="400"/>
                    <a:pt x="469" y="433"/>
                  </a:cubicBezTo>
                  <a:cubicBezTo>
                    <a:pt x="455" y="466"/>
                    <a:pt x="433" y="492"/>
                    <a:pt x="403" y="510"/>
                  </a:cubicBezTo>
                  <a:cubicBezTo>
                    <a:pt x="374" y="532"/>
                    <a:pt x="341" y="540"/>
                    <a:pt x="305" y="540"/>
                  </a:cubicBezTo>
                  <a:cubicBezTo>
                    <a:pt x="268" y="540"/>
                    <a:pt x="235" y="532"/>
                    <a:pt x="209" y="514"/>
                  </a:cubicBezTo>
                  <a:cubicBezTo>
                    <a:pt x="180" y="492"/>
                    <a:pt x="158" y="466"/>
                    <a:pt x="140" y="433"/>
                  </a:cubicBezTo>
                  <a:cubicBezTo>
                    <a:pt x="125" y="400"/>
                    <a:pt x="118" y="364"/>
                    <a:pt x="118" y="323"/>
                  </a:cubicBezTo>
                  <a:cubicBezTo>
                    <a:pt x="118" y="283"/>
                    <a:pt x="125" y="246"/>
                    <a:pt x="140" y="213"/>
                  </a:cubicBezTo>
                  <a:cubicBezTo>
                    <a:pt x="158" y="180"/>
                    <a:pt x="180" y="155"/>
                    <a:pt x="209" y="136"/>
                  </a:cubicBezTo>
                  <a:cubicBezTo>
                    <a:pt x="235" y="118"/>
                    <a:pt x="268" y="107"/>
                    <a:pt x="305" y="107"/>
                  </a:cubicBezTo>
                  <a:close/>
                  <a:moveTo>
                    <a:pt x="305" y="1"/>
                  </a:moveTo>
                  <a:cubicBezTo>
                    <a:pt x="246" y="1"/>
                    <a:pt x="195" y="15"/>
                    <a:pt x="147" y="45"/>
                  </a:cubicBezTo>
                  <a:cubicBezTo>
                    <a:pt x="103" y="70"/>
                    <a:pt x="66" y="111"/>
                    <a:pt x="41" y="162"/>
                  </a:cubicBezTo>
                  <a:cubicBezTo>
                    <a:pt x="15" y="210"/>
                    <a:pt x="0" y="265"/>
                    <a:pt x="0" y="323"/>
                  </a:cubicBezTo>
                  <a:cubicBezTo>
                    <a:pt x="0" y="386"/>
                    <a:pt x="15" y="437"/>
                    <a:pt x="41" y="488"/>
                  </a:cubicBezTo>
                  <a:cubicBezTo>
                    <a:pt x="66" y="536"/>
                    <a:pt x="103" y="576"/>
                    <a:pt x="147" y="606"/>
                  </a:cubicBezTo>
                  <a:cubicBezTo>
                    <a:pt x="195" y="635"/>
                    <a:pt x="246" y="649"/>
                    <a:pt x="305" y="649"/>
                  </a:cubicBezTo>
                  <a:cubicBezTo>
                    <a:pt x="363" y="649"/>
                    <a:pt x="418" y="635"/>
                    <a:pt x="462" y="606"/>
                  </a:cubicBezTo>
                  <a:cubicBezTo>
                    <a:pt x="510" y="576"/>
                    <a:pt x="546" y="536"/>
                    <a:pt x="572" y="488"/>
                  </a:cubicBezTo>
                  <a:cubicBezTo>
                    <a:pt x="598" y="437"/>
                    <a:pt x="612" y="386"/>
                    <a:pt x="612" y="323"/>
                  </a:cubicBezTo>
                  <a:cubicBezTo>
                    <a:pt x="612" y="265"/>
                    <a:pt x="598" y="210"/>
                    <a:pt x="572" y="162"/>
                  </a:cubicBezTo>
                  <a:cubicBezTo>
                    <a:pt x="546" y="111"/>
                    <a:pt x="510" y="70"/>
                    <a:pt x="462" y="45"/>
                  </a:cubicBezTo>
                  <a:cubicBezTo>
                    <a:pt x="418" y="15"/>
                    <a:pt x="363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7"/>
            <p:cNvSpPr/>
            <p:nvPr/>
          </p:nvSpPr>
          <p:spPr>
            <a:xfrm>
              <a:off x="6417000" y="1711205"/>
              <a:ext cx="141258" cy="149786"/>
            </a:xfrm>
            <a:custGeom>
              <a:avLst/>
              <a:gdLst/>
              <a:ahLst/>
              <a:cxnLst/>
              <a:rect l="l" t="t" r="r" b="b"/>
              <a:pathLst>
                <a:path w="613" h="650" extrusionOk="0">
                  <a:moveTo>
                    <a:pt x="308" y="107"/>
                  </a:moveTo>
                  <a:cubicBezTo>
                    <a:pt x="341" y="107"/>
                    <a:pt x="374" y="118"/>
                    <a:pt x="403" y="136"/>
                  </a:cubicBezTo>
                  <a:cubicBezTo>
                    <a:pt x="433" y="155"/>
                    <a:pt x="455" y="184"/>
                    <a:pt x="473" y="217"/>
                  </a:cubicBezTo>
                  <a:cubicBezTo>
                    <a:pt x="488" y="246"/>
                    <a:pt x="495" y="283"/>
                    <a:pt x="495" y="323"/>
                  </a:cubicBezTo>
                  <a:cubicBezTo>
                    <a:pt x="495" y="364"/>
                    <a:pt x="488" y="400"/>
                    <a:pt x="473" y="433"/>
                  </a:cubicBezTo>
                  <a:cubicBezTo>
                    <a:pt x="455" y="466"/>
                    <a:pt x="433" y="492"/>
                    <a:pt x="403" y="510"/>
                  </a:cubicBezTo>
                  <a:cubicBezTo>
                    <a:pt x="374" y="532"/>
                    <a:pt x="341" y="540"/>
                    <a:pt x="308" y="540"/>
                  </a:cubicBezTo>
                  <a:cubicBezTo>
                    <a:pt x="271" y="540"/>
                    <a:pt x="238" y="532"/>
                    <a:pt x="209" y="514"/>
                  </a:cubicBezTo>
                  <a:cubicBezTo>
                    <a:pt x="180" y="492"/>
                    <a:pt x="158" y="466"/>
                    <a:pt x="143" y="433"/>
                  </a:cubicBezTo>
                  <a:cubicBezTo>
                    <a:pt x="125" y="400"/>
                    <a:pt x="117" y="364"/>
                    <a:pt x="117" y="323"/>
                  </a:cubicBezTo>
                  <a:cubicBezTo>
                    <a:pt x="117" y="283"/>
                    <a:pt x="125" y="246"/>
                    <a:pt x="143" y="213"/>
                  </a:cubicBezTo>
                  <a:cubicBezTo>
                    <a:pt x="158" y="180"/>
                    <a:pt x="180" y="155"/>
                    <a:pt x="209" y="136"/>
                  </a:cubicBezTo>
                  <a:cubicBezTo>
                    <a:pt x="238" y="118"/>
                    <a:pt x="271" y="107"/>
                    <a:pt x="308" y="107"/>
                  </a:cubicBezTo>
                  <a:close/>
                  <a:moveTo>
                    <a:pt x="308" y="1"/>
                  </a:moveTo>
                  <a:cubicBezTo>
                    <a:pt x="249" y="1"/>
                    <a:pt x="194" y="15"/>
                    <a:pt x="150" y="45"/>
                  </a:cubicBezTo>
                  <a:cubicBezTo>
                    <a:pt x="103" y="70"/>
                    <a:pt x="66" y="111"/>
                    <a:pt x="40" y="162"/>
                  </a:cubicBezTo>
                  <a:cubicBezTo>
                    <a:pt x="15" y="210"/>
                    <a:pt x="0" y="265"/>
                    <a:pt x="0" y="323"/>
                  </a:cubicBezTo>
                  <a:cubicBezTo>
                    <a:pt x="0" y="386"/>
                    <a:pt x="15" y="437"/>
                    <a:pt x="40" y="488"/>
                  </a:cubicBezTo>
                  <a:cubicBezTo>
                    <a:pt x="66" y="536"/>
                    <a:pt x="103" y="576"/>
                    <a:pt x="150" y="606"/>
                  </a:cubicBezTo>
                  <a:cubicBezTo>
                    <a:pt x="194" y="635"/>
                    <a:pt x="249" y="649"/>
                    <a:pt x="308" y="649"/>
                  </a:cubicBezTo>
                  <a:cubicBezTo>
                    <a:pt x="363" y="649"/>
                    <a:pt x="418" y="635"/>
                    <a:pt x="462" y="606"/>
                  </a:cubicBezTo>
                  <a:cubicBezTo>
                    <a:pt x="510" y="576"/>
                    <a:pt x="546" y="536"/>
                    <a:pt x="572" y="488"/>
                  </a:cubicBezTo>
                  <a:cubicBezTo>
                    <a:pt x="601" y="437"/>
                    <a:pt x="612" y="386"/>
                    <a:pt x="612" y="323"/>
                  </a:cubicBezTo>
                  <a:cubicBezTo>
                    <a:pt x="612" y="265"/>
                    <a:pt x="601" y="210"/>
                    <a:pt x="572" y="162"/>
                  </a:cubicBezTo>
                  <a:cubicBezTo>
                    <a:pt x="546" y="111"/>
                    <a:pt x="510" y="70"/>
                    <a:pt x="462" y="45"/>
                  </a:cubicBezTo>
                  <a:cubicBezTo>
                    <a:pt x="418" y="15"/>
                    <a:pt x="363" y="1"/>
                    <a:pt x="3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6620476" y="1713049"/>
              <a:ext cx="93097" cy="145408"/>
            </a:xfrm>
            <a:custGeom>
              <a:avLst/>
              <a:gdLst/>
              <a:ahLst/>
              <a:cxnLst/>
              <a:rect l="l" t="t" r="r" b="b"/>
              <a:pathLst>
                <a:path w="404" h="631" extrusionOk="0">
                  <a:moveTo>
                    <a:pt x="59" y="0"/>
                  </a:moveTo>
                  <a:cubicBezTo>
                    <a:pt x="41" y="0"/>
                    <a:pt x="30" y="7"/>
                    <a:pt x="19" y="18"/>
                  </a:cubicBezTo>
                  <a:cubicBezTo>
                    <a:pt x="8" y="26"/>
                    <a:pt x="0" y="40"/>
                    <a:pt x="0" y="55"/>
                  </a:cubicBezTo>
                  <a:lnTo>
                    <a:pt x="0" y="576"/>
                  </a:lnTo>
                  <a:cubicBezTo>
                    <a:pt x="0" y="594"/>
                    <a:pt x="8" y="605"/>
                    <a:pt x="15" y="616"/>
                  </a:cubicBezTo>
                  <a:cubicBezTo>
                    <a:pt x="26" y="627"/>
                    <a:pt x="41" y="630"/>
                    <a:pt x="55" y="630"/>
                  </a:cubicBezTo>
                  <a:lnTo>
                    <a:pt x="349" y="630"/>
                  </a:lnTo>
                  <a:cubicBezTo>
                    <a:pt x="363" y="630"/>
                    <a:pt x="378" y="627"/>
                    <a:pt x="389" y="616"/>
                  </a:cubicBezTo>
                  <a:cubicBezTo>
                    <a:pt x="400" y="609"/>
                    <a:pt x="404" y="594"/>
                    <a:pt x="404" y="579"/>
                  </a:cubicBezTo>
                  <a:cubicBezTo>
                    <a:pt x="404" y="565"/>
                    <a:pt x="400" y="550"/>
                    <a:pt x="389" y="543"/>
                  </a:cubicBezTo>
                  <a:cubicBezTo>
                    <a:pt x="378" y="532"/>
                    <a:pt x="363" y="528"/>
                    <a:pt x="349" y="528"/>
                  </a:cubicBezTo>
                  <a:lnTo>
                    <a:pt x="114" y="528"/>
                  </a:lnTo>
                  <a:lnTo>
                    <a:pt x="114" y="55"/>
                  </a:lnTo>
                  <a:cubicBezTo>
                    <a:pt x="114" y="40"/>
                    <a:pt x="107" y="26"/>
                    <a:pt x="96" y="18"/>
                  </a:cubicBezTo>
                  <a:cubicBezTo>
                    <a:pt x="85" y="7"/>
                    <a:pt x="74" y="0"/>
                    <a:pt x="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7"/>
            <p:cNvSpPr/>
            <p:nvPr/>
          </p:nvSpPr>
          <p:spPr>
            <a:xfrm>
              <a:off x="6841695" y="1713049"/>
              <a:ext cx="111762" cy="145408"/>
            </a:xfrm>
            <a:custGeom>
              <a:avLst/>
              <a:gdLst/>
              <a:ahLst/>
              <a:cxnLst/>
              <a:rect l="l" t="t" r="r" b="b"/>
              <a:pathLst>
                <a:path w="485" h="631" extrusionOk="0">
                  <a:moveTo>
                    <a:pt x="265" y="106"/>
                  </a:moveTo>
                  <a:cubicBezTo>
                    <a:pt x="287" y="106"/>
                    <a:pt x="305" y="114"/>
                    <a:pt x="316" y="125"/>
                  </a:cubicBezTo>
                  <a:cubicBezTo>
                    <a:pt x="331" y="139"/>
                    <a:pt x="334" y="158"/>
                    <a:pt x="334" y="180"/>
                  </a:cubicBezTo>
                  <a:cubicBezTo>
                    <a:pt x="334" y="202"/>
                    <a:pt x="327" y="216"/>
                    <a:pt x="316" y="231"/>
                  </a:cubicBezTo>
                  <a:cubicBezTo>
                    <a:pt x="301" y="242"/>
                    <a:pt x="287" y="249"/>
                    <a:pt x="268" y="249"/>
                  </a:cubicBezTo>
                  <a:lnTo>
                    <a:pt x="114" y="249"/>
                  </a:lnTo>
                  <a:lnTo>
                    <a:pt x="114" y="106"/>
                  </a:lnTo>
                  <a:close/>
                  <a:moveTo>
                    <a:pt x="272" y="356"/>
                  </a:moveTo>
                  <a:cubicBezTo>
                    <a:pt x="298" y="356"/>
                    <a:pt x="323" y="359"/>
                    <a:pt x="342" y="370"/>
                  </a:cubicBezTo>
                  <a:cubicBezTo>
                    <a:pt x="360" y="381"/>
                    <a:pt x="367" y="403"/>
                    <a:pt x="367" y="440"/>
                  </a:cubicBezTo>
                  <a:cubicBezTo>
                    <a:pt x="367" y="469"/>
                    <a:pt x="360" y="491"/>
                    <a:pt x="345" y="506"/>
                  </a:cubicBezTo>
                  <a:cubicBezTo>
                    <a:pt x="327" y="521"/>
                    <a:pt x="305" y="528"/>
                    <a:pt x="279" y="528"/>
                  </a:cubicBezTo>
                  <a:lnTo>
                    <a:pt x="114" y="528"/>
                  </a:lnTo>
                  <a:lnTo>
                    <a:pt x="114" y="356"/>
                  </a:lnTo>
                  <a:close/>
                  <a:moveTo>
                    <a:pt x="56" y="0"/>
                  </a:moveTo>
                  <a:cubicBezTo>
                    <a:pt x="38" y="0"/>
                    <a:pt x="27" y="7"/>
                    <a:pt x="16" y="18"/>
                  </a:cubicBezTo>
                  <a:cubicBezTo>
                    <a:pt x="5" y="26"/>
                    <a:pt x="1" y="40"/>
                    <a:pt x="1" y="55"/>
                  </a:cubicBezTo>
                  <a:lnTo>
                    <a:pt x="1" y="576"/>
                  </a:lnTo>
                  <a:cubicBezTo>
                    <a:pt x="1" y="594"/>
                    <a:pt x="5" y="605"/>
                    <a:pt x="16" y="616"/>
                  </a:cubicBezTo>
                  <a:cubicBezTo>
                    <a:pt x="27" y="627"/>
                    <a:pt x="38" y="630"/>
                    <a:pt x="56" y="630"/>
                  </a:cubicBezTo>
                  <a:lnTo>
                    <a:pt x="279" y="630"/>
                  </a:lnTo>
                  <a:cubicBezTo>
                    <a:pt x="334" y="630"/>
                    <a:pt x="382" y="620"/>
                    <a:pt x="426" y="590"/>
                  </a:cubicBezTo>
                  <a:cubicBezTo>
                    <a:pt x="466" y="561"/>
                    <a:pt x="485" y="510"/>
                    <a:pt x="485" y="440"/>
                  </a:cubicBezTo>
                  <a:cubicBezTo>
                    <a:pt x="485" y="400"/>
                    <a:pt x="477" y="367"/>
                    <a:pt x="455" y="341"/>
                  </a:cubicBezTo>
                  <a:cubicBezTo>
                    <a:pt x="437" y="315"/>
                    <a:pt x="408" y="293"/>
                    <a:pt x="378" y="282"/>
                  </a:cubicBezTo>
                  <a:cubicBezTo>
                    <a:pt x="400" y="271"/>
                    <a:pt x="419" y="253"/>
                    <a:pt x="433" y="235"/>
                  </a:cubicBezTo>
                  <a:cubicBezTo>
                    <a:pt x="444" y="213"/>
                    <a:pt x="452" y="187"/>
                    <a:pt x="452" y="161"/>
                  </a:cubicBezTo>
                  <a:cubicBezTo>
                    <a:pt x="452" y="55"/>
                    <a:pt x="397" y="0"/>
                    <a:pt x="2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7"/>
            <p:cNvSpPr/>
            <p:nvPr/>
          </p:nvSpPr>
          <p:spPr>
            <a:xfrm>
              <a:off x="6985487" y="1713049"/>
              <a:ext cx="115910" cy="147021"/>
            </a:xfrm>
            <a:custGeom>
              <a:avLst/>
              <a:gdLst/>
              <a:ahLst/>
              <a:cxnLst/>
              <a:rect l="l" t="t" r="r" b="b"/>
              <a:pathLst>
                <a:path w="503" h="638" extrusionOk="0">
                  <a:moveTo>
                    <a:pt x="59" y="0"/>
                  </a:moveTo>
                  <a:cubicBezTo>
                    <a:pt x="40" y="0"/>
                    <a:pt x="29" y="4"/>
                    <a:pt x="18" y="15"/>
                  </a:cubicBezTo>
                  <a:cubicBezTo>
                    <a:pt x="7" y="26"/>
                    <a:pt x="0" y="40"/>
                    <a:pt x="0" y="55"/>
                  </a:cubicBezTo>
                  <a:lnTo>
                    <a:pt x="0" y="381"/>
                  </a:lnTo>
                  <a:cubicBezTo>
                    <a:pt x="0" y="433"/>
                    <a:pt x="11" y="477"/>
                    <a:pt x="33" y="513"/>
                  </a:cubicBezTo>
                  <a:cubicBezTo>
                    <a:pt x="55" y="554"/>
                    <a:pt x="84" y="583"/>
                    <a:pt x="121" y="605"/>
                  </a:cubicBezTo>
                  <a:cubicBezTo>
                    <a:pt x="158" y="627"/>
                    <a:pt x="202" y="638"/>
                    <a:pt x="253" y="638"/>
                  </a:cubicBezTo>
                  <a:cubicBezTo>
                    <a:pt x="301" y="638"/>
                    <a:pt x="345" y="627"/>
                    <a:pt x="381" y="605"/>
                  </a:cubicBezTo>
                  <a:cubicBezTo>
                    <a:pt x="418" y="583"/>
                    <a:pt x="447" y="554"/>
                    <a:pt x="469" y="513"/>
                  </a:cubicBezTo>
                  <a:cubicBezTo>
                    <a:pt x="491" y="477"/>
                    <a:pt x="502" y="433"/>
                    <a:pt x="502" y="381"/>
                  </a:cubicBezTo>
                  <a:lnTo>
                    <a:pt x="502" y="55"/>
                  </a:lnTo>
                  <a:cubicBezTo>
                    <a:pt x="502" y="40"/>
                    <a:pt x="495" y="26"/>
                    <a:pt x="488" y="15"/>
                  </a:cubicBezTo>
                  <a:cubicBezTo>
                    <a:pt x="477" y="4"/>
                    <a:pt x="466" y="0"/>
                    <a:pt x="447" y="0"/>
                  </a:cubicBezTo>
                  <a:cubicBezTo>
                    <a:pt x="433" y="0"/>
                    <a:pt x="422" y="4"/>
                    <a:pt x="411" y="15"/>
                  </a:cubicBezTo>
                  <a:cubicBezTo>
                    <a:pt x="403" y="26"/>
                    <a:pt x="400" y="40"/>
                    <a:pt x="400" y="55"/>
                  </a:cubicBezTo>
                  <a:lnTo>
                    <a:pt x="400" y="381"/>
                  </a:lnTo>
                  <a:cubicBezTo>
                    <a:pt x="400" y="411"/>
                    <a:pt x="392" y="436"/>
                    <a:pt x="378" y="458"/>
                  </a:cubicBezTo>
                  <a:cubicBezTo>
                    <a:pt x="363" y="480"/>
                    <a:pt x="345" y="499"/>
                    <a:pt x="323" y="510"/>
                  </a:cubicBezTo>
                  <a:cubicBezTo>
                    <a:pt x="301" y="521"/>
                    <a:pt x="279" y="528"/>
                    <a:pt x="253" y="528"/>
                  </a:cubicBezTo>
                  <a:cubicBezTo>
                    <a:pt x="227" y="528"/>
                    <a:pt x="205" y="521"/>
                    <a:pt x="183" y="510"/>
                  </a:cubicBezTo>
                  <a:cubicBezTo>
                    <a:pt x="161" y="499"/>
                    <a:pt x="143" y="480"/>
                    <a:pt x="132" y="458"/>
                  </a:cubicBezTo>
                  <a:cubicBezTo>
                    <a:pt x="117" y="436"/>
                    <a:pt x="114" y="411"/>
                    <a:pt x="114" y="381"/>
                  </a:cubicBezTo>
                  <a:lnTo>
                    <a:pt x="114" y="55"/>
                  </a:lnTo>
                  <a:cubicBezTo>
                    <a:pt x="114" y="40"/>
                    <a:pt x="106" y="26"/>
                    <a:pt x="95" y="15"/>
                  </a:cubicBezTo>
                  <a:cubicBezTo>
                    <a:pt x="84" y="4"/>
                    <a:pt x="73" y="0"/>
                    <a:pt x="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7"/>
            <p:cNvSpPr/>
            <p:nvPr/>
          </p:nvSpPr>
          <p:spPr>
            <a:xfrm>
              <a:off x="7167762" y="1711205"/>
              <a:ext cx="107614" cy="149786"/>
            </a:xfrm>
            <a:custGeom>
              <a:avLst/>
              <a:gdLst/>
              <a:ahLst/>
              <a:cxnLst/>
              <a:rect l="l" t="t" r="r" b="b"/>
              <a:pathLst>
                <a:path w="467" h="650" extrusionOk="0">
                  <a:moveTo>
                    <a:pt x="239" y="1"/>
                  </a:moveTo>
                  <a:cubicBezTo>
                    <a:pt x="195" y="1"/>
                    <a:pt x="158" y="8"/>
                    <a:pt x="122" y="23"/>
                  </a:cubicBezTo>
                  <a:cubicBezTo>
                    <a:pt x="89" y="37"/>
                    <a:pt x="63" y="59"/>
                    <a:pt x="41" y="85"/>
                  </a:cubicBezTo>
                  <a:cubicBezTo>
                    <a:pt x="23" y="114"/>
                    <a:pt x="12" y="147"/>
                    <a:pt x="12" y="184"/>
                  </a:cubicBezTo>
                  <a:cubicBezTo>
                    <a:pt x="12" y="287"/>
                    <a:pt x="78" y="349"/>
                    <a:pt x="210" y="367"/>
                  </a:cubicBezTo>
                  <a:cubicBezTo>
                    <a:pt x="261" y="375"/>
                    <a:pt x="301" y="389"/>
                    <a:pt x="323" y="404"/>
                  </a:cubicBezTo>
                  <a:cubicBezTo>
                    <a:pt x="349" y="419"/>
                    <a:pt x="360" y="441"/>
                    <a:pt x="360" y="466"/>
                  </a:cubicBezTo>
                  <a:cubicBezTo>
                    <a:pt x="360" y="488"/>
                    <a:pt x="349" y="507"/>
                    <a:pt x="323" y="521"/>
                  </a:cubicBezTo>
                  <a:cubicBezTo>
                    <a:pt x="298" y="536"/>
                    <a:pt x="268" y="547"/>
                    <a:pt x="235" y="547"/>
                  </a:cubicBezTo>
                  <a:cubicBezTo>
                    <a:pt x="206" y="547"/>
                    <a:pt x="177" y="540"/>
                    <a:pt x="155" y="532"/>
                  </a:cubicBezTo>
                  <a:cubicBezTo>
                    <a:pt x="133" y="521"/>
                    <a:pt x="111" y="507"/>
                    <a:pt x="85" y="488"/>
                  </a:cubicBezTo>
                  <a:cubicBezTo>
                    <a:pt x="74" y="481"/>
                    <a:pt x="67" y="477"/>
                    <a:pt x="56" y="477"/>
                  </a:cubicBezTo>
                  <a:cubicBezTo>
                    <a:pt x="41" y="477"/>
                    <a:pt x="26" y="485"/>
                    <a:pt x="19" y="496"/>
                  </a:cubicBezTo>
                  <a:cubicBezTo>
                    <a:pt x="8" y="503"/>
                    <a:pt x="1" y="518"/>
                    <a:pt x="1" y="529"/>
                  </a:cubicBezTo>
                  <a:cubicBezTo>
                    <a:pt x="1" y="547"/>
                    <a:pt x="12" y="562"/>
                    <a:pt x="26" y="576"/>
                  </a:cubicBezTo>
                  <a:cubicBezTo>
                    <a:pt x="56" y="602"/>
                    <a:pt x="89" y="620"/>
                    <a:pt x="122" y="631"/>
                  </a:cubicBezTo>
                  <a:cubicBezTo>
                    <a:pt x="155" y="642"/>
                    <a:pt x="191" y="649"/>
                    <a:pt x="235" y="649"/>
                  </a:cubicBezTo>
                  <a:cubicBezTo>
                    <a:pt x="276" y="649"/>
                    <a:pt x="316" y="642"/>
                    <a:pt x="349" y="628"/>
                  </a:cubicBezTo>
                  <a:cubicBezTo>
                    <a:pt x="386" y="609"/>
                    <a:pt x="415" y="587"/>
                    <a:pt x="437" y="562"/>
                  </a:cubicBezTo>
                  <a:cubicBezTo>
                    <a:pt x="459" y="532"/>
                    <a:pt x="466" y="499"/>
                    <a:pt x="466" y="459"/>
                  </a:cubicBezTo>
                  <a:cubicBezTo>
                    <a:pt x="466" y="419"/>
                    <a:pt x="459" y="389"/>
                    <a:pt x="444" y="364"/>
                  </a:cubicBezTo>
                  <a:cubicBezTo>
                    <a:pt x="430" y="338"/>
                    <a:pt x="404" y="320"/>
                    <a:pt x="375" y="305"/>
                  </a:cubicBezTo>
                  <a:cubicBezTo>
                    <a:pt x="345" y="290"/>
                    <a:pt x="301" y="279"/>
                    <a:pt x="250" y="272"/>
                  </a:cubicBezTo>
                  <a:cubicBezTo>
                    <a:pt x="206" y="261"/>
                    <a:pt x="173" y="254"/>
                    <a:pt x="151" y="239"/>
                  </a:cubicBezTo>
                  <a:cubicBezTo>
                    <a:pt x="129" y="224"/>
                    <a:pt x="118" y="206"/>
                    <a:pt x="118" y="180"/>
                  </a:cubicBezTo>
                  <a:cubicBezTo>
                    <a:pt x="118" y="158"/>
                    <a:pt x="129" y="140"/>
                    <a:pt x="147" y="125"/>
                  </a:cubicBezTo>
                  <a:cubicBezTo>
                    <a:pt x="169" y="111"/>
                    <a:pt x="199" y="103"/>
                    <a:pt x="239" y="103"/>
                  </a:cubicBezTo>
                  <a:cubicBezTo>
                    <a:pt x="261" y="103"/>
                    <a:pt x="283" y="111"/>
                    <a:pt x="312" y="118"/>
                  </a:cubicBezTo>
                  <a:cubicBezTo>
                    <a:pt x="342" y="129"/>
                    <a:pt x="364" y="140"/>
                    <a:pt x="378" y="155"/>
                  </a:cubicBezTo>
                  <a:cubicBezTo>
                    <a:pt x="386" y="158"/>
                    <a:pt x="393" y="162"/>
                    <a:pt x="404" y="162"/>
                  </a:cubicBezTo>
                  <a:cubicBezTo>
                    <a:pt x="415" y="162"/>
                    <a:pt x="430" y="158"/>
                    <a:pt x="437" y="147"/>
                  </a:cubicBezTo>
                  <a:cubicBezTo>
                    <a:pt x="448" y="136"/>
                    <a:pt x="455" y="125"/>
                    <a:pt x="455" y="111"/>
                  </a:cubicBezTo>
                  <a:cubicBezTo>
                    <a:pt x="455" y="92"/>
                    <a:pt x="444" y="78"/>
                    <a:pt x="426" y="63"/>
                  </a:cubicBezTo>
                  <a:cubicBezTo>
                    <a:pt x="404" y="45"/>
                    <a:pt x="378" y="30"/>
                    <a:pt x="345" y="15"/>
                  </a:cubicBezTo>
                  <a:cubicBezTo>
                    <a:pt x="312" y="4"/>
                    <a:pt x="276" y="1"/>
                    <a:pt x="2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7"/>
            <p:cNvSpPr/>
            <p:nvPr/>
          </p:nvSpPr>
          <p:spPr>
            <a:xfrm>
              <a:off x="5367822" y="1286278"/>
              <a:ext cx="2276723" cy="321233"/>
            </a:xfrm>
            <a:custGeom>
              <a:avLst/>
              <a:gdLst/>
              <a:ahLst/>
              <a:cxnLst/>
              <a:rect l="l" t="t" r="r" b="b"/>
              <a:pathLst>
                <a:path w="9880" h="1394" extrusionOk="0">
                  <a:moveTo>
                    <a:pt x="81" y="1"/>
                  </a:moveTo>
                  <a:cubicBezTo>
                    <a:pt x="37" y="1"/>
                    <a:pt x="0" y="38"/>
                    <a:pt x="0" y="82"/>
                  </a:cubicBezTo>
                  <a:lnTo>
                    <a:pt x="0" y="1313"/>
                  </a:lnTo>
                  <a:cubicBezTo>
                    <a:pt x="0" y="1357"/>
                    <a:pt x="37" y="1394"/>
                    <a:pt x="81" y="1394"/>
                  </a:cubicBezTo>
                  <a:lnTo>
                    <a:pt x="9799" y="1394"/>
                  </a:lnTo>
                  <a:cubicBezTo>
                    <a:pt x="9843" y="1394"/>
                    <a:pt x="9879" y="1357"/>
                    <a:pt x="9879" y="1313"/>
                  </a:cubicBezTo>
                  <a:lnTo>
                    <a:pt x="9879" y="82"/>
                  </a:lnTo>
                  <a:cubicBezTo>
                    <a:pt x="9879" y="38"/>
                    <a:pt x="9843" y="1"/>
                    <a:pt x="97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7"/>
            <p:cNvSpPr/>
            <p:nvPr/>
          </p:nvSpPr>
          <p:spPr>
            <a:xfrm>
              <a:off x="5454006" y="1286278"/>
              <a:ext cx="116832" cy="321233"/>
            </a:xfrm>
            <a:custGeom>
              <a:avLst/>
              <a:gdLst/>
              <a:ahLst/>
              <a:cxnLst/>
              <a:rect l="l" t="t" r="r" b="b"/>
              <a:pathLst>
                <a:path w="507" h="1394" extrusionOk="0">
                  <a:moveTo>
                    <a:pt x="0" y="1"/>
                  </a:moveTo>
                  <a:lnTo>
                    <a:pt x="0" y="1394"/>
                  </a:lnTo>
                  <a:lnTo>
                    <a:pt x="506" y="139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7"/>
            <p:cNvSpPr/>
            <p:nvPr/>
          </p:nvSpPr>
          <p:spPr>
            <a:xfrm>
              <a:off x="5614389" y="1286278"/>
              <a:ext cx="37331" cy="321233"/>
            </a:xfrm>
            <a:custGeom>
              <a:avLst/>
              <a:gdLst/>
              <a:ahLst/>
              <a:cxnLst/>
              <a:rect l="l" t="t" r="r" b="b"/>
              <a:pathLst>
                <a:path w="162" h="1394" extrusionOk="0">
                  <a:moveTo>
                    <a:pt x="1" y="1"/>
                  </a:moveTo>
                  <a:lnTo>
                    <a:pt x="1" y="1394"/>
                  </a:lnTo>
                  <a:lnTo>
                    <a:pt x="162" y="1394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7"/>
            <p:cNvSpPr/>
            <p:nvPr/>
          </p:nvSpPr>
          <p:spPr>
            <a:xfrm>
              <a:off x="7437373" y="1286278"/>
              <a:ext cx="115910" cy="321233"/>
            </a:xfrm>
            <a:custGeom>
              <a:avLst/>
              <a:gdLst/>
              <a:ahLst/>
              <a:cxnLst/>
              <a:rect l="l" t="t" r="r" b="b"/>
              <a:pathLst>
                <a:path w="503" h="1394" extrusionOk="0">
                  <a:moveTo>
                    <a:pt x="0" y="1"/>
                  </a:moveTo>
                  <a:lnTo>
                    <a:pt x="0" y="1394"/>
                  </a:lnTo>
                  <a:lnTo>
                    <a:pt x="502" y="1394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7"/>
            <p:cNvSpPr/>
            <p:nvPr/>
          </p:nvSpPr>
          <p:spPr>
            <a:xfrm>
              <a:off x="7355338" y="1286278"/>
              <a:ext cx="38253" cy="321233"/>
            </a:xfrm>
            <a:custGeom>
              <a:avLst/>
              <a:gdLst/>
              <a:ahLst/>
              <a:cxnLst/>
              <a:rect l="l" t="t" r="r" b="b"/>
              <a:pathLst>
                <a:path w="166" h="1394" extrusionOk="0">
                  <a:moveTo>
                    <a:pt x="1" y="1"/>
                  </a:moveTo>
                  <a:lnTo>
                    <a:pt x="1" y="1394"/>
                  </a:lnTo>
                  <a:lnTo>
                    <a:pt x="165" y="1394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7"/>
            <p:cNvSpPr/>
            <p:nvPr/>
          </p:nvSpPr>
          <p:spPr>
            <a:xfrm>
              <a:off x="5424279" y="1086950"/>
              <a:ext cx="2162656" cy="199561"/>
            </a:xfrm>
            <a:custGeom>
              <a:avLst/>
              <a:gdLst/>
              <a:ahLst/>
              <a:cxnLst/>
              <a:rect l="l" t="t" r="r" b="b"/>
              <a:pathLst>
                <a:path w="9385" h="866" extrusionOk="0">
                  <a:moveTo>
                    <a:pt x="82" y="1"/>
                  </a:moveTo>
                  <a:cubicBezTo>
                    <a:pt x="38" y="1"/>
                    <a:pt x="1" y="37"/>
                    <a:pt x="1" y="81"/>
                  </a:cubicBezTo>
                  <a:lnTo>
                    <a:pt x="1" y="785"/>
                  </a:lnTo>
                  <a:cubicBezTo>
                    <a:pt x="1" y="829"/>
                    <a:pt x="38" y="866"/>
                    <a:pt x="82" y="866"/>
                  </a:cubicBezTo>
                  <a:lnTo>
                    <a:pt x="9304" y="866"/>
                  </a:lnTo>
                  <a:cubicBezTo>
                    <a:pt x="9352" y="866"/>
                    <a:pt x="9385" y="829"/>
                    <a:pt x="9385" y="785"/>
                  </a:cubicBezTo>
                  <a:lnTo>
                    <a:pt x="9385" y="81"/>
                  </a:lnTo>
                  <a:cubicBezTo>
                    <a:pt x="9385" y="37"/>
                    <a:pt x="9352" y="1"/>
                    <a:pt x="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5424279" y="1109763"/>
              <a:ext cx="2162656" cy="153934"/>
            </a:xfrm>
            <a:custGeom>
              <a:avLst/>
              <a:gdLst/>
              <a:ahLst/>
              <a:cxnLst/>
              <a:rect l="l" t="t" r="r" b="b"/>
              <a:pathLst>
                <a:path w="9385" h="668" extrusionOk="0">
                  <a:moveTo>
                    <a:pt x="1" y="1"/>
                  </a:moveTo>
                  <a:lnTo>
                    <a:pt x="1" y="668"/>
                  </a:lnTo>
                  <a:lnTo>
                    <a:pt x="9385" y="668"/>
                  </a:lnTo>
                  <a:lnTo>
                    <a:pt x="9385" y="1"/>
                  </a:lnTo>
                  <a:close/>
                </a:path>
              </a:pathLst>
            </a:custGeom>
            <a:solidFill>
              <a:srgbClr val="F1F2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6905065" y="1187651"/>
              <a:ext cx="247029" cy="313398"/>
            </a:xfrm>
            <a:custGeom>
              <a:avLst/>
              <a:gdLst/>
              <a:ahLst/>
              <a:cxnLst/>
              <a:rect l="l" t="t" r="r" b="b"/>
              <a:pathLst>
                <a:path w="1072" h="1360" extrusionOk="0">
                  <a:moveTo>
                    <a:pt x="1" y="0"/>
                  </a:moveTo>
                  <a:lnTo>
                    <a:pt x="1" y="1360"/>
                  </a:lnTo>
                  <a:lnTo>
                    <a:pt x="536" y="872"/>
                  </a:lnTo>
                  <a:lnTo>
                    <a:pt x="1071" y="1360"/>
                  </a:lnTo>
                  <a:lnTo>
                    <a:pt x="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4925486" y="4558721"/>
              <a:ext cx="473088" cy="164073"/>
            </a:xfrm>
            <a:custGeom>
              <a:avLst/>
              <a:gdLst/>
              <a:ahLst/>
              <a:cxnLst/>
              <a:rect l="l" t="t" r="r" b="b"/>
              <a:pathLst>
                <a:path w="2053" h="712" extrusionOk="0">
                  <a:moveTo>
                    <a:pt x="2049" y="0"/>
                  </a:moveTo>
                  <a:lnTo>
                    <a:pt x="283" y="8"/>
                  </a:lnTo>
                  <a:cubicBezTo>
                    <a:pt x="125" y="11"/>
                    <a:pt x="0" y="136"/>
                    <a:pt x="4" y="290"/>
                  </a:cubicBezTo>
                  <a:lnTo>
                    <a:pt x="4" y="433"/>
                  </a:lnTo>
                  <a:cubicBezTo>
                    <a:pt x="4" y="587"/>
                    <a:pt x="129" y="712"/>
                    <a:pt x="286" y="712"/>
                  </a:cubicBezTo>
                  <a:lnTo>
                    <a:pt x="2053" y="704"/>
                  </a:lnTo>
                  <a:lnTo>
                    <a:pt x="20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5161914" y="4558721"/>
              <a:ext cx="236659" cy="163152"/>
            </a:xfrm>
            <a:custGeom>
              <a:avLst/>
              <a:gdLst/>
              <a:ahLst/>
              <a:cxnLst/>
              <a:rect l="l" t="t" r="r" b="b"/>
              <a:pathLst>
                <a:path w="1027" h="708" extrusionOk="0">
                  <a:moveTo>
                    <a:pt x="1023" y="0"/>
                  </a:moveTo>
                  <a:lnTo>
                    <a:pt x="1" y="4"/>
                  </a:lnTo>
                  <a:lnTo>
                    <a:pt x="4" y="708"/>
                  </a:lnTo>
                  <a:lnTo>
                    <a:pt x="1027" y="704"/>
                  </a:lnTo>
                  <a:lnTo>
                    <a:pt x="10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5397651" y="4551116"/>
              <a:ext cx="1644863" cy="170065"/>
            </a:xfrm>
            <a:custGeom>
              <a:avLst/>
              <a:gdLst/>
              <a:ahLst/>
              <a:cxnLst/>
              <a:rect l="l" t="t" r="r" b="b"/>
              <a:pathLst>
                <a:path w="7138" h="738" extrusionOk="0">
                  <a:moveTo>
                    <a:pt x="7134" y="0"/>
                  </a:moveTo>
                  <a:lnTo>
                    <a:pt x="0" y="33"/>
                  </a:lnTo>
                  <a:lnTo>
                    <a:pt x="4" y="737"/>
                  </a:lnTo>
                  <a:lnTo>
                    <a:pt x="7137" y="701"/>
                  </a:lnTo>
                  <a:lnTo>
                    <a:pt x="71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7041355" y="4551116"/>
              <a:ext cx="272147" cy="161538"/>
            </a:xfrm>
            <a:custGeom>
              <a:avLst/>
              <a:gdLst/>
              <a:ahLst/>
              <a:cxnLst/>
              <a:rect l="l" t="t" r="r" b="b"/>
              <a:pathLst>
                <a:path w="1181" h="701" extrusionOk="0">
                  <a:moveTo>
                    <a:pt x="1" y="0"/>
                  </a:moveTo>
                  <a:lnTo>
                    <a:pt x="4" y="701"/>
                  </a:lnTo>
                  <a:lnTo>
                    <a:pt x="1181" y="3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0B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7221326" y="4603425"/>
              <a:ext cx="92175" cy="55075"/>
            </a:xfrm>
            <a:custGeom>
              <a:avLst/>
              <a:gdLst/>
              <a:ahLst/>
              <a:cxnLst/>
              <a:rect l="l" t="t" r="r" b="b"/>
              <a:pathLst>
                <a:path w="400" h="239" extrusionOk="0">
                  <a:moveTo>
                    <a:pt x="0" y="1"/>
                  </a:moveTo>
                  <a:lnTo>
                    <a:pt x="0" y="239"/>
                  </a:lnTo>
                  <a:lnTo>
                    <a:pt x="400" y="1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41;p66"/>
          <p:cNvSpPr/>
          <p:nvPr/>
        </p:nvSpPr>
        <p:spPr>
          <a:xfrm>
            <a:off x="-667657" y="4188244"/>
            <a:ext cx="10464800" cy="136905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18" name="Picture 2" descr="Download Cartoon School Bus And Children With Flat Design for free |  Cartoon school bus, School bus, Yellow school bu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33" b="89617" l="5272" r="915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474" y="763812"/>
            <a:ext cx="4923271" cy="492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233;p43"/>
          <p:cNvGrpSpPr/>
          <p:nvPr/>
        </p:nvGrpSpPr>
        <p:grpSpPr>
          <a:xfrm>
            <a:off x="7280046" y="2747976"/>
            <a:ext cx="1941885" cy="2248761"/>
            <a:chOff x="5293245" y="6083019"/>
            <a:chExt cx="1941885" cy="2248761"/>
          </a:xfrm>
        </p:grpSpPr>
        <p:sp>
          <p:nvSpPr>
            <p:cNvPr id="6" name="Google Shape;234;p43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35;p43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6;p43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7;p43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8;p43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9;p43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40;p43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41;p43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42;p43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43;p43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44;p43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45;p43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46;p43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47;p43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48;p43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9;p43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0;p43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1;p43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2;p43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3;p43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4;p43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5;p43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6;p43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7;p43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8;p43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9;p43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60;p43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1;p43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62;p43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63;p43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64;p43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65;p43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66;p43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67;p43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68;p43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69;p43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70;p43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71;p43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72;p43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73;p43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74;p43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75;p43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76;p43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77;p43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78;p43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79;p43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0;p43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1;p43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2;p43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3;p43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4;p43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85;p43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86;p43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87;p43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88;p43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89;p43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90;p43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91;p43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92;p43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93;p43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94;p43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95;p43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96;p43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97;p43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98;p43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99;p43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00;p43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01;p43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02;p43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03;p43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04;p43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05;p43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06;p43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07;p43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08;p43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09;p43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10;p43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11;p43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12;p43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13;p43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14;p43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15;p43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16;p43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17;p43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18;p43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19;p43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20;p43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21;p43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22;p43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23;p43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24;p43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25;p43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26;p43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27;p43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28;p43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29;p43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30;p43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31;p43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32;p43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33;p43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34;p43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35;p43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36;p43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37;p43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38;p43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39;p43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40;p43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41;p43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3673370" y="6117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 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Phân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tích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Đánh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51801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84461" y="301336"/>
            <a:ext cx="3231573" cy="3075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392" y="622813"/>
            <a:ext cx="3075709" cy="572700"/>
          </a:xfrm>
        </p:spPr>
        <p:txBody>
          <a:bodyPr/>
          <a:lstStyle/>
          <a:p>
            <a:r>
              <a:rPr lang="en-US" sz="2800" dirty="0">
                <a:latin typeface="Bahnschrift SemiLight" panose="020B0502040204020203" pitchFamily="34" charset="0"/>
              </a:rPr>
              <a:t>Con </a:t>
            </a:r>
            <a:r>
              <a:rPr lang="en-US" sz="2800" dirty="0" err="1">
                <a:latin typeface="Bahnschrift SemiLight" panose="020B0502040204020203" pitchFamily="34" charset="0"/>
              </a:rPr>
              <a:t>hãy</a:t>
            </a:r>
            <a:r>
              <a:rPr lang="en-US" sz="2800" dirty="0">
                <a:latin typeface="Bahnschrift SemiLight" panose="020B0502040204020203" pitchFamily="34" charset="0"/>
              </a:rPr>
              <a:t> </a:t>
            </a:r>
            <a:r>
              <a:rPr lang="en-US" sz="2800" dirty="0" err="1">
                <a:latin typeface="Bahnschrift SemiLight" panose="020B0502040204020203" pitchFamily="34" charset="0"/>
              </a:rPr>
              <a:t>giới</a:t>
            </a:r>
            <a:r>
              <a:rPr lang="en-US" sz="2800" dirty="0">
                <a:latin typeface="Bahnschrift SemiLight" panose="020B0502040204020203" pitchFamily="34" charset="0"/>
              </a:rPr>
              <a:t> </a:t>
            </a:r>
            <a:r>
              <a:rPr lang="en-US" sz="2800" dirty="0" err="1">
                <a:latin typeface="Bahnschrift SemiLight" panose="020B0502040204020203" pitchFamily="34" charset="0"/>
              </a:rPr>
              <a:t>thiệu</a:t>
            </a:r>
            <a:r>
              <a:rPr lang="en-US" sz="2800" dirty="0">
                <a:latin typeface="Bahnschrift SemiLight" panose="020B0502040204020203" pitchFamily="34" charset="0"/>
              </a:rPr>
              <a:t> </a:t>
            </a:r>
            <a:r>
              <a:rPr lang="en-US" sz="2800" dirty="0" err="1">
                <a:latin typeface="Bahnschrift SemiLight" panose="020B0502040204020203" pitchFamily="34" charset="0"/>
              </a:rPr>
              <a:t>sản</a:t>
            </a:r>
            <a:r>
              <a:rPr lang="en-US" sz="2800" dirty="0">
                <a:latin typeface="Bahnschrift SemiLight" panose="020B0502040204020203" pitchFamily="34" charset="0"/>
              </a:rPr>
              <a:t> </a:t>
            </a:r>
            <a:r>
              <a:rPr lang="en-US" sz="2800" dirty="0" err="1">
                <a:latin typeface="Bahnschrift SemiLight" panose="020B0502040204020203" pitchFamily="34" charset="0"/>
              </a:rPr>
              <a:t>phẩm</a:t>
            </a:r>
            <a:r>
              <a:rPr lang="en-US" sz="2800" dirty="0">
                <a:latin typeface="Bahnschrift SemiLight" panose="020B0502040204020203" pitchFamily="34" charset="0"/>
              </a:rPr>
              <a:t> </a:t>
            </a:r>
            <a:r>
              <a:rPr lang="en-US" sz="2800" dirty="0" err="1">
                <a:latin typeface="Bahnschrift SemiLight" panose="020B0502040204020203" pitchFamily="34" charset="0"/>
              </a:rPr>
              <a:t>của</a:t>
            </a:r>
            <a:r>
              <a:rPr lang="en-US" sz="2800" dirty="0">
                <a:latin typeface="Bahnschrift SemiLight" panose="020B0502040204020203" pitchFamily="34" charset="0"/>
              </a:rPr>
              <a:t> </a:t>
            </a:r>
            <a:r>
              <a:rPr lang="en-US" sz="2800" dirty="0" err="1">
                <a:latin typeface="Bahnschrift SemiLight" panose="020B0502040204020203" pitchFamily="34" charset="0"/>
              </a:rPr>
              <a:t>mình</a:t>
            </a:r>
            <a:r>
              <a:rPr lang="en-US" sz="2800">
                <a:latin typeface="Bahnschrift SemiLight" panose="020B0502040204020203" pitchFamily="34" charset="0"/>
              </a:rPr>
              <a:t> </a:t>
            </a:r>
            <a:r>
              <a:rPr lang="en-US" sz="2800" smtClean="0">
                <a:latin typeface="Bahnschrift SemiLight" panose="020B0502040204020203" pitchFamily="34" charset="0"/>
              </a:rPr>
              <a:t>nhé</a:t>
            </a:r>
            <a:r>
              <a:rPr lang="en-US" sz="2800" dirty="0" smtClean="0">
                <a:latin typeface="Bahnschrift SemiLight" panose="020B0502040204020203" pitchFamily="34" charset="0"/>
              </a:rPr>
              <a:t> </a:t>
            </a:r>
            <a:r>
              <a:rPr lang="en-US" sz="2800" dirty="0">
                <a:latin typeface="Bahnschrift SemiLight" panose="020B0502040204020203" pitchFamily="34" charset="0"/>
              </a:rPr>
              <a:t>!</a:t>
            </a:r>
          </a:p>
        </p:txBody>
      </p:sp>
      <p:pic>
        <p:nvPicPr>
          <p:cNvPr id="7178" name="Picture 10" descr="Cartoon School Kids Riding School Bus Stock Illustration 74425982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7" b="93214" l="754" r="98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38" y="909163"/>
            <a:ext cx="5926662" cy="454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12458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Modern Car Front Bumper Closeup » Designtube - Creative Design 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0" y="87028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5: 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dụng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triển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52929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70" name="Picture 6" descr="5,641 Car On The Road Illustrations &amp;amp; Clip Art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2218" y="789709"/>
            <a:ext cx="6889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luôn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tuân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thủ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luật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an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toàn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nhé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8607594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2" name="Picture 4" descr="369 School Bus Frame Illustrations &amp;amp; Clip Art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45672" y="1278082"/>
            <a:ext cx="5912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hãy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hoàn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mình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chụp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ảnh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gửi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lại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nhé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bị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đồ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dùng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85549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80" name="Picture 8" descr="https://i.pinimg.com/564x/8a/28/41/8a28416c47fd7fd5ef9e793a78b01f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87011" y="1050542"/>
            <a:ext cx="6747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Trò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chơi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khởi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động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193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9302" r="47601" b="3264"/>
          <a:stretch/>
        </p:blipFill>
        <p:spPr>
          <a:xfrm>
            <a:off x="950026" y="190005"/>
            <a:ext cx="2104902" cy="4610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111" t="9662" r="3126" b="2708"/>
          <a:stretch/>
        </p:blipFill>
        <p:spPr>
          <a:xfrm>
            <a:off x="5905418" y="261276"/>
            <a:ext cx="1861044" cy="446805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054928" y="852055"/>
            <a:ext cx="2850490" cy="16313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054928" y="1797627"/>
            <a:ext cx="2850490" cy="162098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" idx="3"/>
          </p:cNvCxnSpPr>
          <p:nvPr/>
        </p:nvCxnSpPr>
        <p:spPr>
          <a:xfrm>
            <a:off x="3054928" y="2495303"/>
            <a:ext cx="2850490" cy="177536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054928" y="1667741"/>
            <a:ext cx="2850490" cy="18339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054928" y="852055"/>
            <a:ext cx="2850490" cy="35537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522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werpoint background image - Google Slides Themes | Background for  powerpoint presentation, Powerpoint background design, Powerpoint  background templ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394"/>
            <a:ext cx="911897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Google Shape;58;p15"/>
          <p:cNvSpPr txBox="1">
            <a:spLocks noGrp="1"/>
          </p:cNvSpPr>
          <p:nvPr>
            <p:ph type="ctrTitle"/>
          </p:nvPr>
        </p:nvSpPr>
        <p:spPr>
          <a:xfrm>
            <a:off x="4126442" y="2793074"/>
            <a:ext cx="4787228" cy="6958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002060"/>
                </a:solidFill>
              </a:rPr>
              <a:t>Bài</a:t>
            </a:r>
            <a:r>
              <a:rPr lang="en-US" sz="3200" dirty="0">
                <a:solidFill>
                  <a:srgbClr val="002060"/>
                </a:solidFill>
              </a:rPr>
              <a:t> 1: </a:t>
            </a:r>
            <a:r>
              <a:rPr lang="en-US" sz="3200" dirty="0" err="1">
                <a:solidFill>
                  <a:srgbClr val="002060"/>
                </a:solidFill>
              </a:rPr>
              <a:t>Phương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tiện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giao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(</a:t>
            </a:r>
            <a:r>
              <a:rPr lang="en-US" sz="2800" dirty="0" err="1">
                <a:solidFill>
                  <a:srgbClr val="002060"/>
                </a:solidFill>
              </a:rPr>
              <a:t>Tiết</a:t>
            </a:r>
            <a:r>
              <a:rPr lang="en-US" sz="2800" dirty="0">
                <a:solidFill>
                  <a:srgbClr val="002060"/>
                </a:solidFill>
              </a:rPr>
              <a:t> 1) </a:t>
            </a:r>
            <a:endParaRPr sz="3200" dirty="0">
              <a:solidFill>
                <a:srgbClr val="002060"/>
              </a:solidFill>
            </a:endParaRPr>
          </a:p>
        </p:txBody>
      </p:sp>
      <p:sp>
        <p:nvSpPr>
          <p:cNvPr id="59" name="Google Shape;59;p15"/>
          <p:cNvSpPr txBox="1">
            <a:spLocks noGrp="1"/>
          </p:cNvSpPr>
          <p:nvPr>
            <p:ph type="subTitle" idx="1"/>
          </p:nvPr>
        </p:nvSpPr>
        <p:spPr>
          <a:xfrm>
            <a:off x="4116829" y="1441306"/>
            <a:ext cx="4546803" cy="4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đề</a:t>
            </a:r>
            <a:r>
              <a:rPr lang="en-US" sz="2400" dirty="0"/>
              <a:t>: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endParaRPr sz="2400" dirty="0"/>
          </a:p>
        </p:txBody>
      </p:sp>
      <p:grpSp>
        <p:nvGrpSpPr>
          <p:cNvPr id="60" name="Google Shape;60;p15"/>
          <p:cNvGrpSpPr/>
          <p:nvPr/>
        </p:nvGrpSpPr>
        <p:grpSpPr>
          <a:xfrm>
            <a:off x="170683" y="1415940"/>
            <a:ext cx="3950345" cy="2891696"/>
            <a:chOff x="256350" y="787726"/>
            <a:chExt cx="4915777" cy="3503088"/>
          </a:xfrm>
        </p:grpSpPr>
        <p:sp>
          <p:nvSpPr>
            <p:cNvPr id="61" name="Google Shape;61;p15"/>
            <p:cNvSpPr/>
            <p:nvPr/>
          </p:nvSpPr>
          <p:spPr>
            <a:xfrm>
              <a:off x="256350" y="840074"/>
              <a:ext cx="4915777" cy="3450739"/>
            </a:xfrm>
            <a:custGeom>
              <a:avLst/>
              <a:gdLst/>
              <a:ahLst/>
              <a:cxnLst/>
              <a:rect l="l" t="t" r="r" b="b"/>
              <a:pathLst>
                <a:path w="20408" h="14326" extrusionOk="0">
                  <a:moveTo>
                    <a:pt x="10873" y="3043"/>
                  </a:moveTo>
                  <a:cubicBezTo>
                    <a:pt x="8659" y="2845"/>
                    <a:pt x="7270" y="239"/>
                    <a:pt x="4520" y="1775"/>
                  </a:cubicBezTo>
                  <a:cubicBezTo>
                    <a:pt x="3018" y="2614"/>
                    <a:pt x="3593" y="4465"/>
                    <a:pt x="3289" y="6335"/>
                  </a:cubicBezTo>
                  <a:cubicBezTo>
                    <a:pt x="3098" y="7497"/>
                    <a:pt x="1" y="8028"/>
                    <a:pt x="1071" y="11481"/>
                  </a:cubicBezTo>
                  <a:cubicBezTo>
                    <a:pt x="1955" y="14326"/>
                    <a:pt x="6610" y="13424"/>
                    <a:pt x="9319" y="12709"/>
                  </a:cubicBezTo>
                  <a:cubicBezTo>
                    <a:pt x="11947" y="12020"/>
                    <a:pt x="14561" y="14168"/>
                    <a:pt x="16353" y="13288"/>
                  </a:cubicBezTo>
                  <a:cubicBezTo>
                    <a:pt x="19714" y="11635"/>
                    <a:pt x="17324" y="8981"/>
                    <a:pt x="17750" y="6789"/>
                  </a:cubicBezTo>
                  <a:cubicBezTo>
                    <a:pt x="17922" y="5887"/>
                    <a:pt x="20407" y="3530"/>
                    <a:pt x="17365" y="1712"/>
                  </a:cubicBezTo>
                  <a:cubicBezTo>
                    <a:pt x="14498" y="0"/>
                    <a:pt x="13226" y="3255"/>
                    <a:pt x="10873" y="30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3335336" y="1074963"/>
              <a:ext cx="927453" cy="1662986"/>
            </a:xfrm>
            <a:custGeom>
              <a:avLst/>
              <a:gdLst/>
              <a:ahLst/>
              <a:cxnLst/>
              <a:rect l="l" t="t" r="r" b="b"/>
              <a:pathLst>
                <a:path w="4543" h="8146" extrusionOk="0">
                  <a:moveTo>
                    <a:pt x="4154" y="1"/>
                  </a:moveTo>
                  <a:cubicBezTo>
                    <a:pt x="4542" y="2130"/>
                    <a:pt x="4044" y="4377"/>
                    <a:pt x="3032" y="6001"/>
                  </a:cubicBezTo>
                  <a:cubicBezTo>
                    <a:pt x="2790" y="6390"/>
                    <a:pt x="2519" y="6778"/>
                    <a:pt x="2189" y="7090"/>
                  </a:cubicBezTo>
                  <a:cubicBezTo>
                    <a:pt x="2002" y="7266"/>
                    <a:pt x="1793" y="7424"/>
                    <a:pt x="1566" y="7552"/>
                  </a:cubicBezTo>
                  <a:cubicBezTo>
                    <a:pt x="1126" y="7797"/>
                    <a:pt x="191" y="8146"/>
                    <a:pt x="30" y="7222"/>
                  </a:cubicBezTo>
                  <a:cubicBezTo>
                    <a:pt x="8" y="7079"/>
                    <a:pt x="1" y="6943"/>
                    <a:pt x="12" y="6808"/>
                  </a:cubicBezTo>
                  <a:cubicBezTo>
                    <a:pt x="67" y="6001"/>
                    <a:pt x="474" y="5246"/>
                    <a:pt x="825" y="4579"/>
                  </a:cubicBezTo>
                  <a:cubicBezTo>
                    <a:pt x="1166" y="3927"/>
                    <a:pt x="1511" y="3274"/>
                    <a:pt x="1881" y="2636"/>
                  </a:cubicBezTo>
                  <a:cubicBezTo>
                    <a:pt x="2504" y="1562"/>
                    <a:pt x="3347" y="880"/>
                    <a:pt x="4150" y="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2454624" y="1203781"/>
              <a:ext cx="1213263" cy="1737704"/>
            </a:xfrm>
            <a:custGeom>
              <a:avLst/>
              <a:gdLst/>
              <a:ahLst/>
              <a:cxnLst/>
              <a:rect l="l" t="t" r="r" b="b"/>
              <a:pathLst>
                <a:path w="5943" h="8512" extrusionOk="0">
                  <a:moveTo>
                    <a:pt x="4868" y="1082"/>
                  </a:moveTo>
                  <a:cubicBezTo>
                    <a:pt x="5403" y="334"/>
                    <a:pt x="4993" y="0"/>
                    <a:pt x="4835" y="341"/>
                  </a:cubicBezTo>
                  <a:cubicBezTo>
                    <a:pt x="4692" y="653"/>
                    <a:pt x="4828" y="1023"/>
                    <a:pt x="4854" y="1085"/>
                  </a:cubicBezTo>
                  <a:cubicBezTo>
                    <a:pt x="4846" y="1089"/>
                    <a:pt x="4839" y="1093"/>
                    <a:pt x="4832" y="1100"/>
                  </a:cubicBezTo>
                  <a:cubicBezTo>
                    <a:pt x="4788" y="1148"/>
                    <a:pt x="4725" y="1217"/>
                    <a:pt x="4725" y="1217"/>
                  </a:cubicBezTo>
                  <a:cubicBezTo>
                    <a:pt x="4667" y="1290"/>
                    <a:pt x="4608" y="1364"/>
                    <a:pt x="4553" y="1441"/>
                  </a:cubicBezTo>
                  <a:cubicBezTo>
                    <a:pt x="4546" y="1305"/>
                    <a:pt x="4498" y="836"/>
                    <a:pt x="4274" y="653"/>
                  </a:cubicBezTo>
                  <a:cubicBezTo>
                    <a:pt x="4010" y="433"/>
                    <a:pt x="3809" y="1170"/>
                    <a:pt x="4531" y="1470"/>
                  </a:cubicBezTo>
                  <a:cubicBezTo>
                    <a:pt x="4399" y="1646"/>
                    <a:pt x="4278" y="1829"/>
                    <a:pt x="4157" y="2013"/>
                  </a:cubicBezTo>
                  <a:cubicBezTo>
                    <a:pt x="4139" y="1785"/>
                    <a:pt x="4073" y="1316"/>
                    <a:pt x="3875" y="1111"/>
                  </a:cubicBezTo>
                  <a:cubicBezTo>
                    <a:pt x="3615" y="843"/>
                    <a:pt x="3420" y="1708"/>
                    <a:pt x="4098" y="2108"/>
                  </a:cubicBezTo>
                  <a:cubicBezTo>
                    <a:pt x="4076" y="2145"/>
                    <a:pt x="4051" y="2181"/>
                    <a:pt x="4029" y="2222"/>
                  </a:cubicBezTo>
                  <a:lnTo>
                    <a:pt x="4018" y="2240"/>
                  </a:lnTo>
                  <a:cubicBezTo>
                    <a:pt x="3930" y="2383"/>
                    <a:pt x="3849" y="2526"/>
                    <a:pt x="3765" y="2669"/>
                  </a:cubicBezTo>
                  <a:cubicBezTo>
                    <a:pt x="3659" y="2474"/>
                    <a:pt x="3343" y="1950"/>
                    <a:pt x="3010" y="1811"/>
                  </a:cubicBezTo>
                  <a:cubicBezTo>
                    <a:pt x="2614" y="1646"/>
                    <a:pt x="2823" y="2614"/>
                    <a:pt x="3732" y="2731"/>
                  </a:cubicBezTo>
                  <a:cubicBezTo>
                    <a:pt x="3615" y="2940"/>
                    <a:pt x="3501" y="3149"/>
                    <a:pt x="3391" y="3362"/>
                  </a:cubicBezTo>
                  <a:cubicBezTo>
                    <a:pt x="3237" y="3138"/>
                    <a:pt x="2801" y="2548"/>
                    <a:pt x="2423" y="2405"/>
                  </a:cubicBezTo>
                  <a:cubicBezTo>
                    <a:pt x="1972" y="2233"/>
                    <a:pt x="2383" y="3340"/>
                    <a:pt x="3351" y="3439"/>
                  </a:cubicBezTo>
                  <a:cubicBezTo>
                    <a:pt x="3237" y="3669"/>
                    <a:pt x="3127" y="3900"/>
                    <a:pt x="3024" y="4131"/>
                  </a:cubicBezTo>
                  <a:cubicBezTo>
                    <a:pt x="2793" y="3955"/>
                    <a:pt x="2112" y="3457"/>
                    <a:pt x="1672" y="3479"/>
                  </a:cubicBezTo>
                  <a:cubicBezTo>
                    <a:pt x="1155" y="3501"/>
                    <a:pt x="1972" y="4582"/>
                    <a:pt x="2973" y="4245"/>
                  </a:cubicBezTo>
                  <a:cubicBezTo>
                    <a:pt x="2881" y="4461"/>
                    <a:pt x="2793" y="4678"/>
                    <a:pt x="2713" y="4894"/>
                  </a:cubicBezTo>
                  <a:cubicBezTo>
                    <a:pt x="2673" y="5004"/>
                    <a:pt x="2632" y="5110"/>
                    <a:pt x="2596" y="5220"/>
                  </a:cubicBezTo>
                  <a:cubicBezTo>
                    <a:pt x="2387" y="5011"/>
                    <a:pt x="1892" y="4582"/>
                    <a:pt x="1430" y="4568"/>
                  </a:cubicBezTo>
                  <a:cubicBezTo>
                    <a:pt x="843" y="4553"/>
                    <a:pt x="1272" y="5601"/>
                    <a:pt x="2552" y="5363"/>
                  </a:cubicBezTo>
                  <a:cubicBezTo>
                    <a:pt x="2453" y="5671"/>
                    <a:pt x="2368" y="5982"/>
                    <a:pt x="2299" y="6290"/>
                  </a:cubicBezTo>
                  <a:cubicBezTo>
                    <a:pt x="2104" y="6188"/>
                    <a:pt x="1544" y="5931"/>
                    <a:pt x="961" y="6100"/>
                  </a:cubicBezTo>
                  <a:cubicBezTo>
                    <a:pt x="253" y="6309"/>
                    <a:pt x="656" y="7152"/>
                    <a:pt x="2280" y="6375"/>
                  </a:cubicBezTo>
                  <a:cubicBezTo>
                    <a:pt x="2222" y="6639"/>
                    <a:pt x="2178" y="6903"/>
                    <a:pt x="2141" y="7163"/>
                  </a:cubicBezTo>
                  <a:cubicBezTo>
                    <a:pt x="1932" y="7152"/>
                    <a:pt x="1217" y="7144"/>
                    <a:pt x="656" y="7526"/>
                  </a:cubicBezTo>
                  <a:cubicBezTo>
                    <a:pt x="0" y="7973"/>
                    <a:pt x="737" y="8512"/>
                    <a:pt x="2134" y="7236"/>
                  </a:cubicBezTo>
                  <a:cubicBezTo>
                    <a:pt x="2097" y="7526"/>
                    <a:pt x="2071" y="7808"/>
                    <a:pt x="2064" y="8087"/>
                  </a:cubicBezTo>
                  <a:cubicBezTo>
                    <a:pt x="2064" y="8087"/>
                    <a:pt x="2057" y="8101"/>
                    <a:pt x="2101" y="8138"/>
                  </a:cubicBezTo>
                  <a:lnTo>
                    <a:pt x="2148" y="8072"/>
                  </a:lnTo>
                  <a:cubicBezTo>
                    <a:pt x="2167" y="7863"/>
                    <a:pt x="2196" y="7647"/>
                    <a:pt x="2233" y="7434"/>
                  </a:cubicBezTo>
                  <a:cubicBezTo>
                    <a:pt x="2233" y="7434"/>
                    <a:pt x="2280" y="7108"/>
                    <a:pt x="2328" y="6848"/>
                  </a:cubicBezTo>
                  <a:cubicBezTo>
                    <a:pt x="2354" y="6730"/>
                    <a:pt x="2376" y="6617"/>
                    <a:pt x="2401" y="6499"/>
                  </a:cubicBezTo>
                  <a:cubicBezTo>
                    <a:pt x="3270" y="7588"/>
                    <a:pt x="4241" y="6943"/>
                    <a:pt x="3769" y="6576"/>
                  </a:cubicBezTo>
                  <a:cubicBezTo>
                    <a:pt x="3373" y="6268"/>
                    <a:pt x="2680" y="6349"/>
                    <a:pt x="2427" y="6393"/>
                  </a:cubicBezTo>
                  <a:cubicBezTo>
                    <a:pt x="2511" y="6048"/>
                    <a:pt x="2610" y="5700"/>
                    <a:pt x="2720" y="5359"/>
                  </a:cubicBezTo>
                  <a:cubicBezTo>
                    <a:pt x="3281" y="6397"/>
                    <a:pt x="4619" y="5993"/>
                    <a:pt x="4223" y="5627"/>
                  </a:cubicBezTo>
                  <a:cubicBezTo>
                    <a:pt x="3871" y="5301"/>
                    <a:pt x="2958" y="5297"/>
                    <a:pt x="2742" y="5304"/>
                  </a:cubicBezTo>
                  <a:cubicBezTo>
                    <a:pt x="2834" y="5022"/>
                    <a:pt x="2936" y="4747"/>
                    <a:pt x="3043" y="4472"/>
                  </a:cubicBezTo>
                  <a:cubicBezTo>
                    <a:pt x="3387" y="5268"/>
                    <a:pt x="4868" y="5114"/>
                    <a:pt x="4575" y="4776"/>
                  </a:cubicBezTo>
                  <a:cubicBezTo>
                    <a:pt x="4318" y="4483"/>
                    <a:pt x="3420" y="4359"/>
                    <a:pt x="3105" y="4326"/>
                  </a:cubicBezTo>
                  <a:cubicBezTo>
                    <a:pt x="3160" y="4186"/>
                    <a:pt x="3219" y="4051"/>
                    <a:pt x="3277" y="3915"/>
                  </a:cubicBezTo>
                  <a:cubicBezTo>
                    <a:pt x="4021" y="4392"/>
                    <a:pt x="5297" y="3908"/>
                    <a:pt x="4843" y="3757"/>
                  </a:cubicBezTo>
                  <a:cubicBezTo>
                    <a:pt x="4465" y="3633"/>
                    <a:pt x="3651" y="3757"/>
                    <a:pt x="3321" y="3816"/>
                  </a:cubicBezTo>
                  <a:cubicBezTo>
                    <a:pt x="3439" y="3559"/>
                    <a:pt x="3560" y="3307"/>
                    <a:pt x="3684" y="3065"/>
                  </a:cubicBezTo>
                  <a:lnTo>
                    <a:pt x="3684" y="3065"/>
                  </a:lnTo>
                  <a:cubicBezTo>
                    <a:pt x="4381" y="3516"/>
                    <a:pt x="5407" y="3028"/>
                    <a:pt x="4997" y="2892"/>
                  </a:cubicBezTo>
                  <a:cubicBezTo>
                    <a:pt x="4663" y="2782"/>
                    <a:pt x="4003" y="2914"/>
                    <a:pt x="3728" y="2977"/>
                  </a:cubicBezTo>
                  <a:cubicBezTo>
                    <a:pt x="3802" y="2834"/>
                    <a:pt x="3879" y="2687"/>
                    <a:pt x="3955" y="2544"/>
                  </a:cubicBezTo>
                  <a:cubicBezTo>
                    <a:pt x="3981" y="2496"/>
                    <a:pt x="4010" y="2449"/>
                    <a:pt x="4036" y="2397"/>
                  </a:cubicBezTo>
                  <a:cubicBezTo>
                    <a:pt x="4696" y="2834"/>
                    <a:pt x="5510" y="2343"/>
                    <a:pt x="5139" y="2222"/>
                  </a:cubicBezTo>
                  <a:cubicBezTo>
                    <a:pt x="4839" y="2126"/>
                    <a:pt x="4293" y="2266"/>
                    <a:pt x="4073" y="2332"/>
                  </a:cubicBezTo>
                  <a:cubicBezTo>
                    <a:pt x="4201" y="2104"/>
                    <a:pt x="4333" y="1881"/>
                    <a:pt x="4476" y="1661"/>
                  </a:cubicBezTo>
                  <a:cubicBezTo>
                    <a:pt x="5103" y="2082"/>
                    <a:pt x="5741" y="1595"/>
                    <a:pt x="5407" y="1488"/>
                  </a:cubicBezTo>
                  <a:cubicBezTo>
                    <a:pt x="5132" y="1397"/>
                    <a:pt x="4674" y="1551"/>
                    <a:pt x="4509" y="1613"/>
                  </a:cubicBezTo>
                  <a:cubicBezTo>
                    <a:pt x="4590" y="1488"/>
                    <a:pt x="4678" y="1367"/>
                    <a:pt x="4766" y="1246"/>
                  </a:cubicBezTo>
                  <a:cubicBezTo>
                    <a:pt x="4777" y="1235"/>
                    <a:pt x="4784" y="1225"/>
                    <a:pt x="4791" y="1210"/>
                  </a:cubicBezTo>
                  <a:cubicBezTo>
                    <a:pt x="4817" y="1177"/>
                    <a:pt x="4843" y="1140"/>
                    <a:pt x="4868" y="1104"/>
                  </a:cubicBezTo>
                  <a:lnTo>
                    <a:pt x="4868" y="1104"/>
                  </a:lnTo>
                  <a:cubicBezTo>
                    <a:pt x="5546" y="1342"/>
                    <a:pt x="5942" y="763"/>
                    <a:pt x="5623" y="748"/>
                  </a:cubicBezTo>
                  <a:cubicBezTo>
                    <a:pt x="5330" y="733"/>
                    <a:pt x="4942" y="1030"/>
                    <a:pt x="4868" y="1089"/>
                  </a:cubicBezTo>
                  <a:lnTo>
                    <a:pt x="4868" y="1082"/>
                  </a:lnTo>
                  <a:cubicBezTo>
                    <a:pt x="4868" y="1082"/>
                    <a:pt x="4868" y="1082"/>
                    <a:pt x="4868" y="10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1712409" y="905116"/>
              <a:ext cx="723712" cy="1353294"/>
            </a:xfrm>
            <a:custGeom>
              <a:avLst/>
              <a:gdLst/>
              <a:ahLst/>
              <a:cxnLst/>
              <a:rect l="l" t="t" r="r" b="b"/>
              <a:pathLst>
                <a:path w="3545" h="6629" extrusionOk="0">
                  <a:moveTo>
                    <a:pt x="2115" y="6628"/>
                  </a:moveTo>
                  <a:cubicBezTo>
                    <a:pt x="2170" y="5965"/>
                    <a:pt x="1628" y="5572"/>
                    <a:pt x="1034" y="5371"/>
                  </a:cubicBezTo>
                  <a:cubicBezTo>
                    <a:pt x="829" y="5297"/>
                    <a:pt x="305" y="5100"/>
                    <a:pt x="422" y="4803"/>
                  </a:cubicBezTo>
                  <a:cubicBezTo>
                    <a:pt x="466" y="4685"/>
                    <a:pt x="726" y="4759"/>
                    <a:pt x="792" y="4784"/>
                  </a:cubicBezTo>
                  <a:cubicBezTo>
                    <a:pt x="1074" y="4894"/>
                    <a:pt x="1239" y="5114"/>
                    <a:pt x="1489" y="5265"/>
                  </a:cubicBezTo>
                  <a:cubicBezTo>
                    <a:pt x="1580" y="5319"/>
                    <a:pt x="1745" y="5426"/>
                    <a:pt x="1763" y="5243"/>
                  </a:cubicBezTo>
                  <a:cubicBezTo>
                    <a:pt x="1782" y="5052"/>
                    <a:pt x="1606" y="4905"/>
                    <a:pt x="1478" y="4784"/>
                  </a:cubicBezTo>
                  <a:cubicBezTo>
                    <a:pt x="1159" y="4495"/>
                    <a:pt x="737" y="4348"/>
                    <a:pt x="469" y="4004"/>
                  </a:cubicBezTo>
                  <a:cubicBezTo>
                    <a:pt x="378" y="3886"/>
                    <a:pt x="275" y="3751"/>
                    <a:pt x="246" y="3600"/>
                  </a:cubicBezTo>
                  <a:cubicBezTo>
                    <a:pt x="242" y="3578"/>
                    <a:pt x="224" y="3465"/>
                    <a:pt x="257" y="3450"/>
                  </a:cubicBezTo>
                  <a:cubicBezTo>
                    <a:pt x="378" y="3391"/>
                    <a:pt x="565" y="3487"/>
                    <a:pt x="656" y="3542"/>
                  </a:cubicBezTo>
                  <a:cubicBezTo>
                    <a:pt x="946" y="3721"/>
                    <a:pt x="1144" y="4004"/>
                    <a:pt x="1338" y="4267"/>
                  </a:cubicBezTo>
                  <a:cubicBezTo>
                    <a:pt x="1386" y="4330"/>
                    <a:pt x="1562" y="4671"/>
                    <a:pt x="1646" y="4506"/>
                  </a:cubicBezTo>
                  <a:cubicBezTo>
                    <a:pt x="1763" y="4267"/>
                    <a:pt x="1635" y="4007"/>
                    <a:pt x="1507" y="3813"/>
                  </a:cubicBezTo>
                  <a:cubicBezTo>
                    <a:pt x="1214" y="3362"/>
                    <a:pt x="722" y="3036"/>
                    <a:pt x="378" y="2618"/>
                  </a:cubicBezTo>
                  <a:cubicBezTo>
                    <a:pt x="246" y="2464"/>
                    <a:pt x="96" y="2299"/>
                    <a:pt x="33" y="2105"/>
                  </a:cubicBezTo>
                  <a:cubicBezTo>
                    <a:pt x="22" y="2064"/>
                    <a:pt x="0" y="1936"/>
                    <a:pt x="48" y="1899"/>
                  </a:cubicBezTo>
                  <a:cubicBezTo>
                    <a:pt x="162" y="1822"/>
                    <a:pt x="356" y="1962"/>
                    <a:pt x="433" y="2017"/>
                  </a:cubicBezTo>
                  <a:cubicBezTo>
                    <a:pt x="737" y="2240"/>
                    <a:pt x="891" y="2592"/>
                    <a:pt x="1129" y="2871"/>
                  </a:cubicBezTo>
                  <a:cubicBezTo>
                    <a:pt x="1192" y="2944"/>
                    <a:pt x="1375" y="3234"/>
                    <a:pt x="1511" y="3109"/>
                  </a:cubicBezTo>
                  <a:cubicBezTo>
                    <a:pt x="1686" y="2941"/>
                    <a:pt x="1620" y="2633"/>
                    <a:pt x="1580" y="2442"/>
                  </a:cubicBezTo>
                  <a:cubicBezTo>
                    <a:pt x="1470" y="1914"/>
                    <a:pt x="1247" y="1401"/>
                    <a:pt x="1089" y="888"/>
                  </a:cubicBezTo>
                  <a:cubicBezTo>
                    <a:pt x="1023" y="679"/>
                    <a:pt x="906" y="224"/>
                    <a:pt x="1181" y="59"/>
                  </a:cubicBezTo>
                  <a:cubicBezTo>
                    <a:pt x="1276" y="1"/>
                    <a:pt x="1390" y="92"/>
                    <a:pt x="1448" y="155"/>
                  </a:cubicBezTo>
                  <a:cubicBezTo>
                    <a:pt x="1602" y="323"/>
                    <a:pt x="1653" y="587"/>
                    <a:pt x="1712" y="800"/>
                  </a:cubicBezTo>
                  <a:cubicBezTo>
                    <a:pt x="1892" y="1471"/>
                    <a:pt x="1873" y="2134"/>
                    <a:pt x="1800" y="2831"/>
                  </a:cubicBezTo>
                  <a:cubicBezTo>
                    <a:pt x="1778" y="3061"/>
                    <a:pt x="1756" y="3292"/>
                    <a:pt x="1767" y="3523"/>
                  </a:cubicBezTo>
                  <a:cubicBezTo>
                    <a:pt x="1771" y="3571"/>
                    <a:pt x="1752" y="3718"/>
                    <a:pt x="1793" y="3765"/>
                  </a:cubicBezTo>
                  <a:cubicBezTo>
                    <a:pt x="1800" y="3773"/>
                    <a:pt x="1884" y="3721"/>
                    <a:pt x="1892" y="3721"/>
                  </a:cubicBezTo>
                  <a:cubicBezTo>
                    <a:pt x="2002" y="3652"/>
                    <a:pt x="2071" y="3542"/>
                    <a:pt x="2123" y="3435"/>
                  </a:cubicBezTo>
                  <a:cubicBezTo>
                    <a:pt x="2284" y="3105"/>
                    <a:pt x="2310" y="2743"/>
                    <a:pt x="2460" y="2409"/>
                  </a:cubicBezTo>
                  <a:cubicBezTo>
                    <a:pt x="2511" y="2299"/>
                    <a:pt x="2629" y="2112"/>
                    <a:pt x="2786" y="2163"/>
                  </a:cubicBezTo>
                  <a:cubicBezTo>
                    <a:pt x="3017" y="2244"/>
                    <a:pt x="3043" y="2578"/>
                    <a:pt x="3028" y="2772"/>
                  </a:cubicBezTo>
                  <a:cubicBezTo>
                    <a:pt x="2977" y="3333"/>
                    <a:pt x="2508" y="3718"/>
                    <a:pt x="2229" y="4194"/>
                  </a:cubicBezTo>
                  <a:cubicBezTo>
                    <a:pt x="2134" y="4359"/>
                    <a:pt x="2064" y="4539"/>
                    <a:pt x="2031" y="4722"/>
                  </a:cubicBezTo>
                  <a:cubicBezTo>
                    <a:pt x="2031" y="4737"/>
                    <a:pt x="1998" y="4894"/>
                    <a:pt x="2027" y="4902"/>
                  </a:cubicBezTo>
                  <a:cubicBezTo>
                    <a:pt x="2134" y="4931"/>
                    <a:pt x="2280" y="4784"/>
                    <a:pt x="2343" y="4722"/>
                  </a:cubicBezTo>
                  <a:cubicBezTo>
                    <a:pt x="2577" y="4484"/>
                    <a:pt x="2702" y="4165"/>
                    <a:pt x="2900" y="3901"/>
                  </a:cubicBezTo>
                  <a:cubicBezTo>
                    <a:pt x="2940" y="3846"/>
                    <a:pt x="3079" y="3608"/>
                    <a:pt x="3182" y="3622"/>
                  </a:cubicBezTo>
                  <a:cubicBezTo>
                    <a:pt x="3439" y="3655"/>
                    <a:pt x="3340" y="4029"/>
                    <a:pt x="3277" y="4179"/>
                  </a:cubicBezTo>
                  <a:cubicBezTo>
                    <a:pt x="3112" y="4568"/>
                    <a:pt x="2826" y="4792"/>
                    <a:pt x="2478" y="5045"/>
                  </a:cubicBezTo>
                  <a:cubicBezTo>
                    <a:pt x="2361" y="5133"/>
                    <a:pt x="2079" y="5305"/>
                    <a:pt x="2119" y="5477"/>
                  </a:cubicBezTo>
                  <a:cubicBezTo>
                    <a:pt x="2137" y="5547"/>
                    <a:pt x="2416" y="5400"/>
                    <a:pt x="2431" y="5389"/>
                  </a:cubicBezTo>
                  <a:cubicBezTo>
                    <a:pt x="2687" y="5243"/>
                    <a:pt x="2903" y="5041"/>
                    <a:pt x="3160" y="4898"/>
                  </a:cubicBezTo>
                  <a:cubicBezTo>
                    <a:pt x="3219" y="4869"/>
                    <a:pt x="3387" y="4762"/>
                    <a:pt x="3442" y="4843"/>
                  </a:cubicBezTo>
                  <a:cubicBezTo>
                    <a:pt x="3545" y="4993"/>
                    <a:pt x="3310" y="5213"/>
                    <a:pt x="3197" y="5301"/>
                  </a:cubicBezTo>
                  <a:cubicBezTo>
                    <a:pt x="2841" y="5576"/>
                    <a:pt x="2343" y="5704"/>
                    <a:pt x="2233" y="6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3593589" y="1764169"/>
              <a:ext cx="1264913" cy="1211820"/>
            </a:xfrm>
            <a:custGeom>
              <a:avLst/>
              <a:gdLst/>
              <a:ahLst/>
              <a:cxnLst/>
              <a:rect l="l" t="t" r="r" b="b"/>
              <a:pathLst>
                <a:path w="6196" h="5936" extrusionOk="0">
                  <a:moveTo>
                    <a:pt x="1364" y="4370"/>
                  </a:moveTo>
                  <a:cubicBezTo>
                    <a:pt x="1203" y="3894"/>
                    <a:pt x="1203" y="3318"/>
                    <a:pt x="1320" y="2834"/>
                  </a:cubicBezTo>
                  <a:cubicBezTo>
                    <a:pt x="1360" y="2680"/>
                    <a:pt x="1426" y="2537"/>
                    <a:pt x="1503" y="2402"/>
                  </a:cubicBezTo>
                  <a:cubicBezTo>
                    <a:pt x="1533" y="2350"/>
                    <a:pt x="1562" y="2299"/>
                    <a:pt x="1595" y="2251"/>
                  </a:cubicBezTo>
                  <a:cubicBezTo>
                    <a:pt x="1602" y="2237"/>
                    <a:pt x="1613" y="2222"/>
                    <a:pt x="1621" y="2207"/>
                  </a:cubicBezTo>
                  <a:cubicBezTo>
                    <a:pt x="1628" y="2200"/>
                    <a:pt x="1635" y="2171"/>
                    <a:pt x="1639" y="2182"/>
                  </a:cubicBezTo>
                  <a:cubicBezTo>
                    <a:pt x="1731" y="2354"/>
                    <a:pt x="1690" y="2640"/>
                    <a:pt x="1679" y="2827"/>
                  </a:cubicBezTo>
                  <a:cubicBezTo>
                    <a:pt x="1654" y="3307"/>
                    <a:pt x="1617" y="3872"/>
                    <a:pt x="1419" y="4315"/>
                  </a:cubicBezTo>
                  <a:close/>
                  <a:moveTo>
                    <a:pt x="679" y="5213"/>
                  </a:moveTo>
                  <a:cubicBezTo>
                    <a:pt x="1236" y="5107"/>
                    <a:pt x="1884" y="5162"/>
                    <a:pt x="2434" y="5298"/>
                  </a:cubicBezTo>
                  <a:cubicBezTo>
                    <a:pt x="2632" y="5349"/>
                    <a:pt x="2827" y="5415"/>
                    <a:pt x="3010" y="5495"/>
                  </a:cubicBezTo>
                  <a:cubicBezTo>
                    <a:pt x="3068" y="5525"/>
                    <a:pt x="3123" y="5550"/>
                    <a:pt x="3182" y="5580"/>
                  </a:cubicBezTo>
                  <a:cubicBezTo>
                    <a:pt x="3208" y="5591"/>
                    <a:pt x="3233" y="5602"/>
                    <a:pt x="3255" y="5616"/>
                  </a:cubicBezTo>
                  <a:cubicBezTo>
                    <a:pt x="3266" y="5620"/>
                    <a:pt x="3299" y="5627"/>
                    <a:pt x="3288" y="5631"/>
                  </a:cubicBezTo>
                  <a:cubicBezTo>
                    <a:pt x="3244" y="5660"/>
                    <a:pt x="3156" y="5657"/>
                    <a:pt x="3105" y="5660"/>
                  </a:cubicBezTo>
                  <a:cubicBezTo>
                    <a:pt x="2915" y="5675"/>
                    <a:pt x="2728" y="5664"/>
                    <a:pt x="2541" y="5646"/>
                  </a:cubicBezTo>
                  <a:cubicBezTo>
                    <a:pt x="1925" y="5583"/>
                    <a:pt x="1243" y="5510"/>
                    <a:pt x="664" y="5276"/>
                  </a:cubicBezTo>
                  <a:close/>
                  <a:moveTo>
                    <a:pt x="5026" y="1075"/>
                  </a:moveTo>
                  <a:cubicBezTo>
                    <a:pt x="5070" y="917"/>
                    <a:pt x="5110" y="756"/>
                    <a:pt x="5169" y="598"/>
                  </a:cubicBezTo>
                  <a:cubicBezTo>
                    <a:pt x="5198" y="510"/>
                    <a:pt x="5242" y="426"/>
                    <a:pt x="5286" y="342"/>
                  </a:cubicBezTo>
                  <a:cubicBezTo>
                    <a:pt x="5330" y="261"/>
                    <a:pt x="5378" y="180"/>
                    <a:pt x="5433" y="107"/>
                  </a:cubicBezTo>
                  <a:cubicBezTo>
                    <a:pt x="5447" y="89"/>
                    <a:pt x="5466" y="67"/>
                    <a:pt x="5480" y="48"/>
                  </a:cubicBezTo>
                  <a:cubicBezTo>
                    <a:pt x="5491" y="37"/>
                    <a:pt x="5506" y="1"/>
                    <a:pt x="5506" y="15"/>
                  </a:cubicBezTo>
                  <a:cubicBezTo>
                    <a:pt x="5524" y="89"/>
                    <a:pt x="5455" y="228"/>
                    <a:pt x="5429" y="294"/>
                  </a:cubicBezTo>
                  <a:cubicBezTo>
                    <a:pt x="5345" y="529"/>
                    <a:pt x="5231" y="760"/>
                    <a:pt x="5099" y="972"/>
                  </a:cubicBezTo>
                  <a:lnTo>
                    <a:pt x="5037" y="1071"/>
                  </a:lnTo>
                  <a:lnTo>
                    <a:pt x="5048" y="1060"/>
                  </a:lnTo>
                  <a:lnTo>
                    <a:pt x="5055" y="1042"/>
                  </a:lnTo>
                  <a:cubicBezTo>
                    <a:pt x="5066" y="1038"/>
                    <a:pt x="5077" y="1031"/>
                    <a:pt x="5088" y="1027"/>
                  </a:cubicBezTo>
                  <a:cubicBezTo>
                    <a:pt x="5206" y="935"/>
                    <a:pt x="5323" y="844"/>
                    <a:pt x="5436" y="756"/>
                  </a:cubicBezTo>
                  <a:lnTo>
                    <a:pt x="5480" y="719"/>
                  </a:lnTo>
                  <a:lnTo>
                    <a:pt x="5528" y="686"/>
                  </a:lnTo>
                  <a:cubicBezTo>
                    <a:pt x="5528" y="686"/>
                    <a:pt x="5546" y="672"/>
                    <a:pt x="5539" y="701"/>
                  </a:cubicBezTo>
                  <a:cubicBezTo>
                    <a:pt x="5425" y="796"/>
                    <a:pt x="5312" y="888"/>
                    <a:pt x="5198" y="983"/>
                  </a:cubicBezTo>
                  <a:cubicBezTo>
                    <a:pt x="5422" y="899"/>
                    <a:pt x="5649" y="847"/>
                    <a:pt x="5895" y="855"/>
                  </a:cubicBezTo>
                  <a:cubicBezTo>
                    <a:pt x="5961" y="855"/>
                    <a:pt x="6027" y="866"/>
                    <a:pt x="6096" y="877"/>
                  </a:cubicBezTo>
                  <a:cubicBezTo>
                    <a:pt x="6122" y="884"/>
                    <a:pt x="6195" y="873"/>
                    <a:pt x="6181" y="899"/>
                  </a:cubicBezTo>
                  <a:cubicBezTo>
                    <a:pt x="6126" y="990"/>
                    <a:pt x="5953" y="1034"/>
                    <a:pt x="5854" y="1056"/>
                  </a:cubicBezTo>
                  <a:cubicBezTo>
                    <a:pt x="5594" y="1111"/>
                    <a:pt x="5327" y="1093"/>
                    <a:pt x="5063" y="1093"/>
                  </a:cubicBezTo>
                  <a:cubicBezTo>
                    <a:pt x="4828" y="1287"/>
                    <a:pt x="4597" y="1485"/>
                    <a:pt x="4366" y="1680"/>
                  </a:cubicBezTo>
                  <a:cubicBezTo>
                    <a:pt x="4736" y="1500"/>
                    <a:pt x="5147" y="1375"/>
                    <a:pt x="5565" y="1416"/>
                  </a:cubicBezTo>
                  <a:cubicBezTo>
                    <a:pt x="5675" y="1423"/>
                    <a:pt x="5781" y="1441"/>
                    <a:pt x="5887" y="1467"/>
                  </a:cubicBezTo>
                  <a:cubicBezTo>
                    <a:pt x="5891" y="1467"/>
                    <a:pt x="5990" y="1493"/>
                    <a:pt x="5990" y="1496"/>
                  </a:cubicBezTo>
                  <a:cubicBezTo>
                    <a:pt x="5983" y="1526"/>
                    <a:pt x="5902" y="1559"/>
                    <a:pt x="5876" y="1573"/>
                  </a:cubicBezTo>
                  <a:cubicBezTo>
                    <a:pt x="5774" y="1628"/>
                    <a:pt x="5653" y="1661"/>
                    <a:pt x="5535" y="1683"/>
                  </a:cubicBezTo>
                  <a:cubicBezTo>
                    <a:pt x="5125" y="1764"/>
                    <a:pt x="4692" y="1753"/>
                    <a:pt x="4271" y="1764"/>
                  </a:cubicBezTo>
                  <a:cubicBezTo>
                    <a:pt x="4033" y="1969"/>
                    <a:pt x="3794" y="2174"/>
                    <a:pt x="3563" y="2383"/>
                  </a:cubicBezTo>
                  <a:cubicBezTo>
                    <a:pt x="4033" y="2204"/>
                    <a:pt x="4557" y="2145"/>
                    <a:pt x="5055" y="2259"/>
                  </a:cubicBezTo>
                  <a:cubicBezTo>
                    <a:pt x="5187" y="2288"/>
                    <a:pt x="5319" y="2328"/>
                    <a:pt x="5447" y="2376"/>
                  </a:cubicBezTo>
                  <a:cubicBezTo>
                    <a:pt x="5458" y="2380"/>
                    <a:pt x="5543" y="2402"/>
                    <a:pt x="5546" y="2413"/>
                  </a:cubicBezTo>
                  <a:cubicBezTo>
                    <a:pt x="5550" y="2424"/>
                    <a:pt x="5447" y="2460"/>
                    <a:pt x="5436" y="2460"/>
                  </a:cubicBezTo>
                  <a:cubicBezTo>
                    <a:pt x="5301" y="2501"/>
                    <a:pt x="5158" y="2519"/>
                    <a:pt x="5011" y="2523"/>
                  </a:cubicBezTo>
                  <a:cubicBezTo>
                    <a:pt x="4483" y="2537"/>
                    <a:pt x="3959" y="2541"/>
                    <a:pt x="3435" y="2497"/>
                  </a:cubicBezTo>
                  <a:cubicBezTo>
                    <a:pt x="3230" y="2680"/>
                    <a:pt x="3028" y="2864"/>
                    <a:pt x="2830" y="3047"/>
                  </a:cubicBezTo>
                  <a:cubicBezTo>
                    <a:pt x="3259" y="2882"/>
                    <a:pt x="3754" y="2878"/>
                    <a:pt x="4205" y="2959"/>
                  </a:cubicBezTo>
                  <a:cubicBezTo>
                    <a:pt x="4366" y="2988"/>
                    <a:pt x="4524" y="3025"/>
                    <a:pt x="4681" y="3080"/>
                  </a:cubicBezTo>
                  <a:cubicBezTo>
                    <a:pt x="4729" y="3098"/>
                    <a:pt x="4777" y="3116"/>
                    <a:pt x="4824" y="3138"/>
                  </a:cubicBezTo>
                  <a:cubicBezTo>
                    <a:pt x="4843" y="3146"/>
                    <a:pt x="4909" y="3157"/>
                    <a:pt x="4887" y="3168"/>
                  </a:cubicBezTo>
                  <a:cubicBezTo>
                    <a:pt x="4700" y="3267"/>
                    <a:pt x="4421" y="3237"/>
                    <a:pt x="4216" y="3234"/>
                  </a:cubicBezTo>
                  <a:cubicBezTo>
                    <a:pt x="3736" y="3223"/>
                    <a:pt x="3263" y="3175"/>
                    <a:pt x="2794" y="3080"/>
                  </a:cubicBezTo>
                  <a:cubicBezTo>
                    <a:pt x="2566" y="3292"/>
                    <a:pt x="2343" y="3505"/>
                    <a:pt x="2123" y="3718"/>
                  </a:cubicBezTo>
                  <a:cubicBezTo>
                    <a:pt x="2636" y="3494"/>
                    <a:pt x="3215" y="3520"/>
                    <a:pt x="3758" y="3641"/>
                  </a:cubicBezTo>
                  <a:cubicBezTo>
                    <a:pt x="3904" y="3674"/>
                    <a:pt x="4051" y="3710"/>
                    <a:pt x="4190" y="3758"/>
                  </a:cubicBezTo>
                  <a:cubicBezTo>
                    <a:pt x="4223" y="3769"/>
                    <a:pt x="4252" y="3784"/>
                    <a:pt x="4285" y="3795"/>
                  </a:cubicBezTo>
                  <a:cubicBezTo>
                    <a:pt x="4296" y="3798"/>
                    <a:pt x="4326" y="3798"/>
                    <a:pt x="4322" y="3809"/>
                  </a:cubicBezTo>
                  <a:cubicBezTo>
                    <a:pt x="4311" y="3831"/>
                    <a:pt x="4219" y="3850"/>
                    <a:pt x="4197" y="3857"/>
                  </a:cubicBezTo>
                  <a:cubicBezTo>
                    <a:pt x="4047" y="3897"/>
                    <a:pt x="3893" y="3901"/>
                    <a:pt x="3739" y="3905"/>
                  </a:cubicBezTo>
                  <a:cubicBezTo>
                    <a:pt x="3182" y="3912"/>
                    <a:pt x="2636" y="3850"/>
                    <a:pt x="2086" y="3754"/>
                  </a:cubicBezTo>
                  <a:cubicBezTo>
                    <a:pt x="1928" y="3905"/>
                    <a:pt x="1775" y="4059"/>
                    <a:pt x="1621" y="4213"/>
                  </a:cubicBezTo>
                  <a:lnTo>
                    <a:pt x="1624" y="4213"/>
                  </a:lnTo>
                  <a:cubicBezTo>
                    <a:pt x="2152" y="4018"/>
                    <a:pt x="2680" y="4055"/>
                    <a:pt x="3230" y="4121"/>
                  </a:cubicBezTo>
                  <a:cubicBezTo>
                    <a:pt x="3534" y="4154"/>
                    <a:pt x="3890" y="4205"/>
                    <a:pt x="4168" y="4344"/>
                  </a:cubicBezTo>
                  <a:cubicBezTo>
                    <a:pt x="4194" y="4355"/>
                    <a:pt x="4113" y="4366"/>
                    <a:pt x="4084" y="4374"/>
                  </a:cubicBezTo>
                  <a:cubicBezTo>
                    <a:pt x="4022" y="4392"/>
                    <a:pt x="3959" y="4407"/>
                    <a:pt x="3893" y="4414"/>
                  </a:cubicBezTo>
                  <a:cubicBezTo>
                    <a:pt x="3699" y="4436"/>
                    <a:pt x="3497" y="4432"/>
                    <a:pt x="3299" y="4418"/>
                  </a:cubicBezTo>
                  <a:cubicBezTo>
                    <a:pt x="2735" y="4374"/>
                    <a:pt x="2174" y="4293"/>
                    <a:pt x="1613" y="4224"/>
                  </a:cubicBezTo>
                  <a:cubicBezTo>
                    <a:pt x="1470" y="4366"/>
                    <a:pt x="1327" y="4513"/>
                    <a:pt x="1188" y="4656"/>
                  </a:cubicBezTo>
                  <a:lnTo>
                    <a:pt x="1195" y="4656"/>
                  </a:lnTo>
                  <a:cubicBezTo>
                    <a:pt x="1778" y="4491"/>
                    <a:pt x="2431" y="4491"/>
                    <a:pt x="3017" y="4641"/>
                  </a:cubicBezTo>
                  <a:cubicBezTo>
                    <a:pt x="3230" y="4696"/>
                    <a:pt x="3442" y="4755"/>
                    <a:pt x="3644" y="4832"/>
                  </a:cubicBezTo>
                  <a:cubicBezTo>
                    <a:pt x="3714" y="4858"/>
                    <a:pt x="3783" y="4883"/>
                    <a:pt x="3849" y="4913"/>
                  </a:cubicBezTo>
                  <a:cubicBezTo>
                    <a:pt x="3871" y="4924"/>
                    <a:pt x="3890" y="4931"/>
                    <a:pt x="3912" y="4942"/>
                  </a:cubicBezTo>
                  <a:cubicBezTo>
                    <a:pt x="3923" y="4946"/>
                    <a:pt x="3956" y="4953"/>
                    <a:pt x="3945" y="4957"/>
                  </a:cubicBezTo>
                  <a:cubicBezTo>
                    <a:pt x="3882" y="4986"/>
                    <a:pt x="3783" y="4979"/>
                    <a:pt x="3714" y="4982"/>
                  </a:cubicBezTo>
                  <a:cubicBezTo>
                    <a:pt x="3527" y="4990"/>
                    <a:pt x="3336" y="4975"/>
                    <a:pt x="3149" y="4964"/>
                  </a:cubicBezTo>
                  <a:cubicBezTo>
                    <a:pt x="2698" y="4942"/>
                    <a:pt x="2240" y="4920"/>
                    <a:pt x="1797" y="4843"/>
                  </a:cubicBezTo>
                  <a:cubicBezTo>
                    <a:pt x="1584" y="4806"/>
                    <a:pt x="1375" y="4737"/>
                    <a:pt x="1166" y="4682"/>
                  </a:cubicBezTo>
                  <a:cubicBezTo>
                    <a:pt x="891" y="4971"/>
                    <a:pt x="627" y="5257"/>
                    <a:pt x="367" y="5550"/>
                  </a:cubicBezTo>
                  <a:cubicBezTo>
                    <a:pt x="275" y="5657"/>
                    <a:pt x="176" y="5767"/>
                    <a:pt x="85" y="5873"/>
                  </a:cubicBezTo>
                  <a:lnTo>
                    <a:pt x="22" y="5932"/>
                  </a:lnTo>
                  <a:lnTo>
                    <a:pt x="4" y="5935"/>
                  </a:lnTo>
                  <a:lnTo>
                    <a:pt x="0" y="5913"/>
                  </a:lnTo>
                  <a:cubicBezTo>
                    <a:pt x="0" y="5913"/>
                    <a:pt x="176" y="5686"/>
                    <a:pt x="327" y="5517"/>
                  </a:cubicBezTo>
                  <a:cubicBezTo>
                    <a:pt x="455" y="5367"/>
                    <a:pt x="583" y="5221"/>
                    <a:pt x="715" y="5074"/>
                  </a:cubicBezTo>
                  <a:cubicBezTo>
                    <a:pt x="532" y="4594"/>
                    <a:pt x="532" y="4044"/>
                    <a:pt x="602" y="3545"/>
                  </a:cubicBezTo>
                  <a:cubicBezTo>
                    <a:pt x="620" y="3432"/>
                    <a:pt x="642" y="3322"/>
                    <a:pt x="671" y="3212"/>
                  </a:cubicBezTo>
                  <a:cubicBezTo>
                    <a:pt x="675" y="3204"/>
                    <a:pt x="689" y="3131"/>
                    <a:pt x="700" y="3127"/>
                  </a:cubicBezTo>
                  <a:cubicBezTo>
                    <a:pt x="744" y="3116"/>
                    <a:pt x="726" y="3212"/>
                    <a:pt x="737" y="3256"/>
                  </a:cubicBezTo>
                  <a:cubicBezTo>
                    <a:pt x="770" y="3377"/>
                    <a:pt x="785" y="3505"/>
                    <a:pt x="792" y="3630"/>
                  </a:cubicBezTo>
                  <a:cubicBezTo>
                    <a:pt x="818" y="4070"/>
                    <a:pt x="858" y="4590"/>
                    <a:pt x="755" y="5030"/>
                  </a:cubicBezTo>
                  <a:cubicBezTo>
                    <a:pt x="1140" y="4605"/>
                    <a:pt x="1540" y="4194"/>
                    <a:pt x="1947" y="3795"/>
                  </a:cubicBezTo>
                  <a:cubicBezTo>
                    <a:pt x="1921" y="3487"/>
                    <a:pt x="1862" y="3179"/>
                    <a:pt x="1877" y="2867"/>
                  </a:cubicBezTo>
                  <a:cubicBezTo>
                    <a:pt x="1892" y="2600"/>
                    <a:pt x="1961" y="2328"/>
                    <a:pt x="2046" y="2075"/>
                  </a:cubicBezTo>
                  <a:cubicBezTo>
                    <a:pt x="2108" y="1892"/>
                    <a:pt x="2181" y="1716"/>
                    <a:pt x="2273" y="1548"/>
                  </a:cubicBezTo>
                  <a:cubicBezTo>
                    <a:pt x="2302" y="1489"/>
                    <a:pt x="2332" y="1434"/>
                    <a:pt x="2365" y="1379"/>
                  </a:cubicBezTo>
                  <a:cubicBezTo>
                    <a:pt x="2376" y="1364"/>
                    <a:pt x="2383" y="1346"/>
                    <a:pt x="2394" y="1331"/>
                  </a:cubicBezTo>
                  <a:cubicBezTo>
                    <a:pt x="2398" y="1324"/>
                    <a:pt x="2409" y="1295"/>
                    <a:pt x="2409" y="1306"/>
                  </a:cubicBezTo>
                  <a:cubicBezTo>
                    <a:pt x="2456" y="1493"/>
                    <a:pt x="2372" y="1768"/>
                    <a:pt x="2346" y="1954"/>
                  </a:cubicBezTo>
                  <a:cubicBezTo>
                    <a:pt x="2288" y="2369"/>
                    <a:pt x="2196" y="2776"/>
                    <a:pt x="2097" y="3182"/>
                  </a:cubicBezTo>
                  <a:cubicBezTo>
                    <a:pt x="2049" y="3377"/>
                    <a:pt x="1987" y="3571"/>
                    <a:pt x="1954" y="3769"/>
                  </a:cubicBezTo>
                  <a:lnTo>
                    <a:pt x="1950" y="3787"/>
                  </a:lnTo>
                  <a:cubicBezTo>
                    <a:pt x="2207" y="3534"/>
                    <a:pt x="2467" y="3285"/>
                    <a:pt x="2731" y="3040"/>
                  </a:cubicBezTo>
                  <a:lnTo>
                    <a:pt x="2724" y="2992"/>
                  </a:lnTo>
                  <a:cubicBezTo>
                    <a:pt x="2728" y="2988"/>
                    <a:pt x="2728" y="2981"/>
                    <a:pt x="2728" y="2977"/>
                  </a:cubicBezTo>
                  <a:cubicBezTo>
                    <a:pt x="2706" y="2471"/>
                    <a:pt x="2772" y="1998"/>
                    <a:pt x="2937" y="1515"/>
                  </a:cubicBezTo>
                  <a:cubicBezTo>
                    <a:pt x="2995" y="1346"/>
                    <a:pt x="3061" y="1177"/>
                    <a:pt x="3134" y="1016"/>
                  </a:cubicBezTo>
                  <a:cubicBezTo>
                    <a:pt x="3156" y="972"/>
                    <a:pt x="3178" y="928"/>
                    <a:pt x="3204" y="888"/>
                  </a:cubicBezTo>
                  <a:cubicBezTo>
                    <a:pt x="3211" y="866"/>
                    <a:pt x="3222" y="847"/>
                    <a:pt x="3237" y="833"/>
                  </a:cubicBezTo>
                  <a:cubicBezTo>
                    <a:pt x="3241" y="822"/>
                    <a:pt x="3248" y="796"/>
                    <a:pt x="3252" y="807"/>
                  </a:cubicBezTo>
                  <a:cubicBezTo>
                    <a:pt x="3329" y="976"/>
                    <a:pt x="3230" y="1273"/>
                    <a:pt x="3189" y="1445"/>
                  </a:cubicBezTo>
                  <a:cubicBezTo>
                    <a:pt x="3072" y="1969"/>
                    <a:pt x="2860" y="2460"/>
                    <a:pt x="2728" y="2977"/>
                  </a:cubicBezTo>
                  <a:cubicBezTo>
                    <a:pt x="2731" y="2996"/>
                    <a:pt x="2731" y="3018"/>
                    <a:pt x="2731" y="3040"/>
                  </a:cubicBezTo>
                  <a:cubicBezTo>
                    <a:pt x="2812" y="2966"/>
                    <a:pt x="2889" y="2893"/>
                    <a:pt x="2970" y="2820"/>
                  </a:cubicBezTo>
                  <a:cubicBezTo>
                    <a:pt x="3109" y="2691"/>
                    <a:pt x="3248" y="2567"/>
                    <a:pt x="3387" y="2446"/>
                  </a:cubicBezTo>
                  <a:cubicBezTo>
                    <a:pt x="3453" y="1962"/>
                    <a:pt x="3560" y="1511"/>
                    <a:pt x="3747" y="1064"/>
                  </a:cubicBezTo>
                  <a:cubicBezTo>
                    <a:pt x="3805" y="924"/>
                    <a:pt x="3879" y="789"/>
                    <a:pt x="3959" y="661"/>
                  </a:cubicBezTo>
                  <a:cubicBezTo>
                    <a:pt x="3992" y="609"/>
                    <a:pt x="4029" y="554"/>
                    <a:pt x="4066" y="503"/>
                  </a:cubicBezTo>
                  <a:cubicBezTo>
                    <a:pt x="4080" y="481"/>
                    <a:pt x="4110" y="411"/>
                    <a:pt x="4113" y="437"/>
                  </a:cubicBezTo>
                  <a:cubicBezTo>
                    <a:pt x="4121" y="492"/>
                    <a:pt x="4095" y="565"/>
                    <a:pt x="4084" y="617"/>
                  </a:cubicBezTo>
                  <a:cubicBezTo>
                    <a:pt x="4047" y="789"/>
                    <a:pt x="4007" y="957"/>
                    <a:pt x="3952" y="1122"/>
                  </a:cubicBezTo>
                  <a:cubicBezTo>
                    <a:pt x="3809" y="1544"/>
                    <a:pt x="3677" y="1965"/>
                    <a:pt x="3479" y="2365"/>
                  </a:cubicBezTo>
                  <a:cubicBezTo>
                    <a:pt x="3721" y="2152"/>
                    <a:pt x="3967" y="1944"/>
                    <a:pt x="4216" y="1738"/>
                  </a:cubicBezTo>
                  <a:cubicBezTo>
                    <a:pt x="4293" y="1361"/>
                    <a:pt x="4395" y="1005"/>
                    <a:pt x="4560" y="657"/>
                  </a:cubicBezTo>
                  <a:cubicBezTo>
                    <a:pt x="4615" y="543"/>
                    <a:pt x="4678" y="430"/>
                    <a:pt x="4751" y="327"/>
                  </a:cubicBezTo>
                  <a:cubicBezTo>
                    <a:pt x="4773" y="294"/>
                    <a:pt x="4799" y="265"/>
                    <a:pt x="4821" y="235"/>
                  </a:cubicBezTo>
                  <a:cubicBezTo>
                    <a:pt x="4832" y="224"/>
                    <a:pt x="4850" y="184"/>
                    <a:pt x="4854" y="199"/>
                  </a:cubicBezTo>
                  <a:cubicBezTo>
                    <a:pt x="4857" y="334"/>
                    <a:pt x="4777" y="496"/>
                    <a:pt x="4733" y="620"/>
                  </a:cubicBezTo>
                  <a:cubicBezTo>
                    <a:pt x="4608" y="983"/>
                    <a:pt x="4454" y="1335"/>
                    <a:pt x="4260" y="1661"/>
                  </a:cubicBezTo>
                  <a:lnTo>
                    <a:pt x="4223" y="1731"/>
                  </a:lnTo>
                  <a:cubicBezTo>
                    <a:pt x="4432" y="1559"/>
                    <a:pt x="4641" y="1386"/>
                    <a:pt x="4850" y="1218"/>
                  </a:cubicBezTo>
                  <a:lnTo>
                    <a:pt x="4879" y="1196"/>
                  </a:lnTo>
                  <a:cubicBezTo>
                    <a:pt x="4927" y="1155"/>
                    <a:pt x="4978" y="1115"/>
                    <a:pt x="5026" y="10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2039991" y="816919"/>
              <a:ext cx="1173658" cy="1684625"/>
            </a:xfrm>
            <a:custGeom>
              <a:avLst/>
              <a:gdLst/>
              <a:ahLst/>
              <a:cxnLst/>
              <a:rect l="l" t="t" r="r" b="b"/>
              <a:pathLst>
                <a:path w="5749" h="8252" extrusionOk="0">
                  <a:moveTo>
                    <a:pt x="3637" y="0"/>
                  </a:moveTo>
                  <a:cubicBezTo>
                    <a:pt x="3637" y="0"/>
                    <a:pt x="1" y="3273"/>
                    <a:pt x="2288" y="8251"/>
                  </a:cubicBezTo>
                  <a:cubicBezTo>
                    <a:pt x="2288" y="8251"/>
                    <a:pt x="5748" y="4806"/>
                    <a:pt x="3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854684" y="787726"/>
              <a:ext cx="1167534" cy="1588063"/>
            </a:xfrm>
            <a:custGeom>
              <a:avLst/>
              <a:gdLst/>
              <a:ahLst/>
              <a:cxnLst/>
              <a:rect l="l" t="t" r="r" b="b"/>
              <a:pathLst>
                <a:path w="5719" h="7779" extrusionOk="0">
                  <a:moveTo>
                    <a:pt x="1444" y="0"/>
                  </a:moveTo>
                  <a:cubicBezTo>
                    <a:pt x="1444" y="0"/>
                    <a:pt x="0" y="4674"/>
                    <a:pt x="4513" y="7779"/>
                  </a:cubicBezTo>
                  <a:cubicBezTo>
                    <a:pt x="4513" y="7779"/>
                    <a:pt x="5719" y="3046"/>
                    <a:pt x="14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3428226" y="2443780"/>
              <a:ext cx="1388220" cy="1190792"/>
            </a:xfrm>
            <a:custGeom>
              <a:avLst/>
              <a:gdLst/>
              <a:ahLst/>
              <a:cxnLst/>
              <a:rect l="l" t="t" r="r" b="b"/>
              <a:pathLst>
                <a:path w="6800" h="5833" extrusionOk="0">
                  <a:moveTo>
                    <a:pt x="250" y="5484"/>
                  </a:moveTo>
                  <a:cubicBezTo>
                    <a:pt x="0" y="5293"/>
                    <a:pt x="792" y="4227"/>
                    <a:pt x="891" y="3647"/>
                  </a:cubicBezTo>
                  <a:cubicBezTo>
                    <a:pt x="986" y="3065"/>
                    <a:pt x="950" y="2218"/>
                    <a:pt x="1573" y="1866"/>
                  </a:cubicBezTo>
                  <a:cubicBezTo>
                    <a:pt x="1653" y="1818"/>
                    <a:pt x="1745" y="1778"/>
                    <a:pt x="1844" y="1763"/>
                  </a:cubicBezTo>
                  <a:cubicBezTo>
                    <a:pt x="2643" y="1628"/>
                    <a:pt x="2431" y="2562"/>
                    <a:pt x="2464" y="3028"/>
                  </a:cubicBezTo>
                  <a:cubicBezTo>
                    <a:pt x="2489" y="3347"/>
                    <a:pt x="2808" y="3391"/>
                    <a:pt x="3079" y="3211"/>
                  </a:cubicBezTo>
                  <a:cubicBezTo>
                    <a:pt x="3560" y="2896"/>
                    <a:pt x="3538" y="2313"/>
                    <a:pt x="3629" y="1829"/>
                  </a:cubicBezTo>
                  <a:cubicBezTo>
                    <a:pt x="3769" y="1118"/>
                    <a:pt x="4285" y="202"/>
                    <a:pt x="5121" y="99"/>
                  </a:cubicBezTo>
                  <a:cubicBezTo>
                    <a:pt x="5939" y="0"/>
                    <a:pt x="6800" y="623"/>
                    <a:pt x="6738" y="1455"/>
                  </a:cubicBezTo>
                  <a:cubicBezTo>
                    <a:pt x="6712" y="1760"/>
                    <a:pt x="6441" y="2108"/>
                    <a:pt x="6232" y="2328"/>
                  </a:cubicBezTo>
                  <a:cubicBezTo>
                    <a:pt x="5840" y="2742"/>
                    <a:pt x="5084" y="2973"/>
                    <a:pt x="4850" y="3508"/>
                  </a:cubicBezTo>
                  <a:cubicBezTo>
                    <a:pt x="4575" y="4142"/>
                    <a:pt x="5719" y="4329"/>
                    <a:pt x="5275" y="5033"/>
                  </a:cubicBezTo>
                  <a:cubicBezTo>
                    <a:pt x="5216" y="5128"/>
                    <a:pt x="5143" y="5216"/>
                    <a:pt x="5055" y="5286"/>
                  </a:cubicBezTo>
                  <a:cubicBezTo>
                    <a:pt x="4373" y="5832"/>
                    <a:pt x="3406" y="5601"/>
                    <a:pt x="2662" y="5385"/>
                  </a:cubicBezTo>
                  <a:cubicBezTo>
                    <a:pt x="2409" y="5312"/>
                    <a:pt x="2156" y="5246"/>
                    <a:pt x="1903" y="5198"/>
                  </a:cubicBezTo>
                  <a:cubicBezTo>
                    <a:pt x="1280" y="5073"/>
                    <a:pt x="638" y="5781"/>
                    <a:pt x="250" y="54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1087418" y="1761311"/>
              <a:ext cx="63695" cy="77984"/>
            </a:xfrm>
            <a:custGeom>
              <a:avLst/>
              <a:gdLst/>
              <a:ahLst/>
              <a:cxnLst/>
              <a:rect l="l" t="t" r="r" b="b"/>
              <a:pathLst>
                <a:path w="312" h="382" extrusionOk="0">
                  <a:moveTo>
                    <a:pt x="242" y="62"/>
                  </a:moveTo>
                  <a:lnTo>
                    <a:pt x="0" y="0"/>
                  </a:lnTo>
                  <a:lnTo>
                    <a:pt x="52" y="381"/>
                  </a:lnTo>
                  <a:lnTo>
                    <a:pt x="312" y="279"/>
                  </a:lnTo>
                  <a:lnTo>
                    <a:pt x="297" y="81"/>
                  </a:lnTo>
                </a:path>
              </a:pathLst>
            </a:custGeom>
            <a:solidFill>
              <a:srgbClr val="484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1076802" y="1755187"/>
              <a:ext cx="25723" cy="84721"/>
            </a:xfrm>
            <a:custGeom>
              <a:avLst/>
              <a:gdLst/>
              <a:ahLst/>
              <a:cxnLst/>
              <a:rect l="l" t="t" r="r" b="b"/>
              <a:pathLst>
                <a:path w="126" h="415" extrusionOk="0">
                  <a:moveTo>
                    <a:pt x="60" y="1"/>
                  </a:moveTo>
                  <a:lnTo>
                    <a:pt x="63" y="1"/>
                  </a:lnTo>
                  <a:lnTo>
                    <a:pt x="67" y="1"/>
                  </a:lnTo>
                  <a:lnTo>
                    <a:pt x="74" y="4"/>
                  </a:lnTo>
                  <a:lnTo>
                    <a:pt x="74" y="8"/>
                  </a:lnTo>
                  <a:lnTo>
                    <a:pt x="78" y="8"/>
                  </a:lnTo>
                  <a:lnTo>
                    <a:pt x="78" y="12"/>
                  </a:lnTo>
                  <a:lnTo>
                    <a:pt x="82" y="15"/>
                  </a:lnTo>
                  <a:lnTo>
                    <a:pt x="85" y="15"/>
                  </a:lnTo>
                  <a:lnTo>
                    <a:pt x="85" y="19"/>
                  </a:lnTo>
                  <a:lnTo>
                    <a:pt x="85" y="23"/>
                  </a:lnTo>
                  <a:lnTo>
                    <a:pt x="89" y="30"/>
                  </a:lnTo>
                  <a:lnTo>
                    <a:pt x="89" y="34"/>
                  </a:lnTo>
                  <a:lnTo>
                    <a:pt x="89" y="37"/>
                  </a:lnTo>
                  <a:lnTo>
                    <a:pt x="89" y="45"/>
                  </a:lnTo>
                  <a:lnTo>
                    <a:pt x="93" y="52"/>
                  </a:lnTo>
                  <a:lnTo>
                    <a:pt x="93" y="59"/>
                  </a:lnTo>
                  <a:lnTo>
                    <a:pt x="93" y="67"/>
                  </a:lnTo>
                  <a:lnTo>
                    <a:pt x="96" y="70"/>
                  </a:lnTo>
                  <a:lnTo>
                    <a:pt x="96" y="74"/>
                  </a:lnTo>
                  <a:lnTo>
                    <a:pt x="96" y="81"/>
                  </a:lnTo>
                  <a:lnTo>
                    <a:pt x="96" y="92"/>
                  </a:lnTo>
                  <a:lnTo>
                    <a:pt x="100" y="100"/>
                  </a:lnTo>
                  <a:lnTo>
                    <a:pt x="100" y="114"/>
                  </a:lnTo>
                  <a:lnTo>
                    <a:pt x="104" y="118"/>
                  </a:lnTo>
                  <a:lnTo>
                    <a:pt x="104" y="136"/>
                  </a:lnTo>
                  <a:lnTo>
                    <a:pt x="107" y="144"/>
                  </a:lnTo>
                  <a:lnTo>
                    <a:pt x="107" y="151"/>
                  </a:lnTo>
                  <a:lnTo>
                    <a:pt x="107" y="158"/>
                  </a:lnTo>
                  <a:lnTo>
                    <a:pt x="107" y="166"/>
                  </a:lnTo>
                  <a:lnTo>
                    <a:pt x="107" y="173"/>
                  </a:lnTo>
                  <a:lnTo>
                    <a:pt x="107" y="180"/>
                  </a:lnTo>
                  <a:lnTo>
                    <a:pt x="111" y="195"/>
                  </a:lnTo>
                  <a:lnTo>
                    <a:pt x="111" y="210"/>
                  </a:lnTo>
                  <a:lnTo>
                    <a:pt x="111" y="224"/>
                  </a:lnTo>
                  <a:lnTo>
                    <a:pt x="111" y="239"/>
                  </a:lnTo>
                  <a:lnTo>
                    <a:pt x="111" y="243"/>
                  </a:lnTo>
                  <a:lnTo>
                    <a:pt x="111" y="254"/>
                  </a:lnTo>
                  <a:lnTo>
                    <a:pt x="115" y="257"/>
                  </a:lnTo>
                  <a:lnTo>
                    <a:pt x="115" y="265"/>
                  </a:lnTo>
                  <a:lnTo>
                    <a:pt x="115" y="272"/>
                  </a:lnTo>
                  <a:lnTo>
                    <a:pt x="115" y="283"/>
                  </a:lnTo>
                  <a:lnTo>
                    <a:pt x="118" y="298"/>
                  </a:lnTo>
                  <a:lnTo>
                    <a:pt x="118" y="298"/>
                  </a:lnTo>
                  <a:lnTo>
                    <a:pt x="118" y="305"/>
                  </a:lnTo>
                  <a:lnTo>
                    <a:pt x="118" y="309"/>
                  </a:lnTo>
                  <a:lnTo>
                    <a:pt x="118" y="309"/>
                  </a:lnTo>
                  <a:lnTo>
                    <a:pt x="118" y="312"/>
                  </a:lnTo>
                  <a:lnTo>
                    <a:pt x="118" y="316"/>
                  </a:lnTo>
                  <a:lnTo>
                    <a:pt x="122" y="323"/>
                  </a:lnTo>
                  <a:lnTo>
                    <a:pt x="122" y="331"/>
                  </a:lnTo>
                  <a:lnTo>
                    <a:pt x="122" y="342"/>
                  </a:lnTo>
                  <a:lnTo>
                    <a:pt x="122" y="345"/>
                  </a:lnTo>
                  <a:lnTo>
                    <a:pt x="122" y="353"/>
                  </a:lnTo>
                  <a:lnTo>
                    <a:pt x="126" y="356"/>
                  </a:lnTo>
                  <a:lnTo>
                    <a:pt x="126" y="360"/>
                  </a:lnTo>
                  <a:lnTo>
                    <a:pt x="126" y="367"/>
                  </a:lnTo>
                  <a:lnTo>
                    <a:pt x="126" y="371"/>
                  </a:lnTo>
                  <a:lnTo>
                    <a:pt x="126" y="378"/>
                  </a:lnTo>
                  <a:lnTo>
                    <a:pt x="122" y="386"/>
                  </a:lnTo>
                  <a:lnTo>
                    <a:pt x="118" y="393"/>
                  </a:lnTo>
                  <a:lnTo>
                    <a:pt x="115" y="397"/>
                  </a:lnTo>
                  <a:lnTo>
                    <a:pt x="107" y="404"/>
                  </a:lnTo>
                  <a:lnTo>
                    <a:pt x="104" y="404"/>
                  </a:lnTo>
                  <a:lnTo>
                    <a:pt x="104" y="415"/>
                  </a:lnTo>
                  <a:lnTo>
                    <a:pt x="52" y="411"/>
                  </a:lnTo>
                  <a:lnTo>
                    <a:pt x="49" y="408"/>
                  </a:lnTo>
                  <a:lnTo>
                    <a:pt x="45" y="404"/>
                  </a:lnTo>
                  <a:lnTo>
                    <a:pt x="41" y="400"/>
                  </a:lnTo>
                  <a:lnTo>
                    <a:pt x="38" y="397"/>
                  </a:lnTo>
                  <a:lnTo>
                    <a:pt x="38" y="393"/>
                  </a:lnTo>
                  <a:lnTo>
                    <a:pt x="34" y="389"/>
                  </a:lnTo>
                  <a:lnTo>
                    <a:pt x="34" y="382"/>
                  </a:lnTo>
                  <a:lnTo>
                    <a:pt x="30" y="378"/>
                  </a:lnTo>
                  <a:lnTo>
                    <a:pt x="30" y="375"/>
                  </a:lnTo>
                  <a:lnTo>
                    <a:pt x="27" y="371"/>
                  </a:lnTo>
                  <a:lnTo>
                    <a:pt x="27" y="367"/>
                  </a:lnTo>
                  <a:lnTo>
                    <a:pt x="23" y="364"/>
                  </a:lnTo>
                  <a:lnTo>
                    <a:pt x="23" y="360"/>
                  </a:lnTo>
                  <a:lnTo>
                    <a:pt x="23" y="360"/>
                  </a:lnTo>
                  <a:lnTo>
                    <a:pt x="23" y="353"/>
                  </a:lnTo>
                  <a:lnTo>
                    <a:pt x="23" y="345"/>
                  </a:lnTo>
                  <a:lnTo>
                    <a:pt x="23" y="338"/>
                  </a:lnTo>
                  <a:lnTo>
                    <a:pt x="19" y="331"/>
                  </a:lnTo>
                  <a:lnTo>
                    <a:pt x="19" y="323"/>
                  </a:lnTo>
                  <a:lnTo>
                    <a:pt x="19" y="316"/>
                  </a:lnTo>
                  <a:lnTo>
                    <a:pt x="19" y="305"/>
                  </a:lnTo>
                  <a:lnTo>
                    <a:pt x="19" y="301"/>
                  </a:lnTo>
                  <a:lnTo>
                    <a:pt x="19" y="294"/>
                  </a:lnTo>
                  <a:lnTo>
                    <a:pt x="19" y="283"/>
                  </a:lnTo>
                  <a:lnTo>
                    <a:pt x="16" y="276"/>
                  </a:lnTo>
                  <a:lnTo>
                    <a:pt x="16" y="254"/>
                  </a:lnTo>
                  <a:lnTo>
                    <a:pt x="12" y="228"/>
                  </a:lnTo>
                  <a:lnTo>
                    <a:pt x="8" y="206"/>
                  </a:lnTo>
                  <a:lnTo>
                    <a:pt x="8" y="195"/>
                  </a:lnTo>
                  <a:lnTo>
                    <a:pt x="8" y="195"/>
                  </a:lnTo>
                  <a:lnTo>
                    <a:pt x="5" y="184"/>
                  </a:lnTo>
                  <a:lnTo>
                    <a:pt x="5" y="173"/>
                  </a:lnTo>
                  <a:lnTo>
                    <a:pt x="5" y="162"/>
                  </a:lnTo>
                  <a:lnTo>
                    <a:pt x="5" y="151"/>
                  </a:lnTo>
                  <a:lnTo>
                    <a:pt x="1" y="136"/>
                  </a:lnTo>
                  <a:lnTo>
                    <a:pt x="1" y="125"/>
                  </a:lnTo>
                  <a:lnTo>
                    <a:pt x="1" y="114"/>
                  </a:lnTo>
                  <a:lnTo>
                    <a:pt x="1" y="107"/>
                  </a:lnTo>
                  <a:lnTo>
                    <a:pt x="1" y="103"/>
                  </a:lnTo>
                  <a:lnTo>
                    <a:pt x="1" y="96"/>
                  </a:lnTo>
                  <a:lnTo>
                    <a:pt x="1" y="89"/>
                  </a:lnTo>
                  <a:lnTo>
                    <a:pt x="1" y="81"/>
                  </a:lnTo>
                  <a:lnTo>
                    <a:pt x="1" y="78"/>
                  </a:lnTo>
                  <a:lnTo>
                    <a:pt x="5" y="74"/>
                  </a:lnTo>
                  <a:lnTo>
                    <a:pt x="5" y="70"/>
                  </a:lnTo>
                  <a:lnTo>
                    <a:pt x="5" y="63"/>
                  </a:lnTo>
                  <a:lnTo>
                    <a:pt x="5" y="59"/>
                  </a:lnTo>
                  <a:lnTo>
                    <a:pt x="5" y="56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5"/>
                  </a:lnTo>
                  <a:lnTo>
                    <a:pt x="12" y="41"/>
                  </a:lnTo>
                  <a:lnTo>
                    <a:pt x="12" y="37"/>
                  </a:lnTo>
                  <a:lnTo>
                    <a:pt x="16" y="34"/>
                  </a:lnTo>
                  <a:lnTo>
                    <a:pt x="16" y="30"/>
                  </a:lnTo>
                  <a:lnTo>
                    <a:pt x="19" y="26"/>
                  </a:lnTo>
                  <a:lnTo>
                    <a:pt x="23" y="23"/>
                  </a:lnTo>
                  <a:lnTo>
                    <a:pt x="27" y="19"/>
                  </a:lnTo>
                  <a:lnTo>
                    <a:pt x="27" y="15"/>
                  </a:lnTo>
                  <a:lnTo>
                    <a:pt x="30" y="12"/>
                  </a:lnTo>
                  <a:lnTo>
                    <a:pt x="34" y="8"/>
                  </a:lnTo>
                  <a:lnTo>
                    <a:pt x="41" y="4"/>
                  </a:lnTo>
                  <a:lnTo>
                    <a:pt x="45" y="4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2" y="1"/>
                  </a:lnTo>
                  <a:lnTo>
                    <a:pt x="56" y="1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FD0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525387" y="1697617"/>
              <a:ext cx="3385624" cy="2028818"/>
            </a:xfrm>
            <a:custGeom>
              <a:avLst/>
              <a:gdLst/>
              <a:ahLst/>
              <a:cxnLst/>
              <a:rect l="l" t="t" r="r" b="b"/>
              <a:pathLst>
                <a:path w="16584" h="9938" extrusionOk="0">
                  <a:moveTo>
                    <a:pt x="4491" y="7060"/>
                  </a:moveTo>
                  <a:cubicBezTo>
                    <a:pt x="5777" y="7203"/>
                    <a:pt x="7291" y="7431"/>
                    <a:pt x="8468" y="7768"/>
                  </a:cubicBezTo>
                  <a:cubicBezTo>
                    <a:pt x="10561" y="8373"/>
                    <a:pt x="12339" y="9293"/>
                    <a:pt x="13252" y="9810"/>
                  </a:cubicBezTo>
                  <a:cubicBezTo>
                    <a:pt x="13420" y="9912"/>
                    <a:pt x="13622" y="9938"/>
                    <a:pt x="13812" y="9883"/>
                  </a:cubicBezTo>
                  <a:cubicBezTo>
                    <a:pt x="13999" y="9828"/>
                    <a:pt x="14157" y="9696"/>
                    <a:pt x="14249" y="9520"/>
                  </a:cubicBezTo>
                  <a:cubicBezTo>
                    <a:pt x="14820" y="8387"/>
                    <a:pt x="15949" y="6148"/>
                    <a:pt x="16441" y="5173"/>
                  </a:cubicBezTo>
                  <a:cubicBezTo>
                    <a:pt x="16584" y="4890"/>
                    <a:pt x="16521" y="4550"/>
                    <a:pt x="16290" y="4333"/>
                  </a:cubicBezTo>
                  <a:cubicBezTo>
                    <a:pt x="15037" y="3226"/>
                    <a:pt x="10741" y="0"/>
                    <a:pt x="3439" y="301"/>
                  </a:cubicBezTo>
                  <a:cubicBezTo>
                    <a:pt x="3255" y="308"/>
                    <a:pt x="3098" y="440"/>
                    <a:pt x="3065" y="624"/>
                  </a:cubicBezTo>
                  <a:cubicBezTo>
                    <a:pt x="2918" y="1360"/>
                    <a:pt x="2563" y="3164"/>
                    <a:pt x="2563" y="3164"/>
                  </a:cubicBezTo>
                  <a:cubicBezTo>
                    <a:pt x="1939" y="3127"/>
                    <a:pt x="1261" y="3120"/>
                    <a:pt x="587" y="3175"/>
                  </a:cubicBezTo>
                  <a:cubicBezTo>
                    <a:pt x="250" y="3204"/>
                    <a:pt x="0" y="3505"/>
                    <a:pt x="30" y="3842"/>
                  </a:cubicBezTo>
                  <a:cubicBezTo>
                    <a:pt x="88" y="4517"/>
                    <a:pt x="184" y="5602"/>
                    <a:pt x="242" y="6254"/>
                  </a:cubicBezTo>
                  <a:cubicBezTo>
                    <a:pt x="272" y="6569"/>
                    <a:pt x="532" y="6815"/>
                    <a:pt x="851" y="6819"/>
                  </a:cubicBezTo>
                  <a:cubicBezTo>
                    <a:pt x="1588" y="6833"/>
                    <a:pt x="2973" y="6884"/>
                    <a:pt x="4487" y="70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501501" y="2387639"/>
              <a:ext cx="1142832" cy="752896"/>
            </a:xfrm>
            <a:custGeom>
              <a:avLst/>
              <a:gdLst/>
              <a:ahLst/>
              <a:cxnLst/>
              <a:rect l="l" t="t" r="r" b="b"/>
              <a:pathLst>
                <a:path w="5598" h="3688" extrusionOk="0">
                  <a:moveTo>
                    <a:pt x="5297" y="3688"/>
                  </a:moveTo>
                  <a:cubicBezTo>
                    <a:pt x="5297" y="3688"/>
                    <a:pt x="5597" y="1334"/>
                    <a:pt x="2965" y="378"/>
                  </a:cubicBezTo>
                  <a:cubicBezTo>
                    <a:pt x="2965" y="378"/>
                    <a:pt x="1873" y="0"/>
                    <a:pt x="510" y="381"/>
                  </a:cubicBezTo>
                  <a:cubicBezTo>
                    <a:pt x="510" y="381"/>
                    <a:pt x="81" y="411"/>
                    <a:pt x="40" y="939"/>
                  </a:cubicBezTo>
                  <a:cubicBezTo>
                    <a:pt x="0" y="1422"/>
                    <a:pt x="128" y="2995"/>
                    <a:pt x="458" y="3318"/>
                  </a:cubicBezTo>
                  <a:cubicBezTo>
                    <a:pt x="663" y="3512"/>
                    <a:pt x="759" y="3497"/>
                    <a:pt x="1184" y="3515"/>
                  </a:cubicBezTo>
                  <a:cubicBezTo>
                    <a:pt x="1239" y="3519"/>
                    <a:pt x="5297" y="3688"/>
                    <a:pt x="5297" y="36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2370718" y="3000494"/>
              <a:ext cx="820479" cy="565897"/>
            </a:xfrm>
            <a:custGeom>
              <a:avLst/>
              <a:gdLst/>
              <a:ahLst/>
              <a:cxnLst/>
              <a:rect l="l" t="t" r="r" b="b"/>
              <a:pathLst>
                <a:path w="4019" h="2772" extrusionOk="0">
                  <a:moveTo>
                    <a:pt x="1886" y="1"/>
                  </a:moveTo>
                  <a:cubicBezTo>
                    <a:pt x="1055" y="1"/>
                    <a:pt x="199" y="476"/>
                    <a:pt x="26" y="1247"/>
                  </a:cubicBezTo>
                  <a:cubicBezTo>
                    <a:pt x="1" y="1379"/>
                    <a:pt x="74" y="1507"/>
                    <a:pt x="202" y="1547"/>
                  </a:cubicBezTo>
                  <a:cubicBezTo>
                    <a:pt x="202" y="1555"/>
                    <a:pt x="202" y="1555"/>
                    <a:pt x="202" y="1555"/>
                  </a:cubicBezTo>
                  <a:cubicBezTo>
                    <a:pt x="230" y="1564"/>
                    <a:pt x="258" y="1568"/>
                    <a:pt x="286" y="1568"/>
                  </a:cubicBezTo>
                  <a:cubicBezTo>
                    <a:pt x="390" y="1568"/>
                    <a:pt x="488" y="1506"/>
                    <a:pt x="529" y="1404"/>
                  </a:cubicBezTo>
                  <a:cubicBezTo>
                    <a:pt x="587" y="1250"/>
                    <a:pt x="697" y="1052"/>
                    <a:pt x="888" y="876"/>
                  </a:cubicBezTo>
                  <a:cubicBezTo>
                    <a:pt x="1105" y="676"/>
                    <a:pt x="1434" y="499"/>
                    <a:pt x="1850" y="499"/>
                  </a:cubicBezTo>
                  <a:cubicBezTo>
                    <a:pt x="1974" y="499"/>
                    <a:pt x="2105" y="515"/>
                    <a:pt x="2244" y="550"/>
                  </a:cubicBezTo>
                  <a:cubicBezTo>
                    <a:pt x="3256" y="807"/>
                    <a:pt x="3366" y="1921"/>
                    <a:pt x="2981" y="2434"/>
                  </a:cubicBezTo>
                  <a:cubicBezTo>
                    <a:pt x="2944" y="2475"/>
                    <a:pt x="2930" y="2530"/>
                    <a:pt x="2937" y="2581"/>
                  </a:cubicBezTo>
                  <a:cubicBezTo>
                    <a:pt x="2944" y="2636"/>
                    <a:pt x="2974" y="2684"/>
                    <a:pt x="3021" y="2717"/>
                  </a:cubicBezTo>
                  <a:cubicBezTo>
                    <a:pt x="3018" y="2720"/>
                    <a:pt x="3018" y="2720"/>
                    <a:pt x="3018" y="2720"/>
                  </a:cubicBezTo>
                  <a:cubicBezTo>
                    <a:pt x="3065" y="2755"/>
                    <a:pt x="3124" y="2772"/>
                    <a:pt x="3184" y="2772"/>
                  </a:cubicBezTo>
                  <a:cubicBezTo>
                    <a:pt x="3207" y="2772"/>
                    <a:pt x="3230" y="2769"/>
                    <a:pt x="3252" y="2764"/>
                  </a:cubicBezTo>
                  <a:cubicBezTo>
                    <a:pt x="3333" y="2742"/>
                    <a:pt x="3402" y="2687"/>
                    <a:pt x="3439" y="2610"/>
                  </a:cubicBezTo>
                  <a:cubicBezTo>
                    <a:pt x="3688" y="2090"/>
                    <a:pt x="4018" y="994"/>
                    <a:pt x="2871" y="268"/>
                  </a:cubicBezTo>
                  <a:cubicBezTo>
                    <a:pt x="2583" y="85"/>
                    <a:pt x="2237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488027" y="2456029"/>
              <a:ext cx="1142832" cy="710025"/>
            </a:xfrm>
            <a:custGeom>
              <a:avLst/>
              <a:gdLst/>
              <a:ahLst/>
              <a:cxnLst/>
              <a:rect l="l" t="t" r="r" b="b"/>
              <a:pathLst>
                <a:path w="5598" h="3478" extrusionOk="0">
                  <a:moveTo>
                    <a:pt x="1761" y="1"/>
                  </a:moveTo>
                  <a:cubicBezTo>
                    <a:pt x="1396" y="1"/>
                    <a:pt x="969" y="43"/>
                    <a:pt x="513" y="171"/>
                  </a:cubicBezTo>
                  <a:cubicBezTo>
                    <a:pt x="513" y="171"/>
                    <a:pt x="84" y="200"/>
                    <a:pt x="40" y="725"/>
                  </a:cubicBezTo>
                  <a:cubicBezTo>
                    <a:pt x="0" y="1212"/>
                    <a:pt x="128" y="2785"/>
                    <a:pt x="462" y="3104"/>
                  </a:cubicBezTo>
                  <a:cubicBezTo>
                    <a:pt x="664" y="3301"/>
                    <a:pt x="759" y="3287"/>
                    <a:pt x="1184" y="3305"/>
                  </a:cubicBezTo>
                  <a:cubicBezTo>
                    <a:pt x="1239" y="3309"/>
                    <a:pt x="5297" y="3477"/>
                    <a:pt x="5297" y="3477"/>
                  </a:cubicBezTo>
                  <a:cubicBezTo>
                    <a:pt x="5297" y="3477"/>
                    <a:pt x="5597" y="1120"/>
                    <a:pt x="2969" y="167"/>
                  </a:cubicBezTo>
                  <a:cubicBezTo>
                    <a:pt x="2969" y="167"/>
                    <a:pt x="2485" y="1"/>
                    <a:pt x="1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2357244" y="3027442"/>
              <a:ext cx="820479" cy="565693"/>
            </a:xfrm>
            <a:custGeom>
              <a:avLst/>
              <a:gdLst/>
              <a:ahLst/>
              <a:cxnLst/>
              <a:rect l="l" t="t" r="r" b="b"/>
              <a:pathLst>
                <a:path w="4019" h="2771" extrusionOk="0">
                  <a:moveTo>
                    <a:pt x="1887" y="1"/>
                  </a:moveTo>
                  <a:cubicBezTo>
                    <a:pt x="1057" y="1"/>
                    <a:pt x="202" y="476"/>
                    <a:pt x="26" y="1247"/>
                  </a:cubicBezTo>
                  <a:cubicBezTo>
                    <a:pt x="1" y="1379"/>
                    <a:pt x="78" y="1507"/>
                    <a:pt x="202" y="1547"/>
                  </a:cubicBezTo>
                  <a:cubicBezTo>
                    <a:pt x="202" y="1554"/>
                    <a:pt x="202" y="1554"/>
                    <a:pt x="206" y="1554"/>
                  </a:cubicBezTo>
                  <a:cubicBezTo>
                    <a:pt x="233" y="1564"/>
                    <a:pt x="260" y="1568"/>
                    <a:pt x="288" y="1568"/>
                  </a:cubicBezTo>
                  <a:cubicBezTo>
                    <a:pt x="390" y="1568"/>
                    <a:pt x="488" y="1506"/>
                    <a:pt x="529" y="1404"/>
                  </a:cubicBezTo>
                  <a:cubicBezTo>
                    <a:pt x="587" y="1250"/>
                    <a:pt x="697" y="1052"/>
                    <a:pt x="888" y="876"/>
                  </a:cubicBezTo>
                  <a:cubicBezTo>
                    <a:pt x="1105" y="676"/>
                    <a:pt x="1433" y="498"/>
                    <a:pt x="1849" y="498"/>
                  </a:cubicBezTo>
                  <a:cubicBezTo>
                    <a:pt x="1974" y="498"/>
                    <a:pt x="2107" y="514"/>
                    <a:pt x="2248" y="550"/>
                  </a:cubicBezTo>
                  <a:cubicBezTo>
                    <a:pt x="3256" y="807"/>
                    <a:pt x="3366" y="1921"/>
                    <a:pt x="2981" y="2431"/>
                  </a:cubicBezTo>
                  <a:cubicBezTo>
                    <a:pt x="2948" y="2475"/>
                    <a:pt x="2930" y="2530"/>
                    <a:pt x="2937" y="2581"/>
                  </a:cubicBezTo>
                  <a:cubicBezTo>
                    <a:pt x="2944" y="2636"/>
                    <a:pt x="2974" y="2683"/>
                    <a:pt x="3021" y="2716"/>
                  </a:cubicBezTo>
                  <a:cubicBezTo>
                    <a:pt x="3018" y="2720"/>
                    <a:pt x="3018" y="2720"/>
                    <a:pt x="3018" y="2720"/>
                  </a:cubicBezTo>
                  <a:cubicBezTo>
                    <a:pt x="3066" y="2753"/>
                    <a:pt x="3122" y="2770"/>
                    <a:pt x="3178" y="2770"/>
                  </a:cubicBezTo>
                  <a:cubicBezTo>
                    <a:pt x="3203" y="2770"/>
                    <a:pt x="3228" y="2767"/>
                    <a:pt x="3252" y="2760"/>
                  </a:cubicBezTo>
                  <a:cubicBezTo>
                    <a:pt x="3336" y="2742"/>
                    <a:pt x="3402" y="2683"/>
                    <a:pt x="3439" y="2610"/>
                  </a:cubicBezTo>
                  <a:cubicBezTo>
                    <a:pt x="3688" y="2090"/>
                    <a:pt x="4018" y="994"/>
                    <a:pt x="2871" y="268"/>
                  </a:cubicBezTo>
                  <a:cubicBezTo>
                    <a:pt x="2583" y="85"/>
                    <a:pt x="2237" y="1"/>
                    <a:pt x="18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3045032" y="3481060"/>
              <a:ext cx="455050" cy="318266"/>
            </a:xfrm>
            <a:custGeom>
              <a:avLst/>
              <a:gdLst/>
              <a:ahLst/>
              <a:cxnLst/>
              <a:rect l="l" t="t" r="r" b="b"/>
              <a:pathLst>
                <a:path w="2229" h="1559" extrusionOk="0">
                  <a:moveTo>
                    <a:pt x="471" y="1"/>
                  </a:moveTo>
                  <a:cubicBezTo>
                    <a:pt x="393" y="1"/>
                    <a:pt x="318" y="45"/>
                    <a:pt x="283" y="121"/>
                  </a:cubicBezTo>
                  <a:cubicBezTo>
                    <a:pt x="209" y="264"/>
                    <a:pt x="107" y="472"/>
                    <a:pt x="33" y="623"/>
                  </a:cubicBezTo>
                  <a:cubicBezTo>
                    <a:pt x="4" y="678"/>
                    <a:pt x="0" y="740"/>
                    <a:pt x="22" y="795"/>
                  </a:cubicBezTo>
                  <a:cubicBezTo>
                    <a:pt x="41" y="850"/>
                    <a:pt x="81" y="894"/>
                    <a:pt x="136" y="920"/>
                  </a:cubicBezTo>
                  <a:cubicBezTo>
                    <a:pt x="543" y="1110"/>
                    <a:pt x="1423" y="1517"/>
                    <a:pt x="1566" y="1554"/>
                  </a:cubicBezTo>
                  <a:cubicBezTo>
                    <a:pt x="1579" y="1557"/>
                    <a:pt x="1593" y="1559"/>
                    <a:pt x="1606" y="1559"/>
                  </a:cubicBezTo>
                  <a:cubicBezTo>
                    <a:pt x="1910" y="1559"/>
                    <a:pt x="2228" y="762"/>
                    <a:pt x="2046" y="681"/>
                  </a:cubicBezTo>
                  <a:cubicBezTo>
                    <a:pt x="2046" y="681"/>
                    <a:pt x="1525" y="414"/>
                    <a:pt x="554" y="18"/>
                  </a:cubicBezTo>
                  <a:cubicBezTo>
                    <a:pt x="527" y="6"/>
                    <a:pt x="499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481290" y="2966197"/>
              <a:ext cx="457092" cy="209659"/>
            </a:xfrm>
            <a:custGeom>
              <a:avLst/>
              <a:gdLst/>
              <a:ahLst/>
              <a:cxnLst/>
              <a:rect l="l" t="t" r="r" b="b"/>
              <a:pathLst>
                <a:path w="2239" h="1027" extrusionOk="0">
                  <a:moveTo>
                    <a:pt x="1512" y="0"/>
                  </a:moveTo>
                  <a:cubicBezTo>
                    <a:pt x="1246" y="0"/>
                    <a:pt x="803" y="6"/>
                    <a:pt x="209" y="36"/>
                  </a:cubicBezTo>
                  <a:cubicBezTo>
                    <a:pt x="150" y="40"/>
                    <a:pt x="92" y="69"/>
                    <a:pt x="55" y="117"/>
                  </a:cubicBezTo>
                  <a:cubicBezTo>
                    <a:pt x="15" y="165"/>
                    <a:pt x="0" y="223"/>
                    <a:pt x="11" y="286"/>
                  </a:cubicBezTo>
                  <a:cubicBezTo>
                    <a:pt x="40" y="458"/>
                    <a:pt x="81" y="689"/>
                    <a:pt x="110" y="846"/>
                  </a:cubicBezTo>
                  <a:cubicBezTo>
                    <a:pt x="128" y="949"/>
                    <a:pt x="220" y="1026"/>
                    <a:pt x="326" y="1026"/>
                  </a:cubicBezTo>
                  <a:cubicBezTo>
                    <a:pt x="755" y="1022"/>
                    <a:pt x="1789" y="1019"/>
                    <a:pt x="1935" y="989"/>
                  </a:cubicBezTo>
                  <a:cubicBezTo>
                    <a:pt x="2239" y="924"/>
                    <a:pt x="2014" y="3"/>
                    <a:pt x="1806" y="3"/>
                  </a:cubicBezTo>
                  <a:cubicBezTo>
                    <a:pt x="1805" y="3"/>
                    <a:pt x="1804" y="3"/>
                    <a:pt x="1804" y="3"/>
                  </a:cubicBezTo>
                  <a:cubicBezTo>
                    <a:pt x="1802" y="3"/>
                    <a:pt x="1702" y="0"/>
                    <a:pt x="1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2449316" y="3146460"/>
              <a:ext cx="565291" cy="475255"/>
            </a:xfrm>
            <a:custGeom>
              <a:avLst/>
              <a:gdLst/>
              <a:ahLst/>
              <a:cxnLst/>
              <a:rect l="l" t="t" r="r" b="b"/>
              <a:pathLst>
                <a:path w="2769" h="2328" extrusionOk="0">
                  <a:moveTo>
                    <a:pt x="1390" y="1"/>
                  </a:moveTo>
                  <a:cubicBezTo>
                    <a:pt x="854" y="1"/>
                    <a:pt x="358" y="329"/>
                    <a:pt x="195" y="836"/>
                  </a:cubicBezTo>
                  <a:cubicBezTo>
                    <a:pt x="1" y="1452"/>
                    <a:pt x="371" y="2100"/>
                    <a:pt x="1027" y="2280"/>
                  </a:cubicBezTo>
                  <a:cubicBezTo>
                    <a:pt x="1143" y="2312"/>
                    <a:pt x="1260" y="2327"/>
                    <a:pt x="1375" y="2327"/>
                  </a:cubicBezTo>
                  <a:cubicBezTo>
                    <a:pt x="1912" y="2327"/>
                    <a:pt x="2407" y="1999"/>
                    <a:pt x="2570" y="1492"/>
                  </a:cubicBezTo>
                  <a:cubicBezTo>
                    <a:pt x="2768" y="876"/>
                    <a:pt x="2394" y="227"/>
                    <a:pt x="1738" y="48"/>
                  </a:cubicBezTo>
                  <a:cubicBezTo>
                    <a:pt x="1622" y="16"/>
                    <a:pt x="1505" y="1"/>
                    <a:pt x="1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2569154" y="3243227"/>
              <a:ext cx="324803" cy="273149"/>
            </a:xfrm>
            <a:custGeom>
              <a:avLst/>
              <a:gdLst/>
              <a:ahLst/>
              <a:cxnLst/>
              <a:rect l="l" t="t" r="r" b="b"/>
              <a:pathLst>
                <a:path w="1591" h="1338" extrusionOk="0">
                  <a:moveTo>
                    <a:pt x="798" y="0"/>
                  </a:moveTo>
                  <a:cubicBezTo>
                    <a:pt x="491" y="0"/>
                    <a:pt x="207" y="190"/>
                    <a:pt x="114" y="479"/>
                  </a:cubicBezTo>
                  <a:cubicBezTo>
                    <a:pt x="0" y="835"/>
                    <a:pt x="213" y="1209"/>
                    <a:pt x="590" y="1311"/>
                  </a:cubicBezTo>
                  <a:cubicBezTo>
                    <a:pt x="657" y="1329"/>
                    <a:pt x="724" y="1338"/>
                    <a:pt x="790" y="1338"/>
                  </a:cubicBezTo>
                  <a:cubicBezTo>
                    <a:pt x="1099" y="1338"/>
                    <a:pt x="1384" y="1150"/>
                    <a:pt x="1477" y="857"/>
                  </a:cubicBezTo>
                  <a:cubicBezTo>
                    <a:pt x="1591" y="505"/>
                    <a:pt x="1378" y="131"/>
                    <a:pt x="1001" y="28"/>
                  </a:cubicBezTo>
                  <a:cubicBezTo>
                    <a:pt x="933" y="9"/>
                    <a:pt x="865" y="0"/>
                    <a:pt x="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2637953" y="3298960"/>
              <a:ext cx="187206" cy="157194"/>
            </a:xfrm>
            <a:custGeom>
              <a:avLst/>
              <a:gdLst/>
              <a:ahLst/>
              <a:cxnLst/>
              <a:rect l="l" t="t" r="r" b="b"/>
              <a:pathLst>
                <a:path w="917" h="770" extrusionOk="0">
                  <a:moveTo>
                    <a:pt x="462" y="0"/>
                  </a:moveTo>
                  <a:cubicBezTo>
                    <a:pt x="285" y="0"/>
                    <a:pt x="121" y="109"/>
                    <a:pt x="66" y="276"/>
                  </a:cubicBezTo>
                  <a:cubicBezTo>
                    <a:pt x="0" y="481"/>
                    <a:pt x="125" y="694"/>
                    <a:pt x="341" y="752"/>
                  </a:cubicBezTo>
                  <a:cubicBezTo>
                    <a:pt x="381" y="764"/>
                    <a:pt x="420" y="769"/>
                    <a:pt x="459" y="769"/>
                  </a:cubicBezTo>
                  <a:cubicBezTo>
                    <a:pt x="635" y="769"/>
                    <a:pt x="797" y="660"/>
                    <a:pt x="851" y="492"/>
                  </a:cubicBezTo>
                  <a:cubicBezTo>
                    <a:pt x="917" y="290"/>
                    <a:pt x="792" y="74"/>
                    <a:pt x="576" y="16"/>
                  </a:cubicBezTo>
                  <a:cubicBezTo>
                    <a:pt x="538" y="5"/>
                    <a:pt x="500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953494" y="2800020"/>
              <a:ext cx="560596" cy="490975"/>
            </a:xfrm>
            <a:custGeom>
              <a:avLst/>
              <a:gdLst/>
              <a:ahLst/>
              <a:cxnLst/>
              <a:rect l="l" t="t" r="r" b="b"/>
              <a:pathLst>
                <a:path w="2746" h="2405" extrusionOk="0">
                  <a:moveTo>
                    <a:pt x="1239" y="0"/>
                  </a:moveTo>
                  <a:cubicBezTo>
                    <a:pt x="1209" y="0"/>
                    <a:pt x="1178" y="1"/>
                    <a:pt x="1147" y="4"/>
                  </a:cubicBezTo>
                  <a:cubicBezTo>
                    <a:pt x="458" y="55"/>
                    <a:pt x="0" y="630"/>
                    <a:pt x="125" y="1294"/>
                  </a:cubicBezTo>
                  <a:cubicBezTo>
                    <a:pt x="243" y="1926"/>
                    <a:pt x="844" y="2405"/>
                    <a:pt x="1496" y="2405"/>
                  </a:cubicBezTo>
                  <a:cubicBezTo>
                    <a:pt x="1529" y="2405"/>
                    <a:pt x="1562" y="2403"/>
                    <a:pt x="1595" y="2401"/>
                  </a:cubicBezTo>
                  <a:cubicBezTo>
                    <a:pt x="2284" y="2353"/>
                    <a:pt x="2746" y="1774"/>
                    <a:pt x="2621" y="1114"/>
                  </a:cubicBezTo>
                  <a:cubicBezTo>
                    <a:pt x="2502" y="480"/>
                    <a:pt x="1894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1074556" y="2906177"/>
              <a:ext cx="304796" cy="277028"/>
            </a:xfrm>
            <a:custGeom>
              <a:avLst/>
              <a:gdLst/>
              <a:ahLst/>
              <a:cxnLst/>
              <a:rect l="l" t="t" r="r" b="b"/>
              <a:pathLst>
                <a:path w="1493" h="1357" extrusionOk="0">
                  <a:moveTo>
                    <a:pt x="679" y="0"/>
                  </a:moveTo>
                  <a:cubicBezTo>
                    <a:pt x="674" y="0"/>
                    <a:pt x="669" y="0"/>
                    <a:pt x="664" y="0"/>
                  </a:cubicBezTo>
                  <a:cubicBezTo>
                    <a:pt x="276" y="11"/>
                    <a:pt x="1" y="323"/>
                    <a:pt x="45" y="697"/>
                  </a:cubicBezTo>
                  <a:cubicBezTo>
                    <a:pt x="88" y="1066"/>
                    <a:pt x="432" y="1357"/>
                    <a:pt x="815" y="1357"/>
                  </a:cubicBezTo>
                  <a:cubicBezTo>
                    <a:pt x="820" y="1357"/>
                    <a:pt x="825" y="1357"/>
                    <a:pt x="829" y="1357"/>
                  </a:cubicBezTo>
                  <a:cubicBezTo>
                    <a:pt x="1214" y="1346"/>
                    <a:pt x="1493" y="1034"/>
                    <a:pt x="1449" y="660"/>
                  </a:cubicBezTo>
                  <a:cubicBezTo>
                    <a:pt x="1405" y="291"/>
                    <a:pt x="1061" y="0"/>
                    <a:pt x="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1138252" y="2962931"/>
              <a:ext cx="175365" cy="159031"/>
            </a:xfrm>
            <a:custGeom>
              <a:avLst/>
              <a:gdLst/>
              <a:ahLst/>
              <a:cxnLst/>
              <a:rect l="l" t="t" r="r" b="b"/>
              <a:pathLst>
                <a:path w="859" h="779" extrusionOk="0">
                  <a:moveTo>
                    <a:pt x="395" y="1"/>
                  </a:moveTo>
                  <a:cubicBezTo>
                    <a:pt x="391" y="1"/>
                    <a:pt x="386" y="1"/>
                    <a:pt x="382" y="1"/>
                  </a:cubicBezTo>
                  <a:cubicBezTo>
                    <a:pt x="158" y="5"/>
                    <a:pt x="0" y="184"/>
                    <a:pt x="26" y="401"/>
                  </a:cubicBezTo>
                  <a:cubicBezTo>
                    <a:pt x="51" y="612"/>
                    <a:pt x="245" y="778"/>
                    <a:pt x="463" y="778"/>
                  </a:cubicBezTo>
                  <a:cubicBezTo>
                    <a:pt x="468" y="778"/>
                    <a:pt x="472" y="778"/>
                    <a:pt x="477" y="778"/>
                  </a:cubicBezTo>
                  <a:cubicBezTo>
                    <a:pt x="701" y="774"/>
                    <a:pt x="858" y="595"/>
                    <a:pt x="833" y="379"/>
                  </a:cubicBezTo>
                  <a:cubicBezTo>
                    <a:pt x="807" y="170"/>
                    <a:pt x="613" y="1"/>
                    <a:pt x="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1607393" y="1994857"/>
              <a:ext cx="662467" cy="1141185"/>
            </a:xfrm>
            <a:custGeom>
              <a:avLst/>
              <a:gdLst/>
              <a:ahLst/>
              <a:cxnLst/>
              <a:rect l="l" t="t" r="r" b="b"/>
              <a:pathLst>
                <a:path w="3245" h="5590" extrusionOk="0">
                  <a:moveTo>
                    <a:pt x="801" y="0"/>
                  </a:moveTo>
                  <a:cubicBezTo>
                    <a:pt x="694" y="0"/>
                    <a:pt x="588" y="37"/>
                    <a:pt x="503" y="106"/>
                  </a:cubicBezTo>
                  <a:cubicBezTo>
                    <a:pt x="404" y="187"/>
                    <a:pt x="342" y="304"/>
                    <a:pt x="331" y="432"/>
                  </a:cubicBezTo>
                  <a:cubicBezTo>
                    <a:pt x="257" y="1473"/>
                    <a:pt x="89" y="3889"/>
                    <a:pt x="19" y="4857"/>
                  </a:cubicBezTo>
                  <a:cubicBezTo>
                    <a:pt x="1" y="5095"/>
                    <a:pt x="166" y="5304"/>
                    <a:pt x="400" y="5348"/>
                  </a:cubicBezTo>
                  <a:cubicBezTo>
                    <a:pt x="771" y="5414"/>
                    <a:pt x="1317" y="5513"/>
                    <a:pt x="1698" y="5582"/>
                  </a:cubicBezTo>
                  <a:cubicBezTo>
                    <a:pt x="1726" y="5587"/>
                    <a:pt x="1753" y="5590"/>
                    <a:pt x="1780" y="5590"/>
                  </a:cubicBezTo>
                  <a:cubicBezTo>
                    <a:pt x="1994" y="5590"/>
                    <a:pt x="2184" y="5442"/>
                    <a:pt x="2233" y="5227"/>
                  </a:cubicBezTo>
                  <a:cubicBezTo>
                    <a:pt x="2453" y="4245"/>
                    <a:pt x="2985" y="1866"/>
                    <a:pt x="3216" y="832"/>
                  </a:cubicBezTo>
                  <a:cubicBezTo>
                    <a:pt x="3245" y="704"/>
                    <a:pt x="3219" y="572"/>
                    <a:pt x="3146" y="465"/>
                  </a:cubicBezTo>
                  <a:cubicBezTo>
                    <a:pt x="3069" y="359"/>
                    <a:pt x="2955" y="286"/>
                    <a:pt x="2827" y="271"/>
                  </a:cubicBezTo>
                  <a:cubicBezTo>
                    <a:pt x="2277" y="198"/>
                    <a:pt x="1401" y="77"/>
                    <a:pt x="855" y="3"/>
                  </a:cubicBezTo>
                  <a:cubicBezTo>
                    <a:pt x="837" y="1"/>
                    <a:pt x="819" y="0"/>
                    <a:pt x="801" y="0"/>
                  </a:cubicBezTo>
                  <a:close/>
                </a:path>
              </a:pathLst>
            </a:custGeom>
            <a:solidFill>
              <a:srgbClr val="FDD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1627604" y="2012006"/>
              <a:ext cx="616941" cy="1113012"/>
            </a:xfrm>
            <a:custGeom>
              <a:avLst/>
              <a:gdLst/>
              <a:ahLst/>
              <a:cxnLst/>
              <a:rect l="l" t="t" r="r" b="b"/>
              <a:pathLst>
                <a:path w="3022" h="5452" extrusionOk="0">
                  <a:moveTo>
                    <a:pt x="785" y="1"/>
                  </a:moveTo>
                  <a:cubicBezTo>
                    <a:pt x="675" y="1"/>
                    <a:pt x="569" y="37"/>
                    <a:pt x="485" y="106"/>
                  </a:cubicBezTo>
                  <a:cubicBezTo>
                    <a:pt x="386" y="187"/>
                    <a:pt x="323" y="304"/>
                    <a:pt x="316" y="433"/>
                  </a:cubicBezTo>
                  <a:cubicBezTo>
                    <a:pt x="246" y="1455"/>
                    <a:pt x="81" y="3798"/>
                    <a:pt x="15" y="4747"/>
                  </a:cubicBezTo>
                  <a:cubicBezTo>
                    <a:pt x="1" y="4982"/>
                    <a:pt x="162" y="5194"/>
                    <a:pt x="397" y="5235"/>
                  </a:cubicBezTo>
                  <a:cubicBezTo>
                    <a:pt x="727" y="5297"/>
                    <a:pt x="1196" y="5381"/>
                    <a:pt x="1540" y="5443"/>
                  </a:cubicBezTo>
                  <a:cubicBezTo>
                    <a:pt x="1569" y="5449"/>
                    <a:pt x="1598" y="5452"/>
                    <a:pt x="1627" y="5452"/>
                  </a:cubicBezTo>
                  <a:cubicBezTo>
                    <a:pt x="1840" y="5452"/>
                    <a:pt x="2030" y="5301"/>
                    <a:pt x="2076" y="5088"/>
                  </a:cubicBezTo>
                  <a:cubicBezTo>
                    <a:pt x="2284" y="4120"/>
                    <a:pt x="2779" y="1811"/>
                    <a:pt x="2996" y="799"/>
                  </a:cubicBezTo>
                  <a:cubicBezTo>
                    <a:pt x="3021" y="675"/>
                    <a:pt x="2996" y="543"/>
                    <a:pt x="2919" y="436"/>
                  </a:cubicBezTo>
                  <a:cubicBezTo>
                    <a:pt x="2845" y="330"/>
                    <a:pt x="2732" y="260"/>
                    <a:pt x="2603" y="242"/>
                  </a:cubicBezTo>
                  <a:cubicBezTo>
                    <a:pt x="2105" y="176"/>
                    <a:pt x="1339" y="73"/>
                    <a:pt x="840" y="4"/>
                  </a:cubicBezTo>
                  <a:cubicBezTo>
                    <a:pt x="822" y="2"/>
                    <a:pt x="803" y="1"/>
                    <a:pt x="785" y="1"/>
                  </a:cubicBezTo>
                  <a:close/>
                </a:path>
              </a:pathLst>
            </a:custGeom>
            <a:solidFill>
              <a:srgbClr val="FDC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1060470" y="1736201"/>
              <a:ext cx="2923224" cy="1002568"/>
            </a:xfrm>
            <a:custGeom>
              <a:avLst/>
              <a:gdLst/>
              <a:ahLst/>
              <a:cxnLst/>
              <a:rect l="l" t="t" r="r" b="b"/>
              <a:pathLst>
                <a:path w="14319" h="4911" extrusionOk="0">
                  <a:moveTo>
                    <a:pt x="1168" y="0"/>
                  </a:moveTo>
                  <a:cubicBezTo>
                    <a:pt x="762" y="0"/>
                    <a:pt x="501" y="25"/>
                    <a:pt x="429" y="64"/>
                  </a:cubicBezTo>
                  <a:cubicBezTo>
                    <a:pt x="0" y="299"/>
                    <a:pt x="414" y="545"/>
                    <a:pt x="414" y="545"/>
                  </a:cubicBezTo>
                  <a:cubicBezTo>
                    <a:pt x="766" y="531"/>
                    <a:pt x="1110" y="525"/>
                    <a:pt x="1446" y="525"/>
                  </a:cubicBezTo>
                  <a:cubicBezTo>
                    <a:pt x="10208" y="525"/>
                    <a:pt x="13849" y="4910"/>
                    <a:pt x="13849" y="4910"/>
                  </a:cubicBezTo>
                  <a:cubicBezTo>
                    <a:pt x="14318" y="4800"/>
                    <a:pt x="14032" y="4459"/>
                    <a:pt x="14032" y="4459"/>
                  </a:cubicBezTo>
                  <a:cubicBezTo>
                    <a:pt x="10550" y="818"/>
                    <a:pt x="349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1047608" y="1930346"/>
              <a:ext cx="461991" cy="430139"/>
            </a:xfrm>
            <a:custGeom>
              <a:avLst/>
              <a:gdLst/>
              <a:ahLst/>
              <a:cxnLst/>
              <a:rect l="l" t="t" r="r" b="b"/>
              <a:pathLst>
                <a:path w="2263" h="2107" extrusionOk="0">
                  <a:moveTo>
                    <a:pt x="411" y="0"/>
                  </a:moveTo>
                  <a:lnTo>
                    <a:pt x="1" y="1918"/>
                  </a:lnTo>
                  <a:cubicBezTo>
                    <a:pt x="1" y="1918"/>
                    <a:pt x="921" y="2039"/>
                    <a:pt x="1632" y="2105"/>
                  </a:cubicBezTo>
                  <a:cubicBezTo>
                    <a:pt x="1648" y="2106"/>
                    <a:pt x="1664" y="2107"/>
                    <a:pt x="1679" y="2107"/>
                  </a:cubicBezTo>
                  <a:cubicBezTo>
                    <a:pt x="1916" y="2107"/>
                    <a:pt x="2117" y="1928"/>
                    <a:pt x="2138" y="1690"/>
                  </a:cubicBezTo>
                  <a:cubicBezTo>
                    <a:pt x="2171" y="1371"/>
                    <a:pt x="2211" y="954"/>
                    <a:pt x="2241" y="638"/>
                  </a:cubicBezTo>
                  <a:cubicBezTo>
                    <a:pt x="2263" y="389"/>
                    <a:pt x="2083" y="162"/>
                    <a:pt x="1830" y="136"/>
                  </a:cubicBezTo>
                  <a:cubicBezTo>
                    <a:pt x="1035" y="55"/>
                    <a:pt x="411" y="0"/>
                    <a:pt x="4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2342341" y="2140619"/>
              <a:ext cx="708809" cy="584678"/>
            </a:xfrm>
            <a:custGeom>
              <a:avLst/>
              <a:gdLst/>
              <a:ahLst/>
              <a:cxnLst/>
              <a:rect l="l" t="t" r="r" b="b"/>
              <a:pathLst>
                <a:path w="3472" h="2864" extrusionOk="0">
                  <a:moveTo>
                    <a:pt x="345" y="385"/>
                  </a:moveTo>
                  <a:cubicBezTo>
                    <a:pt x="400" y="151"/>
                    <a:pt x="620" y="1"/>
                    <a:pt x="858" y="30"/>
                  </a:cubicBezTo>
                  <a:cubicBezTo>
                    <a:pt x="1368" y="110"/>
                    <a:pt x="2273" y="297"/>
                    <a:pt x="3153" y="719"/>
                  </a:cubicBezTo>
                  <a:cubicBezTo>
                    <a:pt x="3376" y="829"/>
                    <a:pt x="3472" y="1100"/>
                    <a:pt x="3365" y="1324"/>
                  </a:cubicBezTo>
                  <a:cubicBezTo>
                    <a:pt x="3204" y="1683"/>
                    <a:pt x="2966" y="2196"/>
                    <a:pt x="2805" y="2544"/>
                  </a:cubicBezTo>
                  <a:cubicBezTo>
                    <a:pt x="2706" y="2757"/>
                    <a:pt x="2464" y="2863"/>
                    <a:pt x="2240" y="2790"/>
                  </a:cubicBezTo>
                  <a:cubicBezTo>
                    <a:pt x="1738" y="2629"/>
                    <a:pt x="873" y="2350"/>
                    <a:pt x="363" y="2185"/>
                  </a:cubicBezTo>
                  <a:cubicBezTo>
                    <a:pt x="132" y="2108"/>
                    <a:pt x="0" y="1874"/>
                    <a:pt x="52" y="1639"/>
                  </a:cubicBezTo>
                  <a:cubicBezTo>
                    <a:pt x="140" y="1272"/>
                    <a:pt x="261" y="745"/>
                    <a:pt x="345" y="3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3020330" y="2419078"/>
              <a:ext cx="663896" cy="648985"/>
            </a:xfrm>
            <a:custGeom>
              <a:avLst/>
              <a:gdLst/>
              <a:ahLst/>
              <a:cxnLst/>
              <a:rect l="l" t="t" r="r" b="b"/>
              <a:pathLst>
                <a:path w="3252" h="3179" extrusionOk="0">
                  <a:moveTo>
                    <a:pt x="719" y="312"/>
                  </a:moveTo>
                  <a:cubicBezTo>
                    <a:pt x="840" y="84"/>
                    <a:pt x="1119" y="0"/>
                    <a:pt x="1346" y="117"/>
                  </a:cubicBezTo>
                  <a:cubicBezTo>
                    <a:pt x="1775" y="356"/>
                    <a:pt x="2471" y="766"/>
                    <a:pt x="3058" y="1290"/>
                  </a:cubicBezTo>
                  <a:cubicBezTo>
                    <a:pt x="3208" y="1430"/>
                    <a:pt x="3252" y="1646"/>
                    <a:pt x="3164" y="1829"/>
                  </a:cubicBezTo>
                  <a:cubicBezTo>
                    <a:pt x="3025" y="2123"/>
                    <a:pt x="2816" y="2562"/>
                    <a:pt x="2654" y="2896"/>
                  </a:cubicBezTo>
                  <a:cubicBezTo>
                    <a:pt x="2599" y="3017"/>
                    <a:pt x="2497" y="3105"/>
                    <a:pt x="2368" y="3142"/>
                  </a:cubicBezTo>
                  <a:cubicBezTo>
                    <a:pt x="2244" y="3178"/>
                    <a:pt x="2108" y="3160"/>
                    <a:pt x="1998" y="3094"/>
                  </a:cubicBezTo>
                  <a:cubicBezTo>
                    <a:pt x="1514" y="2801"/>
                    <a:pt x="741" y="2328"/>
                    <a:pt x="286" y="2053"/>
                  </a:cubicBezTo>
                  <a:cubicBezTo>
                    <a:pt x="74" y="1925"/>
                    <a:pt x="0" y="1653"/>
                    <a:pt x="118" y="1437"/>
                  </a:cubicBezTo>
                  <a:cubicBezTo>
                    <a:pt x="294" y="1111"/>
                    <a:pt x="543" y="642"/>
                    <a:pt x="719" y="3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1854417" y="2606691"/>
              <a:ext cx="205171" cy="455657"/>
            </a:xfrm>
            <a:custGeom>
              <a:avLst/>
              <a:gdLst/>
              <a:ahLst/>
              <a:cxnLst/>
              <a:rect l="l" t="t" r="r" b="b"/>
              <a:pathLst>
                <a:path w="1005" h="2232" extrusionOk="0">
                  <a:moveTo>
                    <a:pt x="367" y="0"/>
                  </a:moveTo>
                  <a:cubicBezTo>
                    <a:pt x="326" y="0"/>
                    <a:pt x="293" y="28"/>
                    <a:pt x="286" y="67"/>
                  </a:cubicBezTo>
                  <a:lnTo>
                    <a:pt x="4" y="2061"/>
                  </a:lnTo>
                  <a:cubicBezTo>
                    <a:pt x="0" y="2105"/>
                    <a:pt x="33" y="2146"/>
                    <a:pt x="81" y="2153"/>
                  </a:cubicBezTo>
                  <a:lnTo>
                    <a:pt x="561" y="2230"/>
                  </a:lnTo>
                  <a:cubicBezTo>
                    <a:pt x="566" y="2231"/>
                    <a:pt x="571" y="2231"/>
                    <a:pt x="576" y="2231"/>
                  </a:cubicBezTo>
                  <a:cubicBezTo>
                    <a:pt x="618" y="2231"/>
                    <a:pt x="653" y="2203"/>
                    <a:pt x="657" y="2164"/>
                  </a:cubicBezTo>
                  <a:lnTo>
                    <a:pt x="1001" y="192"/>
                  </a:lnTo>
                  <a:cubicBezTo>
                    <a:pt x="1005" y="148"/>
                    <a:pt x="972" y="108"/>
                    <a:pt x="924" y="100"/>
                  </a:cubicBezTo>
                  <a:lnTo>
                    <a:pt x="382" y="1"/>
                  </a:lnTo>
                  <a:cubicBezTo>
                    <a:pt x="377" y="0"/>
                    <a:pt x="372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1922604" y="2120817"/>
              <a:ext cx="230690" cy="434222"/>
            </a:xfrm>
            <a:custGeom>
              <a:avLst/>
              <a:gdLst/>
              <a:ahLst/>
              <a:cxnLst/>
              <a:rect l="l" t="t" r="r" b="b"/>
              <a:pathLst>
                <a:path w="1130" h="2127" extrusionOk="0">
                  <a:moveTo>
                    <a:pt x="360" y="1"/>
                  </a:moveTo>
                  <a:cubicBezTo>
                    <a:pt x="317" y="1"/>
                    <a:pt x="281" y="26"/>
                    <a:pt x="275" y="65"/>
                  </a:cubicBezTo>
                  <a:lnTo>
                    <a:pt x="7" y="1934"/>
                  </a:lnTo>
                  <a:cubicBezTo>
                    <a:pt x="0" y="1978"/>
                    <a:pt x="37" y="2018"/>
                    <a:pt x="88" y="2026"/>
                  </a:cubicBezTo>
                  <a:lnTo>
                    <a:pt x="642" y="2125"/>
                  </a:lnTo>
                  <a:cubicBezTo>
                    <a:pt x="649" y="2126"/>
                    <a:pt x="656" y="2127"/>
                    <a:pt x="663" y="2127"/>
                  </a:cubicBezTo>
                  <a:cubicBezTo>
                    <a:pt x="705" y="2127"/>
                    <a:pt x="738" y="2100"/>
                    <a:pt x="744" y="2062"/>
                  </a:cubicBezTo>
                  <a:lnTo>
                    <a:pt x="1125" y="189"/>
                  </a:lnTo>
                  <a:cubicBezTo>
                    <a:pt x="1129" y="145"/>
                    <a:pt x="1096" y="105"/>
                    <a:pt x="1045" y="98"/>
                  </a:cubicBezTo>
                  <a:lnTo>
                    <a:pt x="378" y="2"/>
                  </a:lnTo>
                  <a:cubicBezTo>
                    <a:pt x="372" y="1"/>
                    <a:pt x="366" y="1"/>
                    <a:pt x="3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1671088" y="2580968"/>
              <a:ext cx="195576" cy="447491"/>
            </a:xfrm>
            <a:custGeom>
              <a:avLst/>
              <a:gdLst/>
              <a:ahLst/>
              <a:cxnLst/>
              <a:rect l="l" t="t" r="r" b="b"/>
              <a:pathLst>
                <a:path w="958" h="2192" extrusionOk="0">
                  <a:moveTo>
                    <a:pt x="340" y="1"/>
                  </a:moveTo>
                  <a:cubicBezTo>
                    <a:pt x="284" y="1"/>
                    <a:pt x="238" y="35"/>
                    <a:pt x="231" y="87"/>
                  </a:cubicBezTo>
                  <a:lnTo>
                    <a:pt x="8" y="2000"/>
                  </a:lnTo>
                  <a:cubicBezTo>
                    <a:pt x="0" y="2055"/>
                    <a:pt x="44" y="2110"/>
                    <a:pt x="110" y="2121"/>
                  </a:cubicBezTo>
                  <a:lnTo>
                    <a:pt x="550" y="2191"/>
                  </a:lnTo>
                  <a:cubicBezTo>
                    <a:pt x="556" y="2192"/>
                    <a:pt x="561" y="2192"/>
                    <a:pt x="567" y="2192"/>
                  </a:cubicBezTo>
                  <a:cubicBezTo>
                    <a:pt x="625" y="2192"/>
                    <a:pt x="672" y="2157"/>
                    <a:pt x="682" y="2103"/>
                  </a:cubicBezTo>
                  <a:lnTo>
                    <a:pt x="950" y="190"/>
                  </a:lnTo>
                  <a:cubicBezTo>
                    <a:pt x="957" y="135"/>
                    <a:pt x="913" y="80"/>
                    <a:pt x="847" y="69"/>
                  </a:cubicBezTo>
                  <a:lnTo>
                    <a:pt x="363" y="3"/>
                  </a:lnTo>
                  <a:cubicBezTo>
                    <a:pt x="355" y="1"/>
                    <a:pt x="348" y="1"/>
                    <a:pt x="3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1730905" y="2093869"/>
              <a:ext cx="199250" cy="426668"/>
            </a:xfrm>
            <a:custGeom>
              <a:avLst/>
              <a:gdLst/>
              <a:ahLst/>
              <a:cxnLst/>
              <a:rect l="l" t="t" r="r" b="b"/>
              <a:pathLst>
                <a:path w="976" h="2090" extrusionOk="0">
                  <a:moveTo>
                    <a:pt x="297" y="0"/>
                  </a:moveTo>
                  <a:cubicBezTo>
                    <a:pt x="237" y="0"/>
                    <a:pt x="187" y="38"/>
                    <a:pt x="180" y="90"/>
                  </a:cubicBezTo>
                  <a:lnTo>
                    <a:pt x="8" y="1897"/>
                  </a:lnTo>
                  <a:cubicBezTo>
                    <a:pt x="1" y="1960"/>
                    <a:pt x="48" y="2015"/>
                    <a:pt x="118" y="2026"/>
                  </a:cubicBezTo>
                  <a:lnTo>
                    <a:pt x="565" y="2088"/>
                  </a:lnTo>
                  <a:cubicBezTo>
                    <a:pt x="572" y="2089"/>
                    <a:pt x="580" y="2090"/>
                    <a:pt x="587" y="2090"/>
                  </a:cubicBezTo>
                  <a:cubicBezTo>
                    <a:pt x="644" y="2090"/>
                    <a:pt x="694" y="2052"/>
                    <a:pt x="701" y="1996"/>
                  </a:cubicBezTo>
                  <a:lnTo>
                    <a:pt x="965" y="167"/>
                  </a:lnTo>
                  <a:cubicBezTo>
                    <a:pt x="976" y="109"/>
                    <a:pt x="924" y="50"/>
                    <a:pt x="858" y="39"/>
                  </a:cubicBezTo>
                  <a:lnTo>
                    <a:pt x="320" y="2"/>
                  </a:lnTo>
                  <a:cubicBezTo>
                    <a:pt x="312" y="1"/>
                    <a:pt x="304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1163771" y="1809082"/>
              <a:ext cx="2706825" cy="923767"/>
            </a:xfrm>
            <a:custGeom>
              <a:avLst/>
              <a:gdLst/>
              <a:ahLst/>
              <a:cxnLst/>
              <a:rect l="l" t="t" r="r" b="b"/>
              <a:pathLst>
                <a:path w="13259" h="4525" fill="none" extrusionOk="0">
                  <a:moveTo>
                    <a:pt x="0" y="177"/>
                  </a:moveTo>
                  <a:cubicBezTo>
                    <a:pt x="0" y="177"/>
                    <a:pt x="8409" y="1"/>
                    <a:pt x="13259" y="4524"/>
                  </a:cubicBez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1171120" y="1748450"/>
              <a:ext cx="155154" cy="7431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624" y="0"/>
                  </a:moveTo>
                  <a:cubicBezTo>
                    <a:pt x="620" y="0"/>
                    <a:pt x="617" y="0"/>
                    <a:pt x="613" y="1"/>
                  </a:cubicBezTo>
                  <a:cubicBezTo>
                    <a:pt x="452" y="4"/>
                    <a:pt x="287" y="8"/>
                    <a:pt x="125" y="19"/>
                  </a:cubicBezTo>
                  <a:cubicBezTo>
                    <a:pt x="1" y="30"/>
                    <a:pt x="15" y="246"/>
                    <a:pt x="52" y="309"/>
                  </a:cubicBezTo>
                  <a:cubicBezTo>
                    <a:pt x="67" y="342"/>
                    <a:pt x="103" y="360"/>
                    <a:pt x="144" y="364"/>
                  </a:cubicBezTo>
                  <a:cubicBezTo>
                    <a:pt x="309" y="360"/>
                    <a:pt x="474" y="353"/>
                    <a:pt x="635" y="342"/>
                  </a:cubicBezTo>
                  <a:cubicBezTo>
                    <a:pt x="760" y="331"/>
                    <a:pt x="741" y="114"/>
                    <a:pt x="712" y="56"/>
                  </a:cubicBezTo>
                  <a:cubicBezTo>
                    <a:pt x="698" y="22"/>
                    <a:pt x="669" y="0"/>
                    <a:pt x="624" y="0"/>
                  </a:cubicBezTo>
                  <a:close/>
                </a:path>
              </a:pathLst>
            </a:custGeom>
            <a:solidFill>
              <a:srgbClr val="FB9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1173366" y="1752329"/>
              <a:ext cx="139434" cy="62265"/>
            </a:xfrm>
            <a:custGeom>
              <a:avLst/>
              <a:gdLst/>
              <a:ahLst/>
              <a:cxnLst/>
              <a:rect l="l" t="t" r="r" b="b"/>
              <a:pathLst>
                <a:path w="683" h="305" extrusionOk="0">
                  <a:moveTo>
                    <a:pt x="551" y="0"/>
                  </a:moveTo>
                  <a:cubicBezTo>
                    <a:pt x="404" y="7"/>
                    <a:pt x="257" y="7"/>
                    <a:pt x="111" y="18"/>
                  </a:cubicBezTo>
                  <a:cubicBezTo>
                    <a:pt x="1" y="29"/>
                    <a:pt x="12" y="205"/>
                    <a:pt x="41" y="260"/>
                  </a:cubicBezTo>
                  <a:cubicBezTo>
                    <a:pt x="56" y="286"/>
                    <a:pt x="92" y="304"/>
                    <a:pt x="125" y="304"/>
                  </a:cubicBezTo>
                  <a:cubicBezTo>
                    <a:pt x="276" y="301"/>
                    <a:pt x="422" y="293"/>
                    <a:pt x="573" y="286"/>
                  </a:cubicBezTo>
                  <a:cubicBezTo>
                    <a:pt x="683" y="275"/>
                    <a:pt x="668" y="95"/>
                    <a:pt x="642" y="48"/>
                  </a:cubicBezTo>
                  <a:cubicBezTo>
                    <a:pt x="628" y="18"/>
                    <a:pt x="598" y="0"/>
                    <a:pt x="551" y="0"/>
                  </a:cubicBezTo>
                  <a:close/>
                </a:path>
              </a:pathLst>
            </a:custGeom>
            <a:solidFill>
              <a:srgbClr val="FD0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936141" y="2371103"/>
              <a:ext cx="150663" cy="71656"/>
            </a:xfrm>
            <a:custGeom>
              <a:avLst/>
              <a:gdLst/>
              <a:ahLst/>
              <a:cxnLst/>
              <a:rect l="l" t="t" r="r" b="b"/>
              <a:pathLst>
                <a:path w="738" h="351" extrusionOk="0">
                  <a:moveTo>
                    <a:pt x="125" y="1"/>
                  </a:moveTo>
                  <a:cubicBezTo>
                    <a:pt x="1" y="4"/>
                    <a:pt x="1" y="220"/>
                    <a:pt x="30" y="286"/>
                  </a:cubicBezTo>
                  <a:cubicBezTo>
                    <a:pt x="45" y="319"/>
                    <a:pt x="81" y="341"/>
                    <a:pt x="122" y="345"/>
                  </a:cubicBezTo>
                  <a:cubicBezTo>
                    <a:pt x="238" y="348"/>
                    <a:pt x="355" y="350"/>
                    <a:pt x="470" y="350"/>
                  </a:cubicBezTo>
                  <a:cubicBezTo>
                    <a:pt x="518" y="350"/>
                    <a:pt x="566" y="350"/>
                    <a:pt x="613" y="349"/>
                  </a:cubicBezTo>
                  <a:cubicBezTo>
                    <a:pt x="738" y="345"/>
                    <a:pt x="734" y="129"/>
                    <a:pt x="708" y="67"/>
                  </a:cubicBezTo>
                  <a:cubicBezTo>
                    <a:pt x="694" y="34"/>
                    <a:pt x="664" y="8"/>
                    <a:pt x="613" y="8"/>
                  </a:cubicBezTo>
                  <a:cubicBezTo>
                    <a:pt x="452" y="4"/>
                    <a:pt x="287" y="1"/>
                    <a:pt x="125" y="1"/>
                  </a:cubicBezTo>
                  <a:close/>
                </a:path>
              </a:pathLst>
            </a:custGeom>
            <a:solidFill>
              <a:srgbClr val="FB9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937774" y="2374574"/>
              <a:ext cx="136372" cy="59611"/>
            </a:xfrm>
            <a:custGeom>
              <a:avLst/>
              <a:gdLst/>
              <a:ahLst/>
              <a:cxnLst/>
              <a:rect l="l" t="t" r="r" b="b"/>
              <a:pathLst>
                <a:path w="668" h="292" extrusionOk="0">
                  <a:moveTo>
                    <a:pt x="202" y="1"/>
                  </a:moveTo>
                  <a:cubicBezTo>
                    <a:pt x="172" y="1"/>
                    <a:pt x="143" y="1"/>
                    <a:pt x="114" y="2"/>
                  </a:cubicBezTo>
                  <a:cubicBezTo>
                    <a:pt x="0" y="6"/>
                    <a:pt x="0" y="185"/>
                    <a:pt x="29" y="240"/>
                  </a:cubicBezTo>
                  <a:cubicBezTo>
                    <a:pt x="40" y="266"/>
                    <a:pt x="73" y="284"/>
                    <a:pt x="110" y="288"/>
                  </a:cubicBezTo>
                  <a:cubicBezTo>
                    <a:pt x="257" y="291"/>
                    <a:pt x="407" y="291"/>
                    <a:pt x="554" y="291"/>
                  </a:cubicBezTo>
                  <a:cubicBezTo>
                    <a:pt x="667" y="288"/>
                    <a:pt x="664" y="108"/>
                    <a:pt x="642" y="57"/>
                  </a:cubicBezTo>
                  <a:cubicBezTo>
                    <a:pt x="627" y="28"/>
                    <a:pt x="601" y="9"/>
                    <a:pt x="554" y="6"/>
                  </a:cubicBezTo>
                  <a:cubicBezTo>
                    <a:pt x="436" y="6"/>
                    <a:pt x="319" y="1"/>
                    <a:pt x="202" y="1"/>
                  </a:cubicBezTo>
                  <a:close/>
                </a:path>
              </a:pathLst>
            </a:custGeom>
            <a:solidFill>
              <a:srgbClr val="FD0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722871" y="2527081"/>
              <a:ext cx="130342" cy="197042"/>
            </a:xfrm>
            <a:custGeom>
              <a:avLst/>
              <a:gdLst/>
              <a:ahLst/>
              <a:cxnLst/>
              <a:rect l="l" t="t" r="r" b="b"/>
              <a:pathLst>
                <a:path w="682" h="1031" extrusionOk="0">
                  <a:moveTo>
                    <a:pt x="297" y="1"/>
                  </a:moveTo>
                  <a:cubicBezTo>
                    <a:pt x="296" y="1"/>
                    <a:pt x="295" y="1"/>
                    <a:pt x="293" y="1"/>
                  </a:cubicBezTo>
                  <a:cubicBezTo>
                    <a:pt x="121" y="4"/>
                    <a:pt x="0" y="235"/>
                    <a:pt x="29" y="521"/>
                  </a:cubicBezTo>
                  <a:cubicBezTo>
                    <a:pt x="55" y="801"/>
                    <a:pt x="214" y="1031"/>
                    <a:pt x="385" y="1031"/>
                  </a:cubicBezTo>
                  <a:cubicBezTo>
                    <a:pt x="386" y="1031"/>
                    <a:pt x="387" y="1031"/>
                    <a:pt x="389" y="1031"/>
                  </a:cubicBezTo>
                  <a:cubicBezTo>
                    <a:pt x="565" y="1027"/>
                    <a:pt x="682" y="796"/>
                    <a:pt x="656" y="510"/>
                  </a:cubicBezTo>
                  <a:cubicBezTo>
                    <a:pt x="631" y="230"/>
                    <a:pt x="468" y="1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723445" y="2529948"/>
              <a:ext cx="94794" cy="193602"/>
            </a:xfrm>
            <a:custGeom>
              <a:avLst/>
              <a:gdLst/>
              <a:ahLst/>
              <a:cxnLst/>
              <a:rect l="l" t="t" r="r" b="b"/>
              <a:pathLst>
                <a:path w="496" h="1013" extrusionOk="0">
                  <a:moveTo>
                    <a:pt x="209" y="0"/>
                  </a:moveTo>
                  <a:cubicBezTo>
                    <a:pt x="208" y="0"/>
                    <a:pt x="207" y="0"/>
                    <a:pt x="206" y="0"/>
                  </a:cubicBezTo>
                  <a:cubicBezTo>
                    <a:pt x="81" y="4"/>
                    <a:pt x="1" y="231"/>
                    <a:pt x="23" y="514"/>
                  </a:cubicBezTo>
                  <a:cubicBezTo>
                    <a:pt x="45" y="790"/>
                    <a:pt x="164" y="1012"/>
                    <a:pt x="287" y="1012"/>
                  </a:cubicBezTo>
                  <a:cubicBezTo>
                    <a:pt x="288" y="1012"/>
                    <a:pt x="289" y="1012"/>
                    <a:pt x="290" y="1012"/>
                  </a:cubicBezTo>
                  <a:cubicBezTo>
                    <a:pt x="415" y="1009"/>
                    <a:pt x="496" y="781"/>
                    <a:pt x="474" y="499"/>
                  </a:cubicBezTo>
                  <a:cubicBezTo>
                    <a:pt x="452" y="223"/>
                    <a:pt x="333" y="0"/>
                    <a:pt x="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" name="Google Shape;101;p15"/>
            <p:cNvGrpSpPr/>
            <p:nvPr/>
          </p:nvGrpSpPr>
          <p:grpSpPr>
            <a:xfrm>
              <a:off x="1047608" y="1930346"/>
              <a:ext cx="2636617" cy="1137717"/>
              <a:chOff x="1047608" y="1930346"/>
              <a:chExt cx="2636617" cy="1137717"/>
            </a:xfrm>
          </p:grpSpPr>
          <p:sp>
            <p:nvSpPr>
              <p:cNvPr id="102" name="Google Shape;102;p15"/>
              <p:cNvSpPr/>
              <p:nvPr/>
            </p:nvSpPr>
            <p:spPr>
              <a:xfrm>
                <a:off x="1047608" y="1930346"/>
                <a:ext cx="461991" cy="435038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131" fill="none" extrusionOk="0">
                    <a:moveTo>
                      <a:pt x="411" y="0"/>
                    </a:moveTo>
                    <a:cubicBezTo>
                      <a:pt x="411" y="0"/>
                      <a:pt x="1035" y="55"/>
                      <a:pt x="1830" y="136"/>
                    </a:cubicBezTo>
                    <a:cubicBezTo>
                      <a:pt x="2083" y="162"/>
                      <a:pt x="2263" y="389"/>
                      <a:pt x="2241" y="638"/>
                    </a:cubicBezTo>
                    <a:cubicBezTo>
                      <a:pt x="2211" y="954"/>
                      <a:pt x="2171" y="1371"/>
                      <a:pt x="2138" y="1690"/>
                    </a:cubicBezTo>
                    <a:cubicBezTo>
                      <a:pt x="2116" y="1943"/>
                      <a:pt x="1889" y="2130"/>
                      <a:pt x="1632" y="2105"/>
                    </a:cubicBezTo>
                    <a:cubicBezTo>
                      <a:pt x="921" y="2039"/>
                      <a:pt x="1" y="1918"/>
                      <a:pt x="1" y="1918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2342341" y="2140619"/>
                <a:ext cx="708809" cy="584678"/>
              </a:xfrm>
              <a:custGeom>
                <a:avLst/>
                <a:gdLst/>
                <a:ahLst/>
                <a:cxnLst/>
                <a:rect l="l" t="t" r="r" b="b"/>
                <a:pathLst>
                  <a:path w="3472" h="2864" fill="none" extrusionOk="0">
                    <a:moveTo>
                      <a:pt x="345" y="385"/>
                    </a:moveTo>
                    <a:cubicBezTo>
                      <a:pt x="400" y="151"/>
                      <a:pt x="620" y="1"/>
                      <a:pt x="858" y="30"/>
                    </a:cubicBezTo>
                    <a:cubicBezTo>
                      <a:pt x="1368" y="110"/>
                      <a:pt x="2273" y="297"/>
                      <a:pt x="3153" y="719"/>
                    </a:cubicBezTo>
                    <a:cubicBezTo>
                      <a:pt x="3376" y="829"/>
                      <a:pt x="3472" y="1100"/>
                      <a:pt x="3365" y="1324"/>
                    </a:cubicBezTo>
                    <a:cubicBezTo>
                      <a:pt x="3204" y="1683"/>
                      <a:pt x="2966" y="2196"/>
                      <a:pt x="2805" y="2544"/>
                    </a:cubicBezTo>
                    <a:cubicBezTo>
                      <a:pt x="2706" y="2757"/>
                      <a:pt x="2464" y="2863"/>
                      <a:pt x="2240" y="2790"/>
                    </a:cubicBezTo>
                    <a:cubicBezTo>
                      <a:pt x="1738" y="2629"/>
                      <a:pt x="873" y="2350"/>
                      <a:pt x="363" y="2185"/>
                    </a:cubicBezTo>
                    <a:cubicBezTo>
                      <a:pt x="132" y="2108"/>
                      <a:pt x="0" y="1874"/>
                      <a:pt x="52" y="1639"/>
                    </a:cubicBezTo>
                    <a:cubicBezTo>
                      <a:pt x="140" y="1272"/>
                      <a:pt x="261" y="745"/>
                      <a:pt x="345" y="385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3020330" y="2419078"/>
                <a:ext cx="663896" cy="648985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3179" fill="none" extrusionOk="0">
                    <a:moveTo>
                      <a:pt x="719" y="312"/>
                    </a:moveTo>
                    <a:cubicBezTo>
                      <a:pt x="840" y="84"/>
                      <a:pt x="1119" y="0"/>
                      <a:pt x="1346" y="117"/>
                    </a:cubicBezTo>
                    <a:cubicBezTo>
                      <a:pt x="1775" y="356"/>
                      <a:pt x="2471" y="766"/>
                      <a:pt x="3058" y="1290"/>
                    </a:cubicBezTo>
                    <a:cubicBezTo>
                      <a:pt x="3208" y="1430"/>
                      <a:pt x="3252" y="1646"/>
                      <a:pt x="3164" y="1829"/>
                    </a:cubicBezTo>
                    <a:cubicBezTo>
                      <a:pt x="3025" y="2123"/>
                      <a:pt x="2816" y="2562"/>
                      <a:pt x="2654" y="2896"/>
                    </a:cubicBezTo>
                    <a:cubicBezTo>
                      <a:pt x="2599" y="3017"/>
                      <a:pt x="2497" y="3105"/>
                      <a:pt x="2368" y="3142"/>
                    </a:cubicBezTo>
                    <a:cubicBezTo>
                      <a:pt x="2244" y="3178"/>
                      <a:pt x="2108" y="3160"/>
                      <a:pt x="1998" y="3094"/>
                    </a:cubicBezTo>
                    <a:cubicBezTo>
                      <a:pt x="1514" y="2801"/>
                      <a:pt x="741" y="2328"/>
                      <a:pt x="286" y="2053"/>
                    </a:cubicBezTo>
                    <a:cubicBezTo>
                      <a:pt x="74" y="1925"/>
                      <a:pt x="0" y="1653"/>
                      <a:pt x="118" y="1437"/>
                    </a:cubicBezTo>
                    <a:cubicBezTo>
                      <a:pt x="294" y="1111"/>
                      <a:pt x="543" y="642"/>
                      <a:pt x="719" y="312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1854417" y="2605262"/>
                <a:ext cx="205171" cy="458311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2245" fill="none" extrusionOk="0">
                    <a:moveTo>
                      <a:pt x="286" y="74"/>
                    </a:moveTo>
                    <a:cubicBezTo>
                      <a:pt x="294" y="30"/>
                      <a:pt x="334" y="1"/>
                      <a:pt x="382" y="8"/>
                    </a:cubicBezTo>
                    <a:lnTo>
                      <a:pt x="924" y="107"/>
                    </a:lnTo>
                    <a:cubicBezTo>
                      <a:pt x="972" y="115"/>
                      <a:pt x="1005" y="155"/>
                      <a:pt x="1001" y="199"/>
                    </a:cubicBezTo>
                    <a:lnTo>
                      <a:pt x="657" y="2171"/>
                    </a:lnTo>
                    <a:cubicBezTo>
                      <a:pt x="653" y="2215"/>
                      <a:pt x="609" y="2244"/>
                      <a:pt x="561" y="2237"/>
                    </a:cubicBezTo>
                    <a:lnTo>
                      <a:pt x="81" y="2160"/>
                    </a:lnTo>
                    <a:cubicBezTo>
                      <a:pt x="33" y="2153"/>
                      <a:pt x="0" y="2112"/>
                      <a:pt x="4" y="2068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5"/>
              <p:cNvSpPr/>
              <p:nvPr/>
            </p:nvSpPr>
            <p:spPr>
              <a:xfrm>
                <a:off x="1922604" y="2119592"/>
                <a:ext cx="230690" cy="437284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2142" fill="none" extrusionOk="0">
                    <a:moveTo>
                      <a:pt x="275" y="71"/>
                    </a:moveTo>
                    <a:cubicBezTo>
                      <a:pt x="282" y="27"/>
                      <a:pt x="326" y="1"/>
                      <a:pt x="378" y="8"/>
                    </a:cubicBezTo>
                    <a:lnTo>
                      <a:pt x="1045" y="104"/>
                    </a:lnTo>
                    <a:cubicBezTo>
                      <a:pt x="1096" y="111"/>
                      <a:pt x="1129" y="151"/>
                      <a:pt x="1125" y="195"/>
                    </a:cubicBezTo>
                    <a:lnTo>
                      <a:pt x="744" y="2068"/>
                    </a:lnTo>
                    <a:cubicBezTo>
                      <a:pt x="737" y="2112"/>
                      <a:pt x="693" y="2142"/>
                      <a:pt x="642" y="2131"/>
                    </a:cubicBezTo>
                    <a:lnTo>
                      <a:pt x="88" y="2032"/>
                    </a:lnTo>
                    <a:cubicBezTo>
                      <a:pt x="37" y="2024"/>
                      <a:pt x="0" y="1984"/>
                      <a:pt x="7" y="1940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5"/>
              <p:cNvSpPr/>
              <p:nvPr/>
            </p:nvSpPr>
            <p:spPr>
              <a:xfrm>
                <a:off x="1671088" y="2579131"/>
                <a:ext cx="195576" cy="450758"/>
              </a:xfrm>
              <a:custGeom>
                <a:avLst/>
                <a:gdLst/>
                <a:ahLst/>
                <a:cxnLst/>
                <a:rect l="l" t="t" r="r" b="b"/>
                <a:pathLst>
                  <a:path w="958" h="2208" fill="none" extrusionOk="0">
                    <a:moveTo>
                      <a:pt x="231" y="96"/>
                    </a:moveTo>
                    <a:cubicBezTo>
                      <a:pt x="239" y="37"/>
                      <a:pt x="297" y="1"/>
                      <a:pt x="363" y="12"/>
                    </a:cubicBezTo>
                    <a:lnTo>
                      <a:pt x="847" y="78"/>
                    </a:lnTo>
                    <a:cubicBezTo>
                      <a:pt x="913" y="89"/>
                      <a:pt x="957" y="144"/>
                      <a:pt x="950" y="199"/>
                    </a:cubicBezTo>
                    <a:lnTo>
                      <a:pt x="682" y="2112"/>
                    </a:lnTo>
                    <a:cubicBezTo>
                      <a:pt x="671" y="2171"/>
                      <a:pt x="616" y="2207"/>
                      <a:pt x="550" y="2200"/>
                    </a:cubicBezTo>
                    <a:lnTo>
                      <a:pt x="110" y="2130"/>
                    </a:lnTo>
                    <a:cubicBezTo>
                      <a:pt x="44" y="2119"/>
                      <a:pt x="0" y="2064"/>
                      <a:pt x="8" y="2009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5"/>
              <p:cNvSpPr/>
              <p:nvPr/>
            </p:nvSpPr>
            <p:spPr>
              <a:xfrm>
                <a:off x="1730905" y="2092032"/>
                <a:ext cx="199250" cy="430343"/>
              </a:xfrm>
              <a:custGeom>
                <a:avLst/>
                <a:gdLst/>
                <a:ahLst/>
                <a:cxnLst/>
                <a:rect l="l" t="t" r="r" b="b"/>
                <a:pathLst>
                  <a:path w="976" h="2108" fill="none" extrusionOk="0">
                    <a:moveTo>
                      <a:pt x="180" y="99"/>
                    </a:moveTo>
                    <a:cubicBezTo>
                      <a:pt x="188" y="41"/>
                      <a:pt x="250" y="0"/>
                      <a:pt x="320" y="11"/>
                    </a:cubicBezTo>
                    <a:lnTo>
                      <a:pt x="858" y="48"/>
                    </a:lnTo>
                    <a:cubicBezTo>
                      <a:pt x="924" y="59"/>
                      <a:pt x="976" y="118"/>
                      <a:pt x="965" y="176"/>
                    </a:cubicBezTo>
                    <a:lnTo>
                      <a:pt x="701" y="2005"/>
                    </a:lnTo>
                    <a:cubicBezTo>
                      <a:pt x="693" y="2068"/>
                      <a:pt x="631" y="2108"/>
                      <a:pt x="565" y="2097"/>
                    </a:cubicBezTo>
                    <a:lnTo>
                      <a:pt x="118" y="2035"/>
                    </a:lnTo>
                    <a:cubicBezTo>
                      <a:pt x="48" y="2024"/>
                      <a:pt x="1" y="1969"/>
                      <a:pt x="8" y="1906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241;p66"/>
          <p:cNvSpPr/>
          <p:nvPr/>
        </p:nvSpPr>
        <p:spPr>
          <a:xfrm>
            <a:off x="-813130" y="3827188"/>
            <a:ext cx="10464800" cy="136905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70" y="104143"/>
            <a:ext cx="8520600" cy="841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err="1">
                <a:latin typeface="Bahnschrift SemiLight Condensed" panose="020B0502040204020203" pitchFamily="34" charset="0"/>
              </a:rPr>
              <a:t>Đồ</a:t>
            </a:r>
            <a:r>
              <a:rPr lang="en-US" dirty="0">
                <a:latin typeface="Bahnschrift SemiLight Condensed" panose="020B0502040204020203" pitchFamily="34" charset="0"/>
              </a:rPr>
              <a:t> </a:t>
            </a:r>
            <a:r>
              <a:rPr lang="en-US" dirty="0" err="1">
                <a:latin typeface="Bahnschrift SemiLight Condensed" panose="020B0502040204020203" pitchFamily="34" charset="0"/>
              </a:rPr>
              <a:t>dùng</a:t>
            </a:r>
            <a:r>
              <a:rPr lang="en-US" dirty="0">
                <a:latin typeface="Bahnschrift SemiLight Condensed" panose="020B0502040204020203" pitchFamily="34" charset="0"/>
              </a:rPr>
              <a:t> </a:t>
            </a:r>
            <a:r>
              <a:rPr lang="en-US" dirty="0" err="1">
                <a:latin typeface="Bahnschrift SemiLight Condensed" panose="020B0502040204020203" pitchFamily="34" charset="0"/>
              </a:rPr>
              <a:t>cần</a:t>
            </a:r>
            <a:r>
              <a:rPr lang="en-US" dirty="0">
                <a:latin typeface="Bahnschrift SemiLight Condensed" panose="020B0502040204020203" pitchFamily="34" charset="0"/>
              </a:rPr>
              <a:t> </a:t>
            </a:r>
            <a:r>
              <a:rPr lang="en-US" dirty="0" err="1">
                <a:latin typeface="Bahnschrift SemiLight Condensed" panose="020B0502040204020203" pitchFamily="34" charset="0"/>
              </a:rPr>
              <a:t>có</a:t>
            </a:r>
            <a:r>
              <a:rPr lang="en-US" dirty="0">
                <a:latin typeface="Bahnschrift SemiLight Condensed" panose="020B0502040204020203" pitchFamily="34" charset="0"/>
              </a:rPr>
              <a:t> </a:t>
            </a:r>
          </a:p>
        </p:txBody>
      </p:sp>
      <p:sp>
        <p:nvSpPr>
          <p:cNvPr id="3" name="AutoShape 2" descr="Download Free png To offer a variety of minibus transport options, door to  door - DLPNG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8" name="Picture 4" descr="Download Free png To offer a variety of minibus transport options, door to  door - DLP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214"/>
            <a:ext cx="2441864" cy="143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Giấy màu thủ công A5 - Nam Cường Thịnh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667" r="97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50" y="494869"/>
            <a:ext cx="2717222" cy="27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1 Kích thước giấy A4 trong đơn vị chuẩn pixel, mm, cm, inch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6" b="98361" l="10000" r="74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6690">
            <a:off x="1118635" y="859741"/>
            <a:ext cx="3642547" cy="243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ombo bút sáp 12 màu + bút chì 24 màu (2 đầu, 12 cây)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7222" l="5222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3861">
            <a:off x="1962887" y="2779323"/>
            <a:ext cx="2260549" cy="2260549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Kéo an toàn cho bé, kéo thủ công cho bé | Shopee Việt Nam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41580">
            <a:off x="3695914" y="2424484"/>
            <a:ext cx="2970227" cy="297022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ồ dán nước Thiên Lo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0849">
            <a:off x="6303459" y="2720260"/>
            <a:ext cx="1786448" cy="20026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Tẩy Bút Chì Deli 3045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85" b="89844" l="2344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318" y="1039199"/>
            <a:ext cx="1334307" cy="13343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Bút chì học sinh YELLOW 134 (Có tẩy)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294" b="93824" l="3529" r="96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513" y="640911"/>
            <a:ext cx="2071880" cy="207188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669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4" name="Picture 8" descr="Bus Border Stock Vectors, Images &amp;amp; Vector Art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8"/>
          <a:stretch/>
        </p:blipFill>
        <p:spPr bwMode="auto">
          <a:xfrm>
            <a:off x="0" y="0"/>
            <a:ext cx="9144000" cy="532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03073" y="290595"/>
            <a:ext cx="4083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cầu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cần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đạt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35383" y="1104410"/>
            <a:ext cx="60994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Nhận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thêm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về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loại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phương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tiện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thông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loại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phương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tiện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thông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thức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cắt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xé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,….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thức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chấp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luật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thông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774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8" name="Picture 6" descr="Bộ hình nền &amp;quot;Hoạt hình siêu dễ thương&amp;quot; chất lượng cao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1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32683" y="1308909"/>
            <a:ext cx="5186035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1: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11791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60" y="279520"/>
            <a:ext cx="8520600" cy="841800"/>
          </a:xfrm>
        </p:spPr>
        <p:txBody>
          <a:bodyPr/>
          <a:lstStyle/>
          <a:p>
            <a:r>
              <a:rPr lang="en-US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tiện</a:t>
            </a: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2" b="34074" l="2500" r="4923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760" y="1121320"/>
            <a:ext cx="4953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593" b="96667" l="44231" r="744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820871"/>
            <a:ext cx="6660997" cy="6917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18" b="54412" l="19146" r="4167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2001" y="-461667"/>
            <a:ext cx="8981311" cy="8994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912" b="76765" l="74816" r="994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97473" y="-2328316"/>
            <a:ext cx="8778247" cy="8791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735" b="98382" l="884" r="26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2979" y="-4651827"/>
            <a:ext cx="7330536" cy="73413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971" b="97500" l="58616" r="7967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6248" y="-6634005"/>
            <a:ext cx="9308206" cy="94573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24" b="36765" l="884" r="331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0131" y="1479319"/>
            <a:ext cx="7665888" cy="76771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22422" y="2700911"/>
            <a:ext cx="1351318" cy="406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292421" y="2687709"/>
            <a:ext cx="1351318" cy="406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611789" y="2621328"/>
            <a:ext cx="1351318" cy="406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tô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596407" y="2632652"/>
            <a:ext cx="1351318" cy="406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đạp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22422" y="4327538"/>
            <a:ext cx="1351318" cy="406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Máy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bay 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761661" y="4353443"/>
            <a:ext cx="1351318" cy="406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Tàu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thủy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10344" y="4398723"/>
            <a:ext cx="1351318" cy="406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Tàu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hỏa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1650" y="2721838"/>
            <a:ext cx="1352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cứu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hỏa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34103" y="2700911"/>
            <a:ext cx="1073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máy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6334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" name="Google Shape;113;p16"/>
          <p:cNvCxnSpPr/>
          <p:nvPr/>
        </p:nvCxnSpPr>
        <p:spPr>
          <a:xfrm>
            <a:off x="3259624" y="1726799"/>
            <a:ext cx="1401828" cy="499091"/>
          </a:xfrm>
          <a:prstGeom prst="bentConnector3">
            <a:avLst>
              <a:gd name="adj1" fmla="val 50000"/>
            </a:avLst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cxnSp>
      <p:cxnSp>
        <p:nvCxnSpPr>
          <p:cNvPr id="116" name="Google Shape;116;p16"/>
          <p:cNvCxnSpPr>
            <a:endCxn id="115" idx="0"/>
          </p:cNvCxnSpPr>
          <p:nvPr/>
        </p:nvCxnSpPr>
        <p:spPr>
          <a:xfrm rot="10800000" flipV="1">
            <a:off x="4645544" y="1726200"/>
            <a:ext cx="1398308" cy="559200"/>
          </a:xfrm>
          <a:prstGeom prst="bentConnector2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cxnSp>
      <p:sp>
        <p:nvSpPr>
          <p:cNvPr id="117" name="Google Shape;117;p16"/>
          <p:cNvSpPr txBox="1">
            <a:spLocks noGrp="1"/>
          </p:cNvSpPr>
          <p:nvPr>
            <p:ph type="title"/>
          </p:nvPr>
        </p:nvSpPr>
        <p:spPr>
          <a:xfrm>
            <a:off x="89450" y="410400"/>
            <a:ext cx="8686802" cy="66797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8" name="Google Shape;118;p16"/>
          <p:cNvGrpSpPr/>
          <p:nvPr/>
        </p:nvGrpSpPr>
        <p:grpSpPr>
          <a:xfrm>
            <a:off x="89452" y="2246700"/>
            <a:ext cx="8686766" cy="2896800"/>
            <a:chOff x="457200" y="2246700"/>
            <a:chExt cx="8229566" cy="248362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19" name="Google Shape;119;p16"/>
            <p:cNvSpPr/>
            <p:nvPr/>
          </p:nvSpPr>
          <p:spPr>
            <a:xfrm>
              <a:off x="457200" y="3164975"/>
              <a:ext cx="8229566" cy="1563158"/>
            </a:xfrm>
            <a:custGeom>
              <a:avLst/>
              <a:gdLst/>
              <a:ahLst/>
              <a:cxnLst/>
              <a:rect l="l" t="t" r="r" b="b"/>
              <a:pathLst>
                <a:path w="45821" h="13585" extrusionOk="0">
                  <a:moveTo>
                    <a:pt x="0" y="0"/>
                  </a:moveTo>
                  <a:lnTo>
                    <a:pt x="0" y="13585"/>
                  </a:lnTo>
                  <a:lnTo>
                    <a:pt x="45820" y="13585"/>
                  </a:lnTo>
                  <a:lnTo>
                    <a:pt x="458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3095378" y="3167047"/>
              <a:ext cx="3102604" cy="1563273"/>
            </a:xfrm>
            <a:custGeom>
              <a:avLst/>
              <a:gdLst/>
              <a:ahLst/>
              <a:cxnLst/>
              <a:rect l="l" t="t" r="r" b="b"/>
              <a:pathLst>
                <a:path w="20250" h="13586" extrusionOk="0">
                  <a:moveTo>
                    <a:pt x="3633" y="0"/>
                  </a:moveTo>
                  <a:lnTo>
                    <a:pt x="0" y="13585"/>
                  </a:lnTo>
                  <a:lnTo>
                    <a:pt x="20249" y="13585"/>
                  </a:lnTo>
                  <a:lnTo>
                    <a:pt x="16529" y="15"/>
                  </a:lnTo>
                  <a:lnTo>
                    <a:pt x="3633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3697463" y="4089511"/>
              <a:ext cx="1867282" cy="214655"/>
            </a:xfrm>
            <a:custGeom>
              <a:avLst/>
              <a:gdLst/>
              <a:ahLst/>
              <a:cxnLst/>
              <a:rect l="l" t="t" r="r" b="b"/>
              <a:pathLst>
                <a:path w="14110" h="1622" extrusionOk="0">
                  <a:moveTo>
                    <a:pt x="44" y="1"/>
                  </a:moveTo>
                  <a:cubicBezTo>
                    <a:pt x="22" y="1"/>
                    <a:pt x="0" y="23"/>
                    <a:pt x="0" y="45"/>
                  </a:cubicBezTo>
                  <a:lnTo>
                    <a:pt x="0" y="364"/>
                  </a:lnTo>
                  <a:cubicBezTo>
                    <a:pt x="0" y="1053"/>
                    <a:pt x="568" y="1621"/>
                    <a:pt x="1258" y="1621"/>
                  </a:cubicBezTo>
                  <a:lnTo>
                    <a:pt x="12852" y="1621"/>
                  </a:lnTo>
                  <a:cubicBezTo>
                    <a:pt x="13541" y="1621"/>
                    <a:pt x="14109" y="1053"/>
                    <a:pt x="14109" y="364"/>
                  </a:cubicBezTo>
                  <a:lnTo>
                    <a:pt x="14109" y="45"/>
                  </a:lnTo>
                  <a:cubicBezTo>
                    <a:pt x="14109" y="23"/>
                    <a:pt x="14087" y="1"/>
                    <a:pt x="14065" y="1"/>
                  </a:cubicBezTo>
                  <a:close/>
                </a:path>
              </a:pathLst>
            </a:custGeom>
            <a:solidFill>
              <a:srgbClr val="424A53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4554443" y="4106848"/>
              <a:ext cx="29877" cy="322671"/>
            </a:xfrm>
            <a:custGeom>
              <a:avLst/>
              <a:gdLst/>
              <a:ahLst/>
              <a:cxnLst/>
              <a:rect l="l" t="t" r="r" b="b"/>
              <a:pathLst>
                <a:path w="195" h="2106" extrusionOk="0">
                  <a:moveTo>
                    <a:pt x="85" y="1"/>
                  </a:moveTo>
                  <a:cubicBezTo>
                    <a:pt x="37" y="1"/>
                    <a:pt x="1" y="38"/>
                    <a:pt x="1" y="85"/>
                  </a:cubicBezTo>
                  <a:lnTo>
                    <a:pt x="1" y="2021"/>
                  </a:lnTo>
                  <a:cubicBezTo>
                    <a:pt x="1" y="2065"/>
                    <a:pt x="37" y="2105"/>
                    <a:pt x="85" y="2105"/>
                  </a:cubicBezTo>
                  <a:lnTo>
                    <a:pt x="111" y="2105"/>
                  </a:lnTo>
                  <a:cubicBezTo>
                    <a:pt x="158" y="2105"/>
                    <a:pt x="195" y="2065"/>
                    <a:pt x="195" y="2021"/>
                  </a:cubicBezTo>
                  <a:lnTo>
                    <a:pt x="195" y="85"/>
                  </a:lnTo>
                  <a:cubicBezTo>
                    <a:pt x="195" y="38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6"/>
            <p:cNvSpPr/>
            <p:nvPr/>
          </p:nvSpPr>
          <p:spPr>
            <a:xfrm>
              <a:off x="3807568" y="2694400"/>
              <a:ext cx="4499" cy="132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1"/>
                  </a:moveTo>
                  <a:lnTo>
                    <a:pt x="33" y="1"/>
                  </a:lnTo>
                  <a:close/>
                </a:path>
              </a:pathLst>
            </a:custGeom>
            <a:solidFill>
              <a:srgbClr val="FADB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6"/>
            <p:cNvSpPr/>
            <p:nvPr/>
          </p:nvSpPr>
          <p:spPr>
            <a:xfrm>
              <a:off x="6720355" y="3174044"/>
              <a:ext cx="88865" cy="720110"/>
            </a:xfrm>
            <a:custGeom>
              <a:avLst/>
              <a:gdLst/>
              <a:ahLst/>
              <a:cxnLst/>
              <a:rect l="l" t="t" r="r" b="b"/>
              <a:pathLst>
                <a:path w="580" h="4700" extrusionOk="0">
                  <a:moveTo>
                    <a:pt x="279" y="0"/>
                  </a:moveTo>
                  <a:cubicBezTo>
                    <a:pt x="125" y="0"/>
                    <a:pt x="1" y="125"/>
                    <a:pt x="1" y="279"/>
                  </a:cubicBezTo>
                  <a:lnTo>
                    <a:pt x="1" y="4421"/>
                  </a:lnTo>
                  <a:cubicBezTo>
                    <a:pt x="1" y="4575"/>
                    <a:pt x="125" y="4699"/>
                    <a:pt x="279" y="4699"/>
                  </a:cubicBezTo>
                  <a:lnTo>
                    <a:pt x="301" y="4699"/>
                  </a:lnTo>
                  <a:cubicBezTo>
                    <a:pt x="455" y="4699"/>
                    <a:pt x="580" y="4575"/>
                    <a:pt x="580" y="4421"/>
                  </a:cubicBezTo>
                  <a:lnTo>
                    <a:pt x="580" y="279"/>
                  </a:lnTo>
                  <a:cubicBezTo>
                    <a:pt x="580" y="125"/>
                    <a:pt x="455" y="0"/>
                    <a:pt x="301" y="0"/>
                  </a:cubicBezTo>
                  <a:close/>
                </a:path>
              </a:pathLst>
            </a:custGeom>
            <a:solidFill>
              <a:srgbClr val="57280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6259334" y="2506336"/>
              <a:ext cx="885736" cy="880220"/>
            </a:xfrm>
            <a:custGeom>
              <a:avLst/>
              <a:gdLst/>
              <a:ahLst/>
              <a:cxnLst/>
              <a:rect l="l" t="t" r="r" b="b"/>
              <a:pathLst>
                <a:path w="5781" h="5745" extrusionOk="0">
                  <a:moveTo>
                    <a:pt x="3349" y="1"/>
                  </a:moveTo>
                  <a:cubicBezTo>
                    <a:pt x="2605" y="1"/>
                    <a:pt x="1900" y="448"/>
                    <a:pt x="1609" y="1184"/>
                  </a:cubicBezTo>
                  <a:cubicBezTo>
                    <a:pt x="1474" y="1525"/>
                    <a:pt x="1444" y="1884"/>
                    <a:pt x="1507" y="2217"/>
                  </a:cubicBezTo>
                  <a:cubicBezTo>
                    <a:pt x="1005" y="2375"/>
                    <a:pt x="576" y="2749"/>
                    <a:pt x="367" y="3273"/>
                  </a:cubicBezTo>
                  <a:cubicBezTo>
                    <a:pt x="0" y="4200"/>
                    <a:pt x="451" y="5249"/>
                    <a:pt x="1378" y="5615"/>
                  </a:cubicBezTo>
                  <a:cubicBezTo>
                    <a:pt x="1597" y="5703"/>
                    <a:pt x="1823" y="5745"/>
                    <a:pt x="2045" y="5745"/>
                  </a:cubicBezTo>
                  <a:cubicBezTo>
                    <a:pt x="2655" y="5745"/>
                    <a:pt x="3237" y="5430"/>
                    <a:pt x="3571" y="4901"/>
                  </a:cubicBezTo>
                  <a:cubicBezTo>
                    <a:pt x="3691" y="5044"/>
                    <a:pt x="3845" y="5161"/>
                    <a:pt x="4032" y="5234"/>
                  </a:cubicBezTo>
                  <a:cubicBezTo>
                    <a:pt x="4174" y="5291"/>
                    <a:pt x="4321" y="5318"/>
                    <a:pt x="4465" y="5318"/>
                  </a:cubicBezTo>
                  <a:cubicBezTo>
                    <a:pt x="4927" y="5318"/>
                    <a:pt x="5365" y="5041"/>
                    <a:pt x="5546" y="4585"/>
                  </a:cubicBezTo>
                  <a:cubicBezTo>
                    <a:pt x="5781" y="3988"/>
                    <a:pt x="5491" y="3310"/>
                    <a:pt x="4894" y="3075"/>
                  </a:cubicBezTo>
                  <a:cubicBezTo>
                    <a:pt x="4868" y="3064"/>
                    <a:pt x="4842" y="3057"/>
                    <a:pt x="4817" y="3046"/>
                  </a:cubicBezTo>
                  <a:cubicBezTo>
                    <a:pt x="4930" y="2907"/>
                    <a:pt x="5022" y="2749"/>
                    <a:pt x="5095" y="2573"/>
                  </a:cubicBezTo>
                  <a:cubicBezTo>
                    <a:pt x="5477" y="1609"/>
                    <a:pt x="5007" y="517"/>
                    <a:pt x="4043" y="135"/>
                  </a:cubicBezTo>
                  <a:cubicBezTo>
                    <a:pt x="3816" y="44"/>
                    <a:pt x="3580" y="1"/>
                    <a:pt x="33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6572656" y="3851252"/>
              <a:ext cx="370780" cy="42900"/>
            </a:xfrm>
            <a:custGeom>
              <a:avLst/>
              <a:gdLst/>
              <a:ahLst/>
              <a:cxnLst/>
              <a:rect l="l" t="t" r="r" b="b"/>
              <a:pathLst>
                <a:path w="2420" h="280" extrusionOk="0">
                  <a:moveTo>
                    <a:pt x="140" y="1"/>
                  </a:moveTo>
                  <a:cubicBezTo>
                    <a:pt x="63" y="1"/>
                    <a:pt x="1" y="63"/>
                    <a:pt x="1" y="140"/>
                  </a:cubicBezTo>
                  <a:cubicBezTo>
                    <a:pt x="1" y="217"/>
                    <a:pt x="63" y="279"/>
                    <a:pt x="140" y="279"/>
                  </a:cubicBezTo>
                  <a:lnTo>
                    <a:pt x="2277" y="279"/>
                  </a:lnTo>
                  <a:cubicBezTo>
                    <a:pt x="2354" y="279"/>
                    <a:pt x="2420" y="217"/>
                    <a:pt x="2420" y="140"/>
                  </a:cubicBezTo>
                  <a:cubicBezTo>
                    <a:pt x="2420" y="63"/>
                    <a:pt x="2354" y="1"/>
                    <a:pt x="2277" y="1"/>
                  </a:cubicBezTo>
                  <a:close/>
                </a:path>
              </a:pathLst>
            </a:custGeom>
            <a:solidFill>
              <a:srgbClr val="57280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6"/>
            <p:cNvSpPr/>
            <p:nvPr/>
          </p:nvSpPr>
          <p:spPr>
            <a:xfrm>
              <a:off x="1975432" y="3423502"/>
              <a:ext cx="98517" cy="793654"/>
            </a:xfrm>
            <a:custGeom>
              <a:avLst/>
              <a:gdLst/>
              <a:ahLst/>
              <a:cxnLst/>
              <a:rect l="l" t="t" r="r" b="b"/>
              <a:pathLst>
                <a:path w="643" h="5180" extrusionOk="0">
                  <a:moveTo>
                    <a:pt x="309" y="0"/>
                  </a:moveTo>
                  <a:cubicBezTo>
                    <a:pt x="140" y="0"/>
                    <a:pt x="1" y="139"/>
                    <a:pt x="1" y="308"/>
                  </a:cubicBezTo>
                  <a:lnTo>
                    <a:pt x="1" y="4872"/>
                  </a:lnTo>
                  <a:cubicBezTo>
                    <a:pt x="1" y="5040"/>
                    <a:pt x="140" y="5180"/>
                    <a:pt x="309" y="5180"/>
                  </a:cubicBezTo>
                  <a:lnTo>
                    <a:pt x="334" y="5180"/>
                  </a:lnTo>
                  <a:cubicBezTo>
                    <a:pt x="503" y="5180"/>
                    <a:pt x="642" y="5040"/>
                    <a:pt x="642" y="4872"/>
                  </a:cubicBezTo>
                  <a:lnTo>
                    <a:pt x="642" y="308"/>
                  </a:lnTo>
                  <a:cubicBezTo>
                    <a:pt x="642" y="139"/>
                    <a:pt x="503" y="0"/>
                    <a:pt x="334" y="0"/>
                  </a:cubicBezTo>
                  <a:close/>
                </a:path>
              </a:pathLst>
            </a:custGeom>
            <a:solidFill>
              <a:srgbClr val="57280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6"/>
            <p:cNvSpPr/>
            <p:nvPr/>
          </p:nvSpPr>
          <p:spPr>
            <a:xfrm>
              <a:off x="1839531" y="4188962"/>
              <a:ext cx="370780" cy="42747"/>
            </a:xfrm>
            <a:custGeom>
              <a:avLst/>
              <a:gdLst/>
              <a:ahLst/>
              <a:cxnLst/>
              <a:rect l="l" t="t" r="r" b="b"/>
              <a:pathLst>
                <a:path w="2420" h="279" extrusionOk="0">
                  <a:moveTo>
                    <a:pt x="140" y="0"/>
                  </a:moveTo>
                  <a:cubicBezTo>
                    <a:pt x="63" y="0"/>
                    <a:pt x="1" y="63"/>
                    <a:pt x="1" y="140"/>
                  </a:cubicBezTo>
                  <a:cubicBezTo>
                    <a:pt x="1" y="216"/>
                    <a:pt x="63" y="279"/>
                    <a:pt x="140" y="279"/>
                  </a:cubicBezTo>
                  <a:lnTo>
                    <a:pt x="2277" y="279"/>
                  </a:lnTo>
                  <a:cubicBezTo>
                    <a:pt x="2354" y="279"/>
                    <a:pt x="2420" y="216"/>
                    <a:pt x="2420" y="140"/>
                  </a:cubicBezTo>
                  <a:cubicBezTo>
                    <a:pt x="2420" y="63"/>
                    <a:pt x="2354" y="0"/>
                    <a:pt x="2277" y="0"/>
                  </a:cubicBezTo>
                  <a:close/>
                </a:path>
              </a:pathLst>
            </a:custGeom>
            <a:solidFill>
              <a:srgbClr val="57280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6"/>
            <p:cNvSpPr/>
            <p:nvPr/>
          </p:nvSpPr>
          <p:spPr>
            <a:xfrm>
              <a:off x="953347" y="3077847"/>
              <a:ext cx="65882" cy="534261"/>
            </a:xfrm>
            <a:custGeom>
              <a:avLst/>
              <a:gdLst/>
              <a:ahLst/>
              <a:cxnLst/>
              <a:rect l="l" t="t" r="r" b="b"/>
              <a:pathLst>
                <a:path w="430" h="3487" extrusionOk="0">
                  <a:moveTo>
                    <a:pt x="206" y="1"/>
                  </a:moveTo>
                  <a:cubicBezTo>
                    <a:pt x="92" y="1"/>
                    <a:pt x="0" y="96"/>
                    <a:pt x="0" y="210"/>
                  </a:cubicBezTo>
                  <a:lnTo>
                    <a:pt x="0" y="3282"/>
                  </a:lnTo>
                  <a:cubicBezTo>
                    <a:pt x="0" y="3395"/>
                    <a:pt x="92" y="3487"/>
                    <a:pt x="206" y="3487"/>
                  </a:cubicBezTo>
                  <a:lnTo>
                    <a:pt x="224" y="3487"/>
                  </a:lnTo>
                  <a:cubicBezTo>
                    <a:pt x="338" y="3487"/>
                    <a:pt x="429" y="3395"/>
                    <a:pt x="429" y="3282"/>
                  </a:cubicBezTo>
                  <a:lnTo>
                    <a:pt x="429" y="210"/>
                  </a:lnTo>
                  <a:cubicBezTo>
                    <a:pt x="429" y="96"/>
                    <a:pt x="338" y="1"/>
                    <a:pt x="224" y="1"/>
                  </a:cubicBezTo>
                  <a:close/>
                </a:path>
              </a:pathLst>
            </a:custGeom>
            <a:solidFill>
              <a:srgbClr val="57280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861265" y="3592954"/>
              <a:ext cx="249434" cy="29264"/>
            </a:xfrm>
            <a:custGeom>
              <a:avLst/>
              <a:gdLst/>
              <a:ahLst/>
              <a:cxnLst/>
              <a:rect l="l" t="t" r="r" b="b"/>
              <a:pathLst>
                <a:path w="1628" h="191" extrusionOk="0">
                  <a:moveTo>
                    <a:pt x="95" y="0"/>
                  </a:moveTo>
                  <a:cubicBezTo>
                    <a:pt x="44" y="0"/>
                    <a:pt x="0" y="44"/>
                    <a:pt x="0" y="96"/>
                  </a:cubicBezTo>
                  <a:cubicBezTo>
                    <a:pt x="0" y="147"/>
                    <a:pt x="44" y="191"/>
                    <a:pt x="95" y="191"/>
                  </a:cubicBezTo>
                  <a:lnTo>
                    <a:pt x="1536" y="191"/>
                  </a:lnTo>
                  <a:cubicBezTo>
                    <a:pt x="1587" y="191"/>
                    <a:pt x="1628" y="147"/>
                    <a:pt x="1628" y="96"/>
                  </a:cubicBezTo>
                  <a:cubicBezTo>
                    <a:pt x="1628" y="44"/>
                    <a:pt x="1587" y="0"/>
                    <a:pt x="1536" y="0"/>
                  </a:cubicBezTo>
                  <a:close/>
                </a:path>
              </a:pathLst>
            </a:custGeom>
            <a:solidFill>
              <a:srgbClr val="57280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7928940" y="3957819"/>
              <a:ext cx="66342" cy="533801"/>
            </a:xfrm>
            <a:custGeom>
              <a:avLst/>
              <a:gdLst/>
              <a:ahLst/>
              <a:cxnLst/>
              <a:rect l="l" t="t" r="r" b="b"/>
              <a:pathLst>
                <a:path w="433" h="3484" extrusionOk="0">
                  <a:moveTo>
                    <a:pt x="209" y="1"/>
                  </a:moveTo>
                  <a:cubicBezTo>
                    <a:pt x="96" y="1"/>
                    <a:pt x="0" y="93"/>
                    <a:pt x="0" y="206"/>
                  </a:cubicBezTo>
                  <a:lnTo>
                    <a:pt x="0" y="3278"/>
                  </a:lnTo>
                  <a:cubicBezTo>
                    <a:pt x="0" y="3392"/>
                    <a:pt x="96" y="3483"/>
                    <a:pt x="209" y="3483"/>
                  </a:cubicBezTo>
                  <a:lnTo>
                    <a:pt x="228" y="3483"/>
                  </a:lnTo>
                  <a:cubicBezTo>
                    <a:pt x="338" y="3483"/>
                    <a:pt x="433" y="3392"/>
                    <a:pt x="433" y="3278"/>
                  </a:cubicBezTo>
                  <a:lnTo>
                    <a:pt x="433" y="206"/>
                  </a:lnTo>
                  <a:cubicBezTo>
                    <a:pt x="433" y="93"/>
                    <a:pt x="338" y="1"/>
                    <a:pt x="228" y="1"/>
                  </a:cubicBezTo>
                  <a:close/>
                </a:path>
              </a:pathLst>
            </a:custGeom>
            <a:solidFill>
              <a:srgbClr val="57280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1467681" y="2688226"/>
              <a:ext cx="976286" cy="969698"/>
            </a:xfrm>
            <a:custGeom>
              <a:avLst/>
              <a:gdLst/>
              <a:ahLst/>
              <a:cxnLst/>
              <a:rect l="l" t="t" r="r" b="b"/>
              <a:pathLst>
                <a:path w="6372" h="6329" extrusionOk="0">
                  <a:moveTo>
                    <a:pt x="3694" y="0"/>
                  </a:moveTo>
                  <a:cubicBezTo>
                    <a:pt x="2872" y="0"/>
                    <a:pt x="2097" y="493"/>
                    <a:pt x="1775" y="1302"/>
                  </a:cubicBezTo>
                  <a:cubicBezTo>
                    <a:pt x="1625" y="1680"/>
                    <a:pt x="1592" y="2072"/>
                    <a:pt x="1661" y="2442"/>
                  </a:cubicBezTo>
                  <a:cubicBezTo>
                    <a:pt x="1108" y="2614"/>
                    <a:pt x="639" y="3025"/>
                    <a:pt x="408" y="3604"/>
                  </a:cubicBezTo>
                  <a:cubicBezTo>
                    <a:pt x="1" y="4627"/>
                    <a:pt x="499" y="5781"/>
                    <a:pt x="1519" y="6188"/>
                  </a:cubicBezTo>
                  <a:cubicBezTo>
                    <a:pt x="1759" y="6284"/>
                    <a:pt x="2007" y="6329"/>
                    <a:pt x="2251" y="6329"/>
                  </a:cubicBezTo>
                  <a:cubicBezTo>
                    <a:pt x="2925" y="6329"/>
                    <a:pt x="3568" y="5983"/>
                    <a:pt x="3934" y="5397"/>
                  </a:cubicBezTo>
                  <a:cubicBezTo>
                    <a:pt x="4066" y="5558"/>
                    <a:pt x="4238" y="5686"/>
                    <a:pt x="4444" y="5767"/>
                  </a:cubicBezTo>
                  <a:cubicBezTo>
                    <a:pt x="4600" y="5829"/>
                    <a:pt x="4761" y="5859"/>
                    <a:pt x="4920" y="5859"/>
                  </a:cubicBezTo>
                  <a:cubicBezTo>
                    <a:pt x="5429" y="5859"/>
                    <a:pt x="5909" y="5552"/>
                    <a:pt x="6108" y="5052"/>
                  </a:cubicBezTo>
                  <a:cubicBezTo>
                    <a:pt x="6372" y="4392"/>
                    <a:pt x="6049" y="3648"/>
                    <a:pt x="5393" y="3384"/>
                  </a:cubicBezTo>
                  <a:cubicBezTo>
                    <a:pt x="5364" y="3373"/>
                    <a:pt x="5338" y="3366"/>
                    <a:pt x="5309" y="3355"/>
                  </a:cubicBezTo>
                  <a:cubicBezTo>
                    <a:pt x="5433" y="3201"/>
                    <a:pt x="5536" y="3025"/>
                    <a:pt x="5613" y="2831"/>
                  </a:cubicBezTo>
                  <a:cubicBezTo>
                    <a:pt x="6035" y="1771"/>
                    <a:pt x="5518" y="569"/>
                    <a:pt x="4458" y="147"/>
                  </a:cubicBezTo>
                  <a:cubicBezTo>
                    <a:pt x="4207" y="48"/>
                    <a:pt x="3948" y="0"/>
                    <a:pt x="36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611220" y="2583271"/>
              <a:ext cx="657292" cy="652543"/>
            </a:xfrm>
            <a:custGeom>
              <a:avLst/>
              <a:gdLst/>
              <a:ahLst/>
              <a:cxnLst/>
              <a:rect l="l" t="t" r="r" b="b"/>
              <a:pathLst>
                <a:path w="4290" h="4259" extrusionOk="0">
                  <a:moveTo>
                    <a:pt x="2487" y="0"/>
                  </a:moveTo>
                  <a:cubicBezTo>
                    <a:pt x="1933" y="0"/>
                    <a:pt x="1411" y="332"/>
                    <a:pt x="1192" y="876"/>
                  </a:cubicBezTo>
                  <a:cubicBezTo>
                    <a:pt x="1093" y="1128"/>
                    <a:pt x="1071" y="1396"/>
                    <a:pt x="1119" y="1645"/>
                  </a:cubicBezTo>
                  <a:cubicBezTo>
                    <a:pt x="745" y="1759"/>
                    <a:pt x="430" y="2038"/>
                    <a:pt x="272" y="2426"/>
                  </a:cubicBezTo>
                  <a:cubicBezTo>
                    <a:pt x="1" y="3112"/>
                    <a:pt x="334" y="3889"/>
                    <a:pt x="1020" y="4164"/>
                  </a:cubicBezTo>
                  <a:cubicBezTo>
                    <a:pt x="1183" y="4228"/>
                    <a:pt x="1351" y="4259"/>
                    <a:pt x="1516" y="4259"/>
                  </a:cubicBezTo>
                  <a:cubicBezTo>
                    <a:pt x="1970" y="4259"/>
                    <a:pt x="2400" y="4027"/>
                    <a:pt x="2647" y="3632"/>
                  </a:cubicBezTo>
                  <a:cubicBezTo>
                    <a:pt x="2735" y="3738"/>
                    <a:pt x="2853" y="3826"/>
                    <a:pt x="2992" y="3881"/>
                  </a:cubicBezTo>
                  <a:cubicBezTo>
                    <a:pt x="3097" y="3923"/>
                    <a:pt x="3204" y="3943"/>
                    <a:pt x="3310" y="3943"/>
                  </a:cubicBezTo>
                  <a:cubicBezTo>
                    <a:pt x="3653" y="3943"/>
                    <a:pt x="3977" y="3736"/>
                    <a:pt x="4114" y="3397"/>
                  </a:cubicBezTo>
                  <a:cubicBezTo>
                    <a:pt x="4290" y="2958"/>
                    <a:pt x="4073" y="2455"/>
                    <a:pt x="3630" y="2279"/>
                  </a:cubicBezTo>
                  <a:cubicBezTo>
                    <a:pt x="3612" y="2272"/>
                    <a:pt x="3593" y="2265"/>
                    <a:pt x="3571" y="2257"/>
                  </a:cubicBezTo>
                  <a:cubicBezTo>
                    <a:pt x="3656" y="2155"/>
                    <a:pt x="3725" y="2038"/>
                    <a:pt x="3776" y="1906"/>
                  </a:cubicBezTo>
                  <a:cubicBezTo>
                    <a:pt x="4062" y="1191"/>
                    <a:pt x="3714" y="384"/>
                    <a:pt x="2999" y="98"/>
                  </a:cubicBezTo>
                  <a:cubicBezTo>
                    <a:pt x="2831" y="32"/>
                    <a:pt x="2657" y="0"/>
                    <a:pt x="2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7587426" y="3462630"/>
              <a:ext cx="656679" cy="652696"/>
            </a:xfrm>
            <a:custGeom>
              <a:avLst/>
              <a:gdLst/>
              <a:ahLst/>
              <a:cxnLst/>
              <a:rect l="l" t="t" r="r" b="b"/>
              <a:pathLst>
                <a:path w="4286" h="4260" extrusionOk="0">
                  <a:moveTo>
                    <a:pt x="2487" y="1"/>
                  </a:moveTo>
                  <a:cubicBezTo>
                    <a:pt x="1933" y="1"/>
                    <a:pt x="1411" y="332"/>
                    <a:pt x="1192" y="876"/>
                  </a:cubicBezTo>
                  <a:cubicBezTo>
                    <a:pt x="1093" y="1133"/>
                    <a:pt x="1071" y="1396"/>
                    <a:pt x="1119" y="1646"/>
                  </a:cubicBezTo>
                  <a:cubicBezTo>
                    <a:pt x="745" y="1759"/>
                    <a:pt x="426" y="2038"/>
                    <a:pt x="272" y="2427"/>
                  </a:cubicBezTo>
                  <a:cubicBezTo>
                    <a:pt x="1" y="3112"/>
                    <a:pt x="334" y="3893"/>
                    <a:pt x="1020" y="4164"/>
                  </a:cubicBezTo>
                  <a:cubicBezTo>
                    <a:pt x="1182" y="4229"/>
                    <a:pt x="1350" y="4259"/>
                    <a:pt x="1514" y="4259"/>
                  </a:cubicBezTo>
                  <a:cubicBezTo>
                    <a:pt x="1967" y="4259"/>
                    <a:pt x="2400" y="4028"/>
                    <a:pt x="2647" y="3632"/>
                  </a:cubicBezTo>
                  <a:cubicBezTo>
                    <a:pt x="2735" y="3739"/>
                    <a:pt x="2853" y="3827"/>
                    <a:pt x="2992" y="3882"/>
                  </a:cubicBezTo>
                  <a:cubicBezTo>
                    <a:pt x="3096" y="3923"/>
                    <a:pt x="3203" y="3943"/>
                    <a:pt x="3309" y="3943"/>
                  </a:cubicBezTo>
                  <a:cubicBezTo>
                    <a:pt x="3651" y="3943"/>
                    <a:pt x="3976" y="3737"/>
                    <a:pt x="4110" y="3398"/>
                  </a:cubicBezTo>
                  <a:cubicBezTo>
                    <a:pt x="4286" y="2958"/>
                    <a:pt x="4070" y="2456"/>
                    <a:pt x="3630" y="2280"/>
                  </a:cubicBezTo>
                  <a:cubicBezTo>
                    <a:pt x="3611" y="2273"/>
                    <a:pt x="3589" y="2265"/>
                    <a:pt x="3571" y="2258"/>
                  </a:cubicBezTo>
                  <a:cubicBezTo>
                    <a:pt x="3655" y="2155"/>
                    <a:pt x="3725" y="2038"/>
                    <a:pt x="3776" y="1906"/>
                  </a:cubicBezTo>
                  <a:cubicBezTo>
                    <a:pt x="4062" y="1191"/>
                    <a:pt x="3714" y="385"/>
                    <a:pt x="2999" y="99"/>
                  </a:cubicBezTo>
                  <a:cubicBezTo>
                    <a:pt x="2831" y="32"/>
                    <a:pt x="2657" y="1"/>
                    <a:pt x="2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7837318" y="4472926"/>
              <a:ext cx="249587" cy="28804"/>
            </a:xfrm>
            <a:custGeom>
              <a:avLst/>
              <a:gdLst/>
              <a:ahLst/>
              <a:cxnLst/>
              <a:rect l="l" t="t" r="r" b="b"/>
              <a:pathLst>
                <a:path w="1629" h="188" extrusionOk="0">
                  <a:moveTo>
                    <a:pt x="96" y="0"/>
                  </a:moveTo>
                  <a:cubicBezTo>
                    <a:pt x="41" y="0"/>
                    <a:pt x="1" y="41"/>
                    <a:pt x="1" y="92"/>
                  </a:cubicBezTo>
                  <a:cubicBezTo>
                    <a:pt x="1" y="143"/>
                    <a:pt x="41" y="187"/>
                    <a:pt x="96" y="187"/>
                  </a:cubicBezTo>
                  <a:lnTo>
                    <a:pt x="1537" y="187"/>
                  </a:lnTo>
                  <a:cubicBezTo>
                    <a:pt x="1588" y="187"/>
                    <a:pt x="1629" y="143"/>
                    <a:pt x="1629" y="92"/>
                  </a:cubicBezTo>
                  <a:cubicBezTo>
                    <a:pt x="1629" y="41"/>
                    <a:pt x="1588" y="0"/>
                    <a:pt x="1537" y="0"/>
                  </a:cubicBezTo>
                  <a:close/>
                </a:path>
              </a:pathLst>
            </a:custGeom>
            <a:solidFill>
              <a:srgbClr val="57280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3452505" y="3358871"/>
              <a:ext cx="573021" cy="544711"/>
            </a:xfrm>
            <a:custGeom>
              <a:avLst/>
              <a:gdLst/>
              <a:ahLst/>
              <a:cxnLst/>
              <a:rect l="l" t="t" r="r" b="b"/>
              <a:pathLst>
                <a:path w="4330" h="4116" extrusionOk="0">
                  <a:moveTo>
                    <a:pt x="394" y="0"/>
                  </a:moveTo>
                  <a:cubicBezTo>
                    <a:pt x="371" y="0"/>
                    <a:pt x="347" y="10"/>
                    <a:pt x="330" y="27"/>
                  </a:cubicBezTo>
                  <a:lnTo>
                    <a:pt x="33" y="342"/>
                  </a:lnTo>
                  <a:cubicBezTo>
                    <a:pt x="0" y="375"/>
                    <a:pt x="0" y="430"/>
                    <a:pt x="37" y="463"/>
                  </a:cubicBezTo>
                  <a:lnTo>
                    <a:pt x="3878" y="4092"/>
                  </a:lnTo>
                  <a:cubicBezTo>
                    <a:pt x="3894" y="4108"/>
                    <a:pt x="3914" y="4115"/>
                    <a:pt x="3935" y="4115"/>
                  </a:cubicBezTo>
                  <a:cubicBezTo>
                    <a:pt x="3958" y="4115"/>
                    <a:pt x="3982" y="4106"/>
                    <a:pt x="3999" y="4089"/>
                  </a:cubicBezTo>
                  <a:lnTo>
                    <a:pt x="4296" y="3773"/>
                  </a:lnTo>
                  <a:cubicBezTo>
                    <a:pt x="4329" y="3740"/>
                    <a:pt x="4329" y="3685"/>
                    <a:pt x="4293" y="3652"/>
                  </a:cubicBezTo>
                  <a:lnTo>
                    <a:pt x="451" y="23"/>
                  </a:lnTo>
                  <a:cubicBezTo>
                    <a:pt x="435" y="8"/>
                    <a:pt x="415" y="0"/>
                    <a:pt x="394" y="0"/>
                  </a:cubicBezTo>
                  <a:close/>
                </a:path>
              </a:pathLst>
            </a:custGeom>
            <a:solidFill>
              <a:srgbClr val="B6BFC5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2861087" y="2817078"/>
              <a:ext cx="761735" cy="688830"/>
            </a:xfrm>
            <a:custGeom>
              <a:avLst/>
              <a:gdLst/>
              <a:ahLst/>
              <a:cxnLst/>
              <a:rect l="l" t="t" r="r" b="b"/>
              <a:pathLst>
                <a:path w="5756" h="5205" extrusionOk="0">
                  <a:moveTo>
                    <a:pt x="2876" y="337"/>
                  </a:moveTo>
                  <a:cubicBezTo>
                    <a:pt x="3435" y="337"/>
                    <a:pt x="3994" y="543"/>
                    <a:pt x="4432" y="958"/>
                  </a:cubicBezTo>
                  <a:cubicBezTo>
                    <a:pt x="5341" y="1815"/>
                    <a:pt x="5382" y="3249"/>
                    <a:pt x="4524" y="4158"/>
                  </a:cubicBezTo>
                  <a:cubicBezTo>
                    <a:pt x="4077" y="4629"/>
                    <a:pt x="3477" y="4867"/>
                    <a:pt x="2875" y="4867"/>
                  </a:cubicBezTo>
                  <a:cubicBezTo>
                    <a:pt x="2317" y="4867"/>
                    <a:pt x="1758" y="4662"/>
                    <a:pt x="1320" y="4249"/>
                  </a:cubicBezTo>
                  <a:cubicBezTo>
                    <a:pt x="411" y="3392"/>
                    <a:pt x="371" y="1955"/>
                    <a:pt x="1229" y="1046"/>
                  </a:cubicBezTo>
                  <a:cubicBezTo>
                    <a:pt x="1675" y="575"/>
                    <a:pt x="2275" y="337"/>
                    <a:pt x="2876" y="337"/>
                  </a:cubicBezTo>
                  <a:close/>
                  <a:moveTo>
                    <a:pt x="2875" y="1"/>
                  </a:moveTo>
                  <a:cubicBezTo>
                    <a:pt x="2185" y="1"/>
                    <a:pt x="1498" y="274"/>
                    <a:pt x="987" y="815"/>
                  </a:cubicBezTo>
                  <a:cubicBezTo>
                    <a:pt x="1" y="1859"/>
                    <a:pt x="45" y="3505"/>
                    <a:pt x="1089" y="4495"/>
                  </a:cubicBezTo>
                  <a:cubicBezTo>
                    <a:pt x="1592" y="4969"/>
                    <a:pt x="2234" y="5204"/>
                    <a:pt x="2874" y="5204"/>
                  </a:cubicBezTo>
                  <a:cubicBezTo>
                    <a:pt x="3566" y="5204"/>
                    <a:pt x="4256" y="4931"/>
                    <a:pt x="4770" y="4389"/>
                  </a:cubicBezTo>
                  <a:cubicBezTo>
                    <a:pt x="5756" y="3344"/>
                    <a:pt x="5708" y="1698"/>
                    <a:pt x="4663" y="712"/>
                  </a:cubicBezTo>
                  <a:cubicBezTo>
                    <a:pt x="4160" y="237"/>
                    <a:pt x="3517" y="1"/>
                    <a:pt x="28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2910052" y="2861544"/>
              <a:ext cx="663276" cy="599765"/>
            </a:xfrm>
            <a:custGeom>
              <a:avLst/>
              <a:gdLst/>
              <a:ahLst/>
              <a:cxnLst/>
              <a:rect l="l" t="t" r="r" b="b"/>
              <a:pathLst>
                <a:path w="5012" h="4532" extrusionOk="0">
                  <a:moveTo>
                    <a:pt x="2506" y="1"/>
                  </a:moveTo>
                  <a:cubicBezTo>
                    <a:pt x="1906" y="1"/>
                    <a:pt x="1307" y="239"/>
                    <a:pt x="862" y="710"/>
                  </a:cubicBezTo>
                  <a:cubicBezTo>
                    <a:pt x="1" y="1619"/>
                    <a:pt x="41" y="3056"/>
                    <a:pt x="950" y="3913"/>
                  </a:cubicBezTo>
                  <a:cubicBezTo>
                    <a:pt x="1388" y="4326"/>
                    <a:pt x="1947" y="4531"/>
                    <a:pt x="2505" y="4531"/>
                  </a:cubicBezTo>
                  <a:cubicBezTo>
                    <a:pt x="3107" y="4531"/>
                    <a:pt x="3707" y="4293"/>
                    <a:pt x="4154" y="3822"/>
                  </a:cubicBezTo>
                  <a:cubicBezTo>
                    <a:pt x="5012" y="2913"/>
                    <a:pt x="4971" y="1479"/>
                    <a:pt x="4062" y="622"/>
                  </a:cubicBezTo>
                  <a:cubicBezTo>
                    <a:pt x="3624" y="207"/>
                    <a:pt x="3065" y="1"/>
                    <a:pt x="2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3047731" y="3223742"/>
              <a:ext cx="149822" cy="166163"/>
            </a:xfrm>
            <a:custGeom>
              <a:avLst/>
              <a:gdLst/>
              <a:ahLst/>
              <a:cxnLst/>
              <a:rect l="l" t="t" r="r" b="b"/>
              <a:pathLst>
                <a:path w="1237" h="1372" extrusionOk="0">
                  <a:moveTo>
                    <a:pt x="485" y="0"/>
                  </a:moveTo>
                  <a:cubicBezTo>
                    <a:pt x="430" y="22"/>
                    <a:pt x="378" y="55"/>
                    <a:pt x="327" y="92"/>
                  </a:cubicBezTo>
                  <a:cubicBezTo>
                    <a:pt x="276" y="132"/>
                    <a:pt x="228" y="180"/>
                    <a:pt x="177" y="231"/>
                  </a:cubicBezTo>
                  <a:cubicBezTo>
                    <a:pt x="78" y="338"/>
                    <a:pt x="23" y="437"/>
                    <a:pt x="12" y="536"/>
                  </a:cubicBezTo>
                  <a:cubicBezTo>
                    <a:pt x="1" y="635"/>
                    <a:pt x="38" y="723"/>
                    <a:pt x="118" y="800"/>
                  </a:cubicBezTo>
                  <a:cubicBezTo>
                    <a:pt x="181" y="859"/>
                    <a:pt x="250" y="892"/>
                    <a:pt x="320" y="892"/>
                  </a:cubicBezTo>
                  <a:cubicBezTo>
                    <a:pt x="323" y="892"/>
                    <a:pt x="327" y="891"/>
                    <a:pt x="331" y="891"/>
                  </a:cubicBezTo>
                  <a:cubicBezTo>
                    <a:pt x="408" y="888"/>
                    <a:pt x="496" y="851"/>
                    <a:pt x="595" y="781"/>
                  </a:cubicBezTo>
                  <a:lnTo>
                    <a:pt x="653" y="741"/>
                  </a:lnTo>
                  <a:cubicBezTo>
                    <a:pt x="756" y="671"/>
                    <a:pt x="829" y="635"/>
                    <a:pt x="873" y="627"/>
                  </a:cubicBezTo>
                  <a:cubicBezTo>
                    <a:pt x="878" y="627"/>
                    <a:pt x="882" y="627"/>
                    <a:pt x="886" y="627"/>
                  </a:cubicBezTo>
                  <a:cubicBezTo>
                    <a:pt x="926" y="627"/>
                    <a:pt x="965" y="642"/>
                    <a:pt x="998" y="671"/>
                  </a:cubicBezTo>
                  <a:cubicBezTo>
                    <a:pt x="1038" y="712"/>
                    <a:pt x="1057" y="759"/>
                    <a:pt x="1046" y="818"/>
                  </a:cubicBezTo>
                  <a:cubicBezTo>
                    <a:pt x="1031" y="877"/>
                    <a:pt x="994" y="939"/>
                    <a:pt x="932" y="1005"/>
                  </a:cubicBezTo>
                  <a:cubicBezTo>
                    <a:pt x="884" y="1053"/>
                    <a:pt x="833" y="1097"/>
                    <a:pt x="771" y="1137"/>
                  </a:cubicBezTo>
                  <a:cubicBezTo>
                    <a:pt x="708" y="1173"/>
                    <a:pt x="639" y="1206"/>
                    <a:pt x="562" y="1232"/>
                  </a:cubicBezTo>
                  <a:lnTo>
                    <a:pt x="708" y="1371"/>
                  </a:lnTo>
                  <a:cubicBezTo>
                    <a:pt x="778" y="1331"/>
                    <a:pt x="844" y="1291"/>
                    <a:pt x="899" y="1250"/>
                  </a:cubicBezTo>
                  <a:cubicBezTo>
                    <a:pt x="954" y="1210"/>
                    <a:pt x="1005" y="1166"/>
                    <a:pt x="1049" y="1119"/>
                  </a:cubicBezTo>
                  <a:cubicBezTo>
                    <a:pt x="1152" y="1009"/>
                    <a:pt x="1211" y="899"/>
                    <a:pt x="1225" y="792"/>
                  </a:cubicBezTo>
                  <a:cubicBezTo>
                    <a:pt x="1236" y="686"/>
                    <a:pt x="1203" y="594"/>
                    <a:pt x="1126" y="517"/>
                  </a:cubicBezTo>
                  <a:cubicBezTo>
                    <a:pt x="1057" y="455"/>
                    <a:pt x="988" y="425"/>
                    <a:pt x="912" y="425"/>
                  </a:cubicBezTo>
                  <a:cubicBezTo>
                    <a:pt x="908" y="425"/>
                    <a:pt x="903" y="425"/>
                    <a:pt x="899" y="426"/>
                  </a:cubicBezTo>
                  <a:cubicBezTo>
                    <a:pt x="822" y="433"/>
                    <a:pt x="723" y="473"/>
                    <a:pt x="606" y="554"/>
                  </a:cubicBezTo>
                  <a:lnTo>
                    <a:pt x="551" y="591"/>
                  </a:lnTo>
                  <a:cubicBezTo>
                    <a:pt x="463" y="653"/>
                    <a:pt x="397" y="686"/>
                    <a:pt x="356" y="693"/>
                  </a:cubicBezTo>
                  <a:cubicBezTo>
                    <a:pt x="348" y="695"/>
                    <a:pt x="339" y="695"/>
                    <a:pt x="331" y="695"/>
                  </a:cubicBezTo>
                  <a:cubicBezTo>
                    <a:pt x="298" y="695"/>
                    <a:pt x="269" y="683"/>
                    <a:pt x="243" y="657"/>
                  </a:cubicBezTo>
                  <a:cubicBezTo>
                    <a:pt x="199" y="616"/>
                    <a:pt x="184" y="569"/>
                    <a:pt x="195" y="514"/>
                  </a:cubicBezTo>
                  <a:cubicBezTo>
                    <a:pt x="206" y="459"/>
                    <a:pt x="246" y="396"/>
                    <a:pt x="312" y="327"/>
                  </a:cubicBezTo>
                  <a:cubicBezTo>
                    <a:pt x="356" y="279"/>
                    <a:pt x="404" y="239"/>
                    <a:pt x="452" y="206"/>
                  </a:cubicBezTo>
                  <a:cubicBezTo>
                    <a:pt x="503" y="173"/>
                    <a:pt x="558" y="147"/>
                    <a:pt x="617" y="125"/>
                  </a:cubicBezTo>
                  <a:lnTo>
                    <a:pt x="48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6"/>
            <p:cNvSpPr/>
            <p:nvPr/>
          </p:nvSpPr>
          <p:spPr>
            <a:xfrm>
              <a:off x="3112694" y="3147760"/>
              <a:ext cx="183493" cy="136854"/>
            </a:xfrm>
            <a:custGeom>
              <a:avLst/>
              <a:gdLst/>
              <a:ahLst/>
              <a:cxnLst/>
              <a:rect l="l" t="t" r="r" b="b"/>
              <a:pathLst>
                <a:path w="1515" h="1130" extrusionOk="0">
                  <a:moveTo>
                    <a:pt x="653" y="1"/>
                  </a:moveTo>
                  <a:lnTo>
                    <a:pt x="378" y="294"/>
                  </a:lnTo>
                  <a:lnTo>
                    <a:pt x="136" y="63"/>
                  </a:lnTo>
                  <a:lnTo>
                    <a:pt x="0" y="206"/>
                  </a:lnTo>
                  <a:lnTo>
                    <a:pt x="246" y="437"/>
                  </a:lnTo>
                  <a:lnTo>
                    <a:pt x="147" y="539"/>
                  </a:lnTo>
                  <a:lnTo>
                    <a:pt x="257" y="642"/>
                  </a:lnTo>
                  <a:lnTo>
                    <a:pt x="356" y="539"/>
                  </a:lnTo>
                  <a:lnTo>
                    <a:pt x="822" y="979"/>
                  </a:lnTo>
                  <a:cubicBezTo>
                    <a:pt x="924" y="1079"/>
                    <a:pt x="1017" y="1130"/>
                    <a:pt x="1096" y="1130"/>
                  </a:cubicBezTo>
                  <a:cubicBezTo>
                    <a:pt x="1098" y="1130"/>
                    <a:pt x="1101" y="1130"/>
                    <a:pt x="1104" y="1130"/>
                  </a:cubicBezTo>
                  <a:cubicBezTo>
                    <a:pt x="1181" y="1126"/>
                    <a:pt x="1272" y="1071"/>
                    <a:pt x="1379" y="961"/>
                  </a:cubicBezTo>
                  <a:lnTo>
                    <a:pt x="1514" y="814"/>
                  </a:lnTo>
                  <a:lnTo>
                    <a:pt x="1397" y="704"/>
                  </a:lnTo>
                  <a:lnTo>
                    <a:pt x="1258" y="847"/>
                  </a:lnTo>
                  <a:cubicBezTo>
                    <a:pt x="1203" y="906"/>
                    <a:pt x="1155" y="939"/>
                    <a:pt x="1118" y="939"/>
                  </a:cubicBezTo>
                  <a:cubicBezTo>
                    <a:pt x="1078" y="939"/>
                    <a:pt x="1027" y="906"/>
                    <a:pt x="957" y="840"/>
                  </a:cubicBezTo>
                  <a:lnTo>
                    <a:pt x="488" y="397"/>
                  </a:lnTo>
                  <a:lnTo>
                    <a:pt x="763" y="107"/>
                  </a:lnTo>
                  <a:lnTo>
                    <a:pt x="6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3221052" y="3058803"/>
              <a:ext cx="150186" cy="146301"/>
            </a:xfrm>
            <a:custGeom>
              <a:avLst/>
              <a:gdLst/>
              <a:ahLst/>
              <a:cxnLst/>
              <a:rect l="l" t="t" r="r" b="b"/>
              <a:pathLst>
                <a:path w="1240" h="1208" extrusionOk="0">
                  <a:moveTo>
                    <a:pt x="509" y="193"/>
                  </a:moveTo>
                  <a:cubicBezTo>
                    <a:pt x="521" y="193"/>
                    <a:pt x="534" y="194"/>
                    <a:pt x="547" y="195"/>
                  </a:cubicBezTo>
                  <a:cubicBezTo>
                    <a:pt x="646" y="210"/>
                    <a:pt x="748" y="265"/>
                    <a:pt x="851" y="360"/>
                  </a:cubicBezTo>
                  <a:cubicBezTo>
                    <a:pt x="954" y="456"/>
                    <a:pt x="1012" y="555"/>
                    <a:pt x="1031" y="654"/>
                  </a:cubicBezTo>
                  <a:cubicBezTo>
                    <a:pt x="1049" y="756"/>
                    <a:pt x="1023" y="844"/>
                    <a:pt x="950" y="918"/>
                  </a:cubicBezTo>
                  <a:cubicBezTo>
                    <a:pt x="886" y="985"/>
                    <a:pt x="813" y="1019"/>
                    <a:pt x="730" y="1019"/>
                  </a:cubicBezTo>
                  <a:cubicBezTo>
                    <a:pt x="718" y="1019"/>
                    <a:pt x="706" y="1018"/>
                    <a:pt x="693" y="1017"/>
                  </a:cubicBezTo>
                  <a:cubicBezTo>
                    <a:pt x="591" y="1002"/>
                    <a:pt x="488" y="947"/>
                    <a:pt x="385" y="852"/>
                  </a:cubicBezTo>
                  <a:cubicBezTo>
                    <a:pt x="283" y="753"/>
                    <a:pt x="224" y="654"/>
                    <a:pt x="206" y="555"/>
                  </a:cubicBezTo>
                  <a:cubicBezTo>
                    <a:pt x="187" y="456"/>
                    <a:pt x="217" y="368"/>
                    <a:pt x="286" y="291"/>
                  </a:cubicBezTo>
                  <a:cubicBezTo>
                    <a:pt x="347" y="227"/>
                    <a:pt x="422" y="193"/>
                    <a:pt x="509" y="193"/>
                  </a:cubicBezTo>
                  <a:close/>
                  <a:moveTo>
                    <a:pt x="548" y="1"/>
                  </a:moveTo>
                  <a:cubicBezTo>
                    <a:pt x="407" y="1"/>
                    <a:pt x="279" y="60"/>
                    <a:pt x="166" y="177"/>
                  </a:cubicBezTo>
                  <a:cubicBezTo>
                    <a:pt x="52" y="302"/>
                    <a:pt x="1" y="437"/>
                    <a:pt x="12" y="580"/>
                  </a:cubicBezTo>
                  <a:cubicBezTo>
                    <a:pt x="26" y="727"/>
                    <a:pt x="103" y="866"/>
                    <a:pt x="246" y="998"/>
                  </a:cubicBezTo>
                  <a:cubicBezTo>
                    <a:pt x="385" y="1134"/>
                    <a:pt x="528" y="1203"/>
                    <a:pt x="675" y="1207"/>
                  </a:cubicBezTo>
                  <a:cubicBezTo>
                    <a:pt x="683" y="1208"/>
                    <a:pt x="691" y="1208"/>
                    <a:pt x="699" y="1208"/>
                  </a:cubicBezTo>
                  <a:cubicBezTo>
                    <a:pt x="836" y="1208"/>
                    <a:pt x="960" y="1149"/>
                    <a:pt x="1071" y="1031"/>
                  </a:cubicBezTo>
                  <a:cubicBezTo>
                    <a:pt x="1188" y="910"/>
                    <a:pt x="1240" y="775"/>
                    <a:pt x="1225" y="628"/>
                  </a:cubicBezTo>
                  <a:cubicBezTo>
                    <a:pt x="1210" y="481"/>
                    <a:pt x="1133" y="342"/>
                    <a:pt x="990" y="210"/>
                  </a:cubicBezTo>
                  <a:cubicBezTo>
                    <a:pt x="851" y="74"/>
                    <a:pt x="708" y="8"/>
                    <a:pt x="561" y="1"/>
                  </a:cubicBezTo>
                  <a:cubicBezTo>
                    <a:pt x="557" y="1"/>
                    <a:pt x="553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3302617" y="2959452"/>
              <a:ext cx="171502" cy="205524"/>
            </a:xfrm>
            <a:custGeom>
              <a:avLst/>
              <a:gdLst/>
              <a:ahLst/>
              <a:cxnLst/>
              <a:rect l="l" t="t" r="r" b="b"/>
              <a:pathLst>
                <a:path w="1416" h="1697" extrusionOk="0">
                  <a:moveTo>
                    <a:pt x="667" y="190"/>
                  </a:moveTo>
                  <a:cubicBezTo>
                    <a:pt x="683" y="190"/>
                    <a:pt x="699" y="192"/>
                    <a:pt x="715" y="194"/>
                  </a:cubicBezTo>
                  <a:cubicBezTo>
                    <a:pt x="814" y="205"/>
                    <a:pt x="916" y="260"/>
                    <a:pt x="1023" y="359"/>
                  </a:cubicBezTo>
                  <a:cubicBezTo>
                    <a:pt x="1125" y="458"/>
                    <a:pt x="1188" y="557"/>
                    <a:pt x="1206" y="656"/>
                  </a:cubicBezTo>
                  <a:cubicBezTo>
                    <a:pt x="1224" y="755"/>
                    <a:pt x="1199" y="839"/>
                    <a:pt x="1129" y="916"/>
                  </a:cubicBezTo>
                  <a:cubicBezTo>
                    <a:pt x="1067" y="978"/>
                    <a:pt x="997" y="1011"/>
                    <a:pt x="918" y="1011"/>
                  </a:cubicBezTo>
                  <a:cubicBezTo>
                    <a:pt x="903" y="1011"/>
                    <a:pt x="888" y="1010"/>
                    <a:pt x="873" y="1008"/>
                  </a:cubicBezTo>
                  <a:cubicBezTo>
                    <a:pt x="774" y="993"/>
                    <a:pt x="671" y="938"/>
                    <a:pt x="568" y="839"/>
                  </a:cubicBezTo>
                  <a:cubicBezTo>
                    <a:pt x="462" y="744"/>
                    <a:pt x="403" y="645"/>
                    <a:pt x="381" y="546"/>
                  </a:cubicBezTo>
                  <a:cubicBezTo>
                    <a:pt x="363" y="447"/>
                    <a:pt x="389" y="359"/>
                    <a:pt x="462" y="286"/>
                  </a:cubicBezTo>
                  <a:cubicBezTo>
                    <a:pt x="520" y="221"/>
                    <a:pt x="588" y="190"/>
                    <a:pt x="667" y="190"/>
                  </a:cubicBezTo>
                  <a:close/>
                  <a:moveTo>
                    <a:pt x="687" y="1"/>
                  </a:moveTo>
                  <a:cubicBezTo>
                    <a:pt x="564" y="1"/>
                    <a:pt x="461" y="46"/>
                    <a:pt x="374" y="139"/>
                  </a:cubicBezTo>
                  <a:cubicBezTo>
                    <a:pt x="315" y="201"/>
                    <a:pt x="279" y="267"/>
                    <a:pt x="260" y="337"/>
                  </a:cubicBezTo>
                  <a:cubicBezTo>
                    <a:pt x="242" y="407"/>
                    <a:pt x="242" y="480"/>
                    <a:pt x="268" y="557"/>
                  </a:cubicBezTo>
                  <a:lnTo>
                    <a:pt x="136" y="432"/>
                  </a:lnTo>
                  <a:lnTo>
                    <a:pt x="0" y="575"/>
                  </a:lnTo>
                  <a:lnTo>
                    <a:pt x="1188" y="1697"/>
                  </a:lnTo>
                  <a:lnTo>
                    <a:pt x="1323" y="1554"/>
                  </a:lnTo>
                  <a:lnTo>
                    <a:pt x="869" y="1125"/>
                  </a:lnTo>
                  <a:lnTo>
                    <a:pt x="869" y="1125"/>
                  </a:lnTo>
                  <a:cubicBezTo>
                    <a:pt x="904" y="1133"/>
                    <a:pt x="937" y="1137"/>
                    <a:pt x="971" y="1137"/>
                  </a:cubicBezTo>
                  <a:cubicBezTo>
                    <a:pt x="1011" y="1137"/>
                    <a:pt x="1051" y="1131"/>
                    <a:pt x="1089" y="1121"/>
                  </a:cubicBezTo>
                  <a:cubicBezTo>
                    <a:pt x="1155" y="1099"/>
                    <a:pt x="1221" y="1055"/>
                    <a:pt x="1279" y="993"/>
                  </a:cubicBezTo>
                  <a:cubicBezTo>
                    <a:pt x="1378" y="887"/>
                    <a:pt x="1415" y="762"/>
                    <a:pt x="1393" y="619"/>
                  </a:cubicBezTo>
                  <a:cubicBezTo>
                    <a:pt x="1375" y="476"/>
                    <a:pt x="1294" y="341"/>
                    <a:pt x="1158" y="212"/>
                  </a:cubicBezTo>
                  <a:cubicBezTo>
                    <a:pt x="1026" y="84"/>
                    <a:pt x="884" y="14"/>
                    <a:pt x="741" y="3"/>
                  </a:cubicBezTo>
                  <a:cubicBezTo>
                    <a:pt x="722" y="2"/>
                    <a:pt x="704" y="1"/>
                    <a:pt x="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6"/>
            <p:cNvSpPr/>
            <p:nvPr/>
          </p:nvSpPr>
          <p:spPr>
            <a:xfrm>
              <a:off x="5351555" y="2897143"/>
              <a:ext cx="242310" cy="498392"/>
            </a:xfrm>
            <a:custGeom>
              <a:avLst/>
              <a:gdLst/>
              <a:ahLst/>
              <a:cxnLst/>
              <a:rect l="l" t="t" r="r" b="b"/>
              <a:pathLst>
                <a:path w="1831" h="3766" fill="none" extrusionOk="0">
                  <a:moveTo>
                    <a:pt x="741" y="3765"/>
                  </a:moveTo>
                  <a:lnTo>
                    <a:pt x="1090" y="3765"/>
                  </a:lnTo>
                  <a:cubicBezTo>
                    <a:pt x="1497" y="3765"/>
                    <a:pt x="1830" y="3432"/>
                    <a:pt x="1830" y="3025"/>
                  </a:cubicBezTo>
                  <a:lnTo>
                    <a:pt x="1830" y="741"/>
                  </a:lnTo>
                  <a:cubicBezTo>
                    <a:pt x="1830" y="334"/>
                    <a:pt x="1497" y="1"/>
                    <a:pt x="1090" y="1"/>
                  </a:cubicBezTo>
                  <a:lnTo>
                    <a:pt x="741" y="1"/>
                  </a:lnTo>
                  <a:cubicBezTo>
                    <a:pt x="335" y="1"/>
                    <a:pt x="1" y="334"/>
                    <a:pt x="1" y="741"/>
                  </a:cubicBezTo>
                  <a:lnTo>
                    <a:pt x="1" y="3025"/>
                  </a:lnTo>
                  <a:cubicBezTo>
                    <a:pt x="1" y="3432"/>
                    <a:pt x="335" y="3765"/>
                    <a:pt x="741" y="3765"/>
                  </a:cubicBezTo>
                  <a:close/>
                </a:path>
              </a:pathLst>
            </a:custGeom>
            <a:noFill/>
            <a:ln w="19050" cap="flat" cmpd="sng">
              <a:noFill/>
              <a:prstDash val="solid"/>
              <a:miter lim="3665"/>
              <a:headEnd type="none" w="sm" len="sm"/>
              <a:tailEnd type="none" w="sm" len="sm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5497656" y="2948622"/>
              <a:ext cx="192154" cy="395432"/>
            </a:xfrm>
            <a:custGeom>
              <a:avLst/>
              <a:gdLst/>
              <a:ahLst/>
              <a:cxnLst/>
              <a:rect l="l" t="t" r="r" b="b"/>
              <a:pathLst>
                <a:path w="1452" h="2988" extrusionOk="0">
                  <a:moveTo>
                    <a:pt x="591" y="0"/>
                  </a:moveTo>
                  <a:cubicBezTo>
                    <a:pt x="264" y="0"/>
                    <a:pt x="0" y="264"/>
                    <a:pt x="0" y="587"/>
                  </a:cubicBezTo>
                  <a:lnTo>
                    <a:pt x="0" y="2398"/>
                  </a:lnTo>
                  <a:cubicBezTo>
                    <a:pt x="0" y="2724"/>
                    <a:pt x="264" y="2988"/>
                    <a:pt x="591" y="2988"/>
                  </a:cubicBezTo>
                  <a:lnTo>
                    <a:pt x="865" y="2988"/>
                  </a:lnTo>
                  <a:cubicBezTo>
                    <a:pt x="1188" y="2988"/>
                    <a:pt x="1452" y="2724"/>
                    <a:pt x="1452" y="2398"/>
                  </a:cubicBezTo>
                  <a:lnTo>
                    <a:pt x="1452" y="587"/>
                  </a:lnTo>
                  <a:cubicBezTo>
                    <a:pt x="1452" y="264"/>
                    <a:pt x="1188" y="0"/>
                    <a:pt x="865" y="0"/>
                  </a:cubicBezTo>
                  <a:close/>
                </a:path>
              </a:pathLst>
            </a:custGeom>
            <a:solidFill>
              <a:srgbClr val="10364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3576638" y="2897143"/>
              <a:ext cx="242178" cy="498392"/>
            </a:xfrm>
            <a:custGeom>
              <a:avLst/>
              <a:gdLst/>
              <a:ahLst/>
              <a:cxnLst/>
              <a:rect l="l" t="t" r="r" b="b"/>
              <a:pathLst>
                <a:path w="1830" h="3766" fill="none" extrusionOk="0">
                  <a:moveTo>
                    <a:pt x="1089" y="3765"/>
                  </a:moveTo>
                  <a:lnTo>
                    <a:pt x="741" y="3765"/>
                  </a:lnTo>
                  <a:cubicBezTo>
                    <a:pt x="334" y="3765"/>
                    <a:pt x="0" y="3432"/>
                    <a:pt x="0" y="3025"/>
                  </a:cubicBezTo>
                  <a:lnTo>
                    <a:pt x="0" y="741"/>
                  </a:lnTo>
                  <a:cubicBezTo>
                    <a:pt x="0" y="334"/>
                    <a:pt x="334" y="1"/>
                    <a:pt x="741" y="1"/>
                  </a:cubicBezTo>
                  <a:lnTo>
                    <a:pt x="1089" y="1"/>
                  </a:lnTo>
                  <a:cubicBezTo>
                    <a:pt x="1496" y="1"/>
                    <a:pt x="1830" y="334"/>
                    <a:pt x="1830" y="741"/>
                  </a:cubicBezTo>
                  <a:lnTo>
                    <a:pt x="1830" y="3025"/>
                  </a:lnTo>
                  <a:cubicBezTo>
                    <a:pt x="1830" y="3432"/>
                    <a:pt x="1496" y="3765"/>
                    <a:pt x="1089" y="3765"/>
                  </a:cubicBezTo>
                  <a:close/>
                </a:path>
              </a:pathLst>
            </a:custGeom>
            <a:noFill/>
            <a:ln w="19050" cap="flat" cmpd="sng">
              <a:noFill/>
              <a:prstDash val="solid"/>
              <a:miter lim="3665"/>
              <a:headEnd type="none" w="sm" len="sm"/>
              <a:tailEnd type="none" w="sm" len="sm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3688729" y="3882401"/>
              <a:ext cx="1894941" cy="628880"/>
            </a:xfrm>
            <a:custGeom>
              <a:avLst/>
              <a:gdLst/>
              <a:ahLst/>
              <a:cxnLst/>
              <a:rect l="l" t="t" r="r" b="b"/>
              <a:pathLst>
                <a:path w="14319" h="4752" extrusionOk="0">
                  <a:moveTo>
                    <a:pt x="1173" y="1"/>
                  </a:moveTo>
                  <a:cubicBezTo>
                    <a:pt x="528" y="1"/>
                    <a:pt x="0" y="528"/>
                    <a:pt x="0" y="1174"/>
                  </a:cubicBezTo>
                  <a:lnTo>
                    <a:pt x="0" y="3578"/>
                  </a:lnTo>
                  <a:cubicBezTo>
                    <a:pt x="0" y="4223"/>
                    <a:pt x="528" y="4751"/>
                    <a:pt x="1173" y="4751"/>
                  </a:cubicBezTo>
                  <a:lnTo>
                    <a:pt x="1723" y="4751"/>
                  </a:lnTo>
                  <a:cubicBezTo>
                    <a:pt x="2368" y="4751"/>
                    <a:pt x="2896" y="4223"/>
                    <a:pt x="2896" y="3578"/>
                  </a:cubicBezTo>
                  <a:lnTo>
                    <a:pt x="2896" y="1174"/>
                  </a:lnTo>
                  <a:cubicBezTo>
                    <a:pt x="2896" y="528"/>
                    <a:pt x="2368" y="1"/>
                    <a:pt x="1723" y="1"/>
                  </a:cubicBezTo>
                  <a:close/>
                  <a:moveTo>
                    <a:pt x="12595" y="1"/>
                  </a:moveTo>
                  <a:cubicBezTo>
                    <a:pt x="11954" y="1"/>
                    <a:pt x="11426" y="528"/>
                    <a:pt x="11426" y="1174"/>
                  </a:cubicBezTo>
                  <a:lnTo>
                    <a:pt x="11426" y="3578"/>
                  </a:lnTo>
                  <a:cubicBezTo>
                    <a:pt x="11426" y="4223"/>
                    <a:pt x="11954" y="4751"/>
                    <a:pt x="12595" y="4751"/>
                  </a:cubicBezTo>
                  <a:lnTo>
                    <a:pt x="13149" y="4751"/>
                  </a:lnTo>
                  <a:cubicBezTo>
                    <a:pt x="13794" y="4751"/>
                    <a:pt x="14318" y="4223"/>
                    <a:pt x="14318" y="3578"/>
                  </a:cubicBezTo>
                  <a:lnTo>
                    <a:pt x="14318" y="1174"/>
                  </a:lnTo>
                  <a:cubicBezTo>
                    <a:pt x="14318" y="528"/>
                    <a:pt x="13794" y="1"/>
                    <a:pt x="13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3693493" y="2640539"/>
              <a:ext cx="1805745" cy="1011607"/>
            </a:xfrm>
            <a:custGeom>
              <a:avLst/>
              <a:gdLst/>
              <a:ahLst/>
              <a:cxnLst/>
              <a:rect l="l" t="t" r="r" b="b"/>
              <a:pathLst>
                <a:path w="13645" h="7644" extrusionOk="0">
                  <a:moveTo>
                    <a:pt x="6823" y="1"/>
                  </a:moveTo>
                  <a:cubicBezTo>
                    <a:pt x="4733" y="1"/>
                    <a:pt x="2849" y="404"/>
                    <a:pt x="1533" y="1053"/>
                  </a:cubicBezTo>
                  <a:lnTo>
                    <a:pt x="925" y="1053"/>
                  </a:lnTo>
                  <a:cubicBezTo>
                    <a:pt x="661" y="1053"/>
                    <a:pt x="422" y="1155"/>
                    <a:pt x="250" y="1317"/>
                  </a:cubicBezTo>
                  <a:cubicBezTo>
                    <a:pt x="422" y="1170"/>
                    <a:pt x="661" y="1082"/>
                    <a:pt x="925" y="1082"/>
                  </a:cubicBezTo>
                  <a:lnTo>
                    <a:pt x="1474" y="1082"/>
                  </a:lnTo>
                  <a:cubicBezTo>
                    <a:pt x="833" y="1401"/>
                    <a:pt x="331" y="1782"/>
                    <a:pt x="8" y="2200"/>
                  </a:cubicBezTo>
                  <a:cubicBezTo>
                    <a:pt x="5" y="2204"/>
                    <a:pt x="5" y="2207"/>
                    <a:pt x="1" y="2211"/>
                  </a:cubicBezTo>
                  <a:lnTo>
                    <a:pt x="16" y="2325"/>
                  </a:lnTo>
                  <a:lnTo>
                    <a:pt x="191" y="3622"/>
                  </a:lnTo>
                  <a:lnTo>
                    <a:pt x="635" y="6918"/>
                  </a:lnTo>
                  <a:cubicBezTo>
                    <a:pt x="690" y="7332"/>
                    <a:pt x="1101" y="7643"/>
                    <a:pt x="1588" y="7643"/>
                  </a:cubicBezTo>
                  <a:lnTo>
                    <a:pt x="12182" y="7643"/>
                  </a:lnTo>
                  <a:cubicBezTo>
                    <a:pt x="12677" y="7643"/>
                    <a:pt x="13091" y="7321"/>
                    <a:pt x="13138" y="6903"/>
                  </a:cubicBezTo>
                  <a:lnTo>
                    <a:pt x="13490" y="3666"/>
                  </a:lnTo>
                  <a:lnTo>
                    <a:pt x="13637" y="2321"/>
                  </a:lnTo>
                  <a:lnTo>
                    <a:pt x="13644" y="2255"/>
                  </a:lnTo>
                  <a:lnTo>
                    <a:pt x="13644" y="2196"/>
                  </a:lnTo>
                  <a:cubicBezTo>
                    <a:pt x="13322" y="1771"/>
                    <a:pt x="12820" y="1408"/>
                    <a:pt x="12171" y="1082"/>
                  </a:cubicBezTo>
                  <a:lnTo>
                    <a:pt x="12112" y="1053"/>
                  </a:lnTo>
                  <a:cubicBezTo>
                    <a:pt x="10792" y="404"/>
                    <a:pt x="8912" y="1"/>
                    <a:pt x="6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3783350" y="2690563"/>
              <a:ext cx="1626560" cy="911161"/>
            </a:xfrm>
            <a:custGeom>
              <a:avLst/>
              <a:gdLst/>
              <a:ahLst/>
              <a:cxnLst/>
              <a:rect l="l" t="t" r="r" b="b"/>
              <a:pathLst>
                <a:path w="12291" h="6885" extrusionOk="0">
                  <a:moveTo>
                    <a:pt x="6144" y="0"/>
                  </a:moveTo>
                  <a:cubicBezTo>
                    <a:pt x="4259" y="0"/>
                    <a:pt x="2566" y="367"/>
                    <a:pt x="1378" y="950"/>
                  </a:cubicBezTo>
                  <a:lnTo>
                    <a:pt x="1327" y="975"/>
                  </a:lnTo>
                  <a:cubicBezTo>
                    <a:pt x="751" y="1265"/>
                    <a:pt x="297" y="1606"/>
                    <a:pt x="7" y="1983"/>
                  </a:cubicBezTo>
                  <a:cubicBezTo>
                    <a:pt x="4" y="1987"/>
                    <a:pt x="4" y="1991"/>
                    <a:pt x="0" y="1994"/>
                  </a:cubicBezTo>
                  <a:lnTo>
                    <a:pt x="15" y="2097"/>
                  </a:lnTo>
                  <a:lnTo>
                    <a:pt x="172" y="3263"/>
                  </a:lnTo>
                  <a:lnTo>
                    <a:pt x="572" y="6232"/>
                  </a:lnTo>
                  <a:cubicBezTo>
                    <a:pt x="623" y="6606"/>
                    <a:pt x="990" y="6884"/>
                    <a:pt x="1430" y="6884"/>
                  </a:cubicBezTo>
                  <a:lnTo>
                    <a:pt x="10971" y="6884"/>
                  </a:lnTo>
                  <a:cubicBezTo>
                    <a:pt x="11418" y="6884"/>
                    <a:pt x="11789" y="6595"/>
                    <a:pt x="11833" y="6217"/>
                  </a:cubicBezTo>
                  <a:lnTo>
                    <a:pt x="12148" y="3303"/>
                  </a:lnTo>
                  <a:lnTo>
                    <a:pt x="12280" y="2090"/>
                  </a:lnTo>
                  <a:lnTo>
                    <a:pt x="12287" y="2031"/>
                  </a:lnTo>
                  <a:lnTo>
                    <a:pt x="12291" y="1998"/>
                  </a:lnTo>
                  <a:cubicBezTo>
                    <a:pt x="11998" y="1617"/>
                    <a:pt x="11543" y="1269"/>
                    <a:pt x="10960" y="975"/>
                  </a:cubicBezTo>
                  <a:lnTo>
                    <a:pt x="10905" y="950"/>
                  </a:lnTo>
                  <a:cubicBezTo>
                    <a:pt x="9718" y="367"/>
                    <a:pt x="8024" y="0"/>
                    <a:pt x="6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3771705" y="2692018"/>
              <a:ext cx="1652763" cy="547755"/>
            </a:xfrm>
            <a:custGeom>
              <a:avLst/>
              <a:gdLst/>
              <a:ahLst/>
              <a:cxnLst/>
              <a:rect l="l" t="t" r="r" b="b"/>
              <a:pathLst>
                <a:path w="12489" h="4139" extrusionOk="0">
                  <a:moveTo>
                    <a:pt x="6345" y="0"/>
                  </a:moveTo>
                  <a:cubicBezTo>
                    <a:pt x="4767" y="0"/>
                    <a:pt x="2941" y="214"/>
                    <a:pt x="982" y="843"/>
                  </a:cubicBezTo>
                  <a:cubicBezTo>
                    <a:pt x="817" y="898"/>
                    <a:pt x="686" y="1008"/>
                    <a:pt x="616" y="1151"/>
                  </a:cubicBezTo>
                  <a:cubicBezTo>
                    <a:pt x="400" y="1595"/>
                    <a:pt x="0" y="2639"/>
                    <a:pt x="356" y="3732"/>
                  </a:cubicBezTo>
                  <a:cubicBezTo>
                    <a:pt x="436" y="3974"/>
                    <a:pt x="682" y="4139"/>
                    <a:pt x="964" y="4139"/>
                  </a:cubicBezTo>
                  <a:lnTo>
                    <a:pt x="11510" y="4139"/>
                  </a:lnTo>
                  <a:cubicBezTo>
                    <a:pt x="11781" y="4139"/>
                    <a:pt x="12027" y="3985"/>
                    <a:pt x="12108" y="3754"/>
                  </a:cubicBezTo>
                  <a:cubicBezTo>
                    <a:pt x="12489" y="2691"/>
                    <a:pt x="12210" y="1668"/>
                    <a:pt x="12042" y="1214"/>
                  </a:cubicBezTo>
                  <a:cubicBezTo>
                    <a:pt x="11983" y="1060"/>
                    <a:pt x="11851" y="931"/>
                    <a:pt x="11682" y="869"/>
                  </a:cubicBezTo>
                  <a:cubicBezTo>
                    <a:pt x="11003" y="622"/>
                    <a:pt x="9034" y="0"/>
                    <a:pt x="6345" y="0"/>
                  </a:cubicBez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3829404" y="2708296"/>
              <a:ext cx="1538820" cy="515464"/>
            </a:xfrm>
            <a:custGeom>
              <a:avLst/>
              <a:gdLst/>
              <a:ahLst/>
              <a:cxnLst/>
              <a:rect l="l" t="t" r="r" b="b"/>
              <a:pathLst>
                <a:path w="11628" h="3895" extrusionOk="0">
                  <a:moveTo>
                    <a:pt x="5902" y="0"/>
                  </a:moveTo>
                  <a:cubicBezTo>
                    <a:pt x="4445" y="0"/>
                    <a:pt x="2764" y="194"/>
                    <a:pt x="961" y="761"/>
                  </a:cubicBezTo>
                  <a:cubicBezTo>
                    <a:pt x="737" y="834"/>
                    <a:pt x="557" y="984"/>
                    <a:pt x="469" y="1182"/>
                  </a:cubicBezTo>
                  <a:cubicBezTo>
                    <a:pt x="275" y="1611"/>
                    <a:pt x="0" y="2436"/>
                    <a:pt x="217" y="3316"/>
                  </a:cubicBezTo>
                  <a:cubicBezTo>
                    <a:pt x="297" y="3653"/>
                    <a:pt x="634" y="3895"/>
                    <a:pt x="1019" y="3895"/>
                  </a:cubicBezTo>
                  <a:lnTo>
                    <a:pt x="10587" y="3895"/>
                  </a:lnTo>
                  <a:cubicBezTo>
                    <a:pt x="10960" y="3895"/>
                    <a:pt x="11290" y="3671"/>
                    <a:pt x="11382" y="3349"/>
                  </a:cubicBezTo>
                  <a:cubicBezTo>
                    <a:pt x="11628" y="2491"/>
                    <a:pt x="11444" y="1688"/>
                    <a:pt x="11298" y="1252"/>
                  </a:cubicBezTo>
                  <a:cubicBezTo>
                    <a:pt x="11228" y="1036"/>
                    <a:pt x="11048" y="863"/>
                    <a:pt x="10814" y="779"/>
                  </a:cubicBezTo>
                  <a:cubicBezTo>
                    <a:pt x="10091" y="526"/>
                    <a:pt x="8301" y="0"/>
                    <a:pt x="5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6"/>
            <p:cNvSpPr/>
            <p:nvPr/>
          </p:nvSpPr>
          <p:spPr>
            <a:xfrm>
              <a:off x="4589950" y="2692018"/>
              <a:ext cx="26865" cy="527904"/>
            </a:xfrm>
            <a:custGeom>
              <a:avLst/>
              <a:gdLst/>
              <a:ahLst/>
              <a:cxnLst/>
              <a:rect l="l" t="t" r="r" b="b"/>
              <a:pathLst>
                <a:path w="203" h="3989" extrusionOk="0">
                  <a:moveTo>
                    <a:pt x="1" y="0"/>
                  </a:moveTo>
                  <a:lnTo>
                    <a:pt x="1" y="3988"/>
                  </a:lnTo>
                  <a:lnTo>
                    <a:pt x="203" y="3988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6"/>
            <p:cNvSpPr/>
            <p:nvPr/>
          </p:nvSpPr>
          <p:spPr>
            <a:xfrm>
              <a:off x="3618325" y="3026834"/>
              <a:ext cx="1989562" cy="1103186"/>
            </a:xfrm>
            <a:custGeom>
              <a:avLst/>
              <a:gdLst/>
              <a:ahLst/>
              <a:cxnLst/>
              <a:rect l="l" t="t" r="r" b="b"/>
              <a:pathLst>
                <a:path w="15034" h="8336" extrusionOk="0">
                  <a:moveTo>
                    <a:pt x="9127" y="0"/>
                  </a:moveTo>
                  <a:cubicBezTo>
                    <a:pt x="8538" y="0"/>
                    <a:pt x="7910" y="27"/>
                    <a:pt x="7248" y="91"/>
                  </a:cubicBezTo>
                  <a:cubicBezTo>
                    <a:pt x="6496" y="164"/>
                    <a:pt x="5800" y="274"/>
                    <a:pt x="5166" y="406"/>
                  </a:cubicBezTo>
                  <a:cubicBezTo>
                    <a:pt x="3707" y="513"/>
                    <a:pt x="2607" y="1873"/>
                    <a:pt x="2706" y="3445"/>
                  </a:cubicBezTo>
                  <a:lnTo>
                    <a:pt x="2713" y="3537"/>
                  </a:lnTo>
                  <a:lnTo>
                    <a:pt x="2398" y="3537"/>
                  </a:lnTo>
                  <a:cubicBezTo>
                    <a:pt x="1078" y="3537"/>
                    <a:pt x="1" y="4702"/>
                    <a:pt x="1" y="6128"/>
                  </a:cubicBezTo>
                  <a:lnTo>
                    <a:pt x="1" y="7224"/>
                  </a:lnTo>
                  <a:lnTo>
                    <a:pt x="2944" y="7224"/>
                  </a:lnTo>
                  <a:lnTo>
                    <a:pt x="3018" y="8335"/>
                  </a:lnTo>
                  <a:lnTo>
                    <a:pt x="12167" y="7661"/>
                  </a:lnTo>
                  <a:cubicBezTo>
                    <a:pt x="12185" y="7661"/>
                    <a:pt x="12200" y="7642"/>
                    <a:pt x="12196" y="7624"/>
                  </a:cubicBezTo>
                  <a:lnTo>
                    <a:pt x="12174" y="7224"/>
                  </a:lnTo>
                  <a:lnTo>
                    <a:pt x="14989" y="7224"/>
                  </a:lnTo>
                  <a:cubicBezTo>
                    <a:pt x="15011" y="7224"/>
                    <a:pt x="15033" y="7202"/>
                    <a:pt x="15033" y="7177"/>
                  </a:cubicBezTo>
                  <a:lnTo>
                    <a:pt x="15033" y="6653"/>
                  </a:lnTo>
                  <a:cubicBezTo>
                    <a:pt x="15033" y="6612"/>
                    <a:pt x="15030" y="6572"/>
                    <a:pt x="15026" y="6535"/>
                  </a:cubicBezTo>
                  <a:lnTo>
                    <a:pt x="15026" y="6092"/>
                  </a:lnTo>
                  <a:cubicBezTo>
                    <a:pt x="15026" y="4666"/>
                    <a:pt x="13948" y="3500"/>
                    <a:pt x="12629" y="3500"/>
                  </a:cubicBezTo>
                  <a:lnTo>
                    <a:pt x="11940" y="3500"/>
                  </a:lnTo>
                  <a:lnTo>
                    <a:pt x="11811" y="1513"/>
                  </a:lnTo>
                  <a:cubicBezTo>
                    <a:pt x="11786" y="1074"/>
                    <a:pt x="11595" y="689"/>
                    <a:pt x="11309" y="421"/>
                  </a:cubicBezTo>
                  <a:cubicBezTo>
                    <a:pt x="10942" y="72"/>
                    <a:pt x="10522" y="29"/>
                    <a:pt x="10330" y="29"/>
                  </a:cubicBezTo>
                  <a:cubicBezTo>
                    <a:pt x="10288" y="29"/>
                    <a:pt x="10256" y="31"/>
                    <a:pt x="10239" y="33"/>
                  </a:cubicBezTo>
                  <a:cubicBezTo>
                    <a:pt x="9887" y="12"/>
                    <a:pt x="9516" y="0"/>
                    <a:pt x="9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6"/>
            <p:cNvSpPr/>
            <p:nvPr/>
          </p:nvSpPr>
          <p:spPr>
            <a:xfrm>
              <a:off x="3755162" y="3135749"/>
              <a:ext cx="1723696" cy="1032517"/>
            </a:xfrm>
            <a:custGeom>
              <a:avLst/>
              <a:gdLst/>
              <a:ahLst/>
              <a:cxnLst/>
              <a:rect l="l" t="t" r="r" b="b"/>
              <a:pathLst>
                <a:path w="13025" h="7802" extrusionOk="0">
                  <a:moveTo>
                    <a:pt x="7911" y="1"/>
                  </a:moveTo>
                  <a:cubicBezTo>
                    <a:pt x="7400" y="1"/>
                    <a:pt x="6855" y="26"/>
                    <a:pt x="6280" y="86"/>
                  </a:cubicBezTo>
                  <a:cubicBezTo>
                    <a:pt x="5627" y="152"/>
                    <a:pt x="5026" y="258"/>
                    <a:pt x="4472" y="379"/>
                  </a:cubicBezTo>
                  <a:cubicBezTo>
                    <a:pt x="3212" y="478"/>
                    <a:pt x="2258" y="1753"/>
                    <a:pt x="2346" y="3223"/>
                  </a:cubicBezTo>
                  <a:lnTo>
                    <a:pt x="2350" y="3308"/>
                  </a:lnTo>
                  <a:lnTo>
                    <a:pt x="2079" y="3308"/>
                  </a:lnTo>
                  <a:cubicBezTo>
                    <a:pt x="935" y="3308"/>
                    <a:pt x="0" y="4400"/>
                    <a:pt x="0" y="5734"/>
                  </a:cubicBezTo>
                  <a:lnTo>
                    <a:pt x="0" y="6761"/>
                  </a:lnTo>
                  <a:lnTo>
                    <a:pt x="2552" y="6761"/>
                  </a:lnTo>
                  <a:lnTo>
                    <a:pt x="2614" y="7802"/>
                  </a:lnTo>
                  <a:lnTo>
                    <a:pt x="10539" y="7171"/>
                  </a:lnTo>
                  <a:cubicBezTo>
                    <a:pt x="10557" y="7171"/>
                    <a:pt x="10568" y="7153"/>
                    <a:pt x="10568" y="7135"/>
                  </a:cubicBezTo>
                  <a:lnTo>
                    <a:pt x="10546" y="6761"/>
                  </a:lnTo>
                  <a:lnTo>
                    <a:pt x="12984" y="6761"/>
                  </a:lnTo>
                  <a:cubicBezTo>
                    <a:pt x="13006" y="6761"/>
                    <a:pt x="13024" y="6739"/>
                    <a:pt x="13024" y="6717"/>
                  </a:cubicBezTo>
                  <a:lnTo>
                    <a:pt x="13024" y="6225"/>
                  </a:lnTo>
                  <a:cubicBezTo>
                    <a:pt x="13024" y="6189"/>
                    <a:pt x="13021" y="6152"/>
                    <a:pt x="13021" y="6116"/>
                  </a:cubicBezTo>
                  <a:lnTo>
                    <a:pt x="13021" y="5701"/>
                  </a:lnTo>
                  <a:cubicBezTo>
                    <a:pt x="13021" y="4367"/>
                    <a:pt x="12082" y="3275"/>
                    <a:pt x="10942" y="3275"/>
                  </a:cubicBezTo>
                  <a:lnTo>
                    <a:pt x="10341" y="3275"/>
                  </a:lnTo>
                  <a:lnTo>
                    <a:pt x="10235" y="1416"/>
                  </a:lnTo>
                  <a:cubicBezTo>
                    <a:pt x="10209" y="1006"/>
                    <a:pt x="10044" y="646"/>
                    <a:pt x="9799" y="393"/>
                  </a:cubicBezTo>
                  <a:cubicBezTo>
                    <a:pt x="9479" y="68"/>
                    <a:pt x="9115" y="27"/>
                    <a:pt x="8949" y="27"/>
                  </a:cubicBezTo>
                  <a:cubicBezTo>
                    <a:pt x="8913" y="27"/>
                    <a:pt x="8886" y="29"/>
                    <a:pt x="8871" y="31"/>
                  </a:cubicBezTo>
                  <a:cubicBezTo>
                    <a:pt x="8567" y="12"/>
                    <a:pt x="8246" y="1"/>
                    <a:pt x="7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6"/>
            <p:cNvSpPr/>
            <p:nvPr/>
          </p:nvSpPr>
          <p:spPr>
            <a:xfrm>
              <a:off x="3628118" y="2246700"/>
              <a:ext cx="1936627" cy="684595"/>
            </a:xfrm>
            <a:custGeom>
              <a:avLst/>
              <a:gdLst/>
              <a:ahLst/>
              <a:cxnLst/>
              <a:rect l="l" t="t" r="r" b="b"/>
              <a:pathLst>
                <a:path w="14634" h="5173" extrusionOk="0">
                  <a:moveTo>
                    <a:pt x="13764" y="4260"/>
                  </a:moveTo>
                  <a:cubicBezTo>
                    <a:pt x="13790" y="4282"/>
                    <a:pt x="13816" y="4300"/>
                    <a:pt x="13841" y="4322"/>
                  </a:cubicBezTo>
                  <a:cubicBezTo>
                    <a:pt x="13816" y="4304"/>
                    <a:pt x="13786" y="4282"/>
                    <a:pt x="13761" y="4267"/>
                  </a:cubicBezTo>
                  <a:lnTo>
                    <a:pt x="13764" y="4260"/>
                  </a:lnTo>
                  <a:close/>
                  <a:moveTo>
                    <a:pt x="7317" y="0"/>
                  </a:moveTo>
                  <a:cubicBezTo>
                    <a:pt x="3277" y="0"/>
                    <a:pt x="0" y="1708"/>
                    <a:pt x="0" y="3820"/>
                  </a:cubicBezTo>
                  <a:cubicBezTo>
                    <a:pt x="0" y="4337"/>
                    <a:pt x="539" y="5172"/>
                    <a:pt x="539" y="5172"/>
                  </a:cubicBezTo>
                  <a:cubicBezTo>
                    <a:pt x="543" y="5169"/>
                    <a:pt x="546" y="5165"/>
                    <a:pt x="550" y="5161"/>
                  </a:cubicBezTo>
                  <a:cubicBezTo>
                    <a:pt x="869" y="4766"/>
                    <a:pt x="1367" y="4403"/>
                    <a:pt x="2001" y="4098"/>
                  </a:cubicBezTo>
                  <a:lnTo>
                    <a:pt x="2060" y="4069"/>
                  </a:lnTo>
                  <a:cubicBezTo>
                    <a:pt x="3369" y="3457"/>
                    <a:pt x="5238" y="3072"/>
                    <a:pt x="7313" y="3072"/>
                  </a:cubicBezTo>
                  <a:cubicBezTo>
                    <a:pt x="9388" y="3072"/>
                    <a:pt x="11297" y="3450"/>
                    <a:pt x="12606" y="4065"/>
                  </a:cubicBezTo>
                  <a:lnTo>
                    <a:pt x="12643" y="4084"/>
                  </a:lnTo>
                  <a:cubicBezTo>
                    <a:pt x="13281" y="4362"/>
                    <a:pt x="13816" y="4766"/>
                    <a:pt x="14138" y="5172"/>
                  </a:cubicBezTo>
                  <a:cubicBezTo>
                    <a:pt x="14138" y="5172"/>
                    <a:pt x="14633" y="4333"/>
                    <a:pt x="14633" y="3820"/>
                  </a:cubicBezTo>
                  <a:cubicBezTo>
                    <a:pt x="14633" y="1708"/>
                    <a:pt x="11356" y="0"/>
                    <a:pt x="73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6"/>
            <p:cNvSpPr/>
            <p:nvPr/>
          </p:nvSpPr>
          <p:spPr>
            <a:xfrm>
              <a:off x="5455970" y="2876366"/>
              <a:ext cx="10719" cy="8337"/>
            </a:xfrm>
            <a:custGeom>
              <a:avLst/>
              <a:gdLst/>
              <a:ahLst/>
              <a:cxnLst/>
              <a:rect l="l" t="t" r="r" b="b"/>
              <a:pathLst>
                <a:path w="81" h="63" extrusionOk="0">
                  <a:moveTo>
                    <a:pt x="7" y="0"/>
                  </a:moveTo>
                  <a:lnTo>
                    <a:pt x="0" y="4"/>
                  </a:lnTo>
                  <a:cubicBezTo>
                    <a:pt x="29" y="22"/>
                    <a:pt x="55" y="40"/>
                    <a:pt x="81" y="62"/>
                  </a:cubicBezTo>
                  <a:cubicBezTo>
                    <a:pt x="59" y="40"/>
                    <a:pt x="33" y="22"/>
                    <a:pt x="7" y="0"/>
                  </a:cubicBez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6"/>
            <p:cNvSpPr/>
            <p:nvPr/>
          </p:nvSpPr>
          <p:spPr>
            <a:xfrm>
              <a:off x="3739150" y="2868558"/>
              <a:ext cx="22497" cy="16145"/>
            </a:xfrm>
            <a:custGeom>
              <a:avLst/>
              <a:gdLst/>
              <a:ahLst/>
              <a:cxnLst/>
              <a:rect l="l" t="t" r="r" b="b"/>
              <a:pathLst>
                <a:path w="170" h="122" extrusionOk="0">
                  <a:moveTo>
                    <a:pt x="169" y="1"/>
                  </a:moveTo>
                  <a:cubicBezTo>
                    <a:pt x="107" y="37"/>
                    <a:pt x="52" y="78"/>
                    <a:pt x="0" y="121"/>
                  </a:cubicBezTo>
                  <a:cubicBezTo>
                    <a:pt x="41" y="92"/>
                    <a:pt x="81" y="63"/>
                    <a:pt x="125" y="37"/>
                  </a:cubicBezTo>
                  <a:cubicBezTo>
                    <a:pt x="140" y="26"/>
                    <a:pt x="154" y="15"/>
                    <a:pt x="169" y="1"/>
                  </a:cubicBez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6"/>
            <p:cNvSpPr/>
            <p:nvPr/>
          </p:nvSpPr>
          <p:spPr>
            <a:xfrm>
              <a:off x="3620310" y="3982846"/>
              <a:ext cx="1993400" cy="213994"/>
            </a:xfrm>
            <a:custGeom>
              <a:avLst/>
              <a:gdLst/>
              <a:ahLst/>
              <a:cxnLst/>
              <a:rect l="l" t="t" r="r" b="b"/>
              <a:pathLst>
                <a:path w="15063" h="1617" extrusionOk="0">
                  <a:moveTo>
                    <a:pt x="44" y="0"/>
                  </a:moveTo>
                  <a:cubicBezTo>
                    <a:pt x="19" y="0"/>
                    <a:pt x="0" y="19"/>
                    <a:pt x="0" y="44"/>
                  </a:cubicBezTo>
                  <a:lnTo>
                    <a:pt x="0" y="319"/>
                  </a:lnTo>
                  <a:cubicBezTo>
                    <a:pt x="0" y="1034"/>
                    <a:pt x="583" y="1617"/>
                    <a:pt x="1298" y="1617"/>
                  </a:cubicBezTo>
                  <a:lnTo>
                    <a:pt x="13761" y="1617"/>
                  </a:lnTo>
                  <a:cubicBezTo>
                    <a:pt x="14476" y="1617"/>
                    <a:pt x="15062" y="1034"/>
                    <a:pt x="15062" y="319"/>
                  </a:cubicBezTo>
                  <a:lnTo>
                    <a:pt x="15062" y="44"/>
                  </a:lnTo>
                  <a:cubicBezTo>
                    <a:pt x="15062" y="19"/>
                    <a:pt x="15040" y="0"/>
                    <a:pt x="15015" y="0"/>
                  </a:cubicBez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6"/>
            <p:cNvSpPr/>
            <p:nvPr/>
          </p:nvSpPr>
          <p:spPr>
            <a:xfrm>
              <a:off x="4279485" y="3308582"/>
              <a:ext cx="686567" cy="545903"/>
            </a:xfrm>
            <a:custGeom>
              <a:avLst/>
              <a:gdLst/>
              <a:ahLst/>
              <a:cxnLst/>
              <a:rect l="l" t="t" r="r" b="b"/>
              <a:pathLst>
                <a:path w="5188" h="4125" extrusionOk="0">
                  <a:moveTo>
                    <a:pt x="793" y="0"/>
                  </a:moveTo>
                  <a:cubicBezTo>
                    <a:pt x="357" y="0"/>
                    <a:pt x="1" y="356"/>
                    <a:pt x="1" y="792"/>
                  </a:cubicBezTo>
                  <a:lnTo>
                    <a:pt x="1" y="3329"/>
                  </a:lnTo>
                  <a:cubicBezTo>
                    <a:pt x="1" y="3765"/>
                    <a:pt x="357" y="4124"/>
                    <a:pt x="793" y="4124"/>
                  </a:cubicBezTo>
                  <a:lnTo>
                    <a:pt x="4396" y="4124"/>
                  </a:lnTo>
                  <a:cubicBezTo>
                    <a:pt x="4832" y="4124"/>
                    <a:pt x="5188" y="3765"/>
                    <a:pt x="5188" y="3329"/>
                  </a:cubicBezTo>
                  <a:lnTo>
                    <a:pt x="5188" y="792"/>
                  </a:lnTo>
                  <a:cubicBezTo>
                    <a:pt x="5188" y="356"/>
                    <a:pt x="4832" y="0"/>
                    <a:pt x="4396" y="0"/>
                  </a:cubicBez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6"/>
            <p:cNvSpPr/>
            <p:nvPr/>
          </p:nvSpPr>
          <p:spPr>
            <a:xfrm>
              <a:off x="4330436" y="3348813"/>
              <a:ext cx="584667" cy="464910"/>
            </a:xfrm>
            <a:custGeom>
              <a:avLst/>
              <a:gdLst/>
              <a:ahLst/>
              <a:cxnLst/>
              <a:rect l="l" t="t" r="r" b="b"/>
              <a:pathLst>
                <a:path w="4418" h="3513" extrusionOk="0">
                  <a:moveTo>
                    <a:pt x="675" y="0"/>
                  </a:moveTo>
                  <a:cubicBezTo>
                    <a:pt x="305" y="0"/>
                    <a:pt x="1" y="305"/>
                    <a:pt x="1" y="679"/>
                  </a:cubicBezTo>
                  <a:lnTo>
                    <a:pt x="1" y="2838"/>
                  </a:lnTo>
                  <a:cubicBezTo>
                    <a:pt x="1" y="3208"/>
                    <a:pt x="305" y="3512"/>
                    <a:pt x="675" y="3512"/>
                  </a:cubicBezTo>
                  <a:lnTo>
                    <a:pt x="3743" y="3512"/>
                  </a:lnTo>
                  <a:cubicBezTo>
                    <a:pt x="4114" y="3512"/>
                    <a:pt x="4418" y="3208"/>
                    <a:pt x="4418" y="2838"/>
                  </a:cubicBezTo>
                  <a:lnTo>
                    <a:pt x="4418" y="679"/>
                  </a:lnTo>
                  <a:cubicBezTo>
                    <a:pt x="4418" y="305"/>
                    <a:pt x="4114" y="0"/>
                    <a:pt x="3743" y="0"/>
                  </a:cubicBezTo>
                  <a:close/>
                </a:path>
              </a:pathLst>
            </a:custGeom>
            <a:solidFill>
              <a:srgbClr val="524A33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6"/>
            <p:cNvSpPr/>
            <p:nvPr/>
          </p:nvSpPr>
          <p:spPr>
            <a:xfrm>
              <a:off x="4279485" y="3383221"/>
              <a:ext cx="686567" cy="10852"/>
            </a:xfrm>
            <a:custGeom>
              <a:avLst/>
              <a:gdLst/>
              <a:ahLst/>
              <a:cxnLst/>
              <a:rect l="l" t="t" r="r" b="b"/>
              <a:pathLst>
                <a:path w="5188" h="82" extrusionOk="0">
                  <a:moveTo>
                    <a:pt x="1" y="1"/>
                  </a:moveTo>
                  <a:lnTo>
                    <a:pt x="1" y="81"/>
                  </a:lnTo>
                  <a:lnTo>
                    <a:pt x="5188" y="81"/>
                  </a:lnTo>
                  <a:lnTo>
                    <a:pt x="5188" y="1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6"/>
            <p:cNvSpPr/>
            <p:nvPr/>
          </p:nvSpPr>
          <p:spPr>
            <a:xfrm>
              <a:off x="4279485" y="3333330"/>
              <a:ext cx="686567" cy="10720"/>
            </a:xfrm>
            <a:custGeom>
              <a:avLst/>
              <a:gdLst/>
              <a:ahLst/>
              <a:cxnLst/>
              <a:rect l="l" t="t" r="r" b="b"/>
              <a:pathLst>
                <a:path w="5188" h="81" extrusionOk="0">
                  <a:moveTo>
                    <a:pt x="1" y="0"/>
                  </a:moveTo>
                  <a:lnTo>
                    <a:pt x="1" y="81"/>
                  </a:lnTo>
                  <a:lnTo>
                    <a:pt x="5188" y="81"/>
                  </a:lnTo>
                  <a:lnTo>
                    <a:pt x="5188" y="0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6"/>
            <p:cNvSpPr/>
            <p:nvPr/>
          </p:nvSpPr>
          <p:spPr>
            <a:xfrm>
              <a:off x="4279485" y="3432716"/>
              <a:ext cx="686567" cy="10852"/>
            </a:xfrm>
            <a:custGeom>
              <a:avLst/>
              <a:gdLst/>
              <a:ahLst/>
              <a:cxnLst/>
              <a:rect l="l" t="t" r="r" b="b"/>
              <a:pathLst>
                <a:path w="5188" h="82" extrusionOk="0">
                  <a:moveTo>
                    <a:pt x="1" y="1"/>
                  </a:moveTo>
                  <a:lnTo>
                    <a:pt x="1" y="81"/>
                  </a:lnTo>
                  <a:lnTo>
                    <a:pt x="5188" y="81"/>
                  </a:lnTo>
                  <a:lnTo>
                    <a:pt x="5188" y="1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6"/>
            <p:cNvSpPr/>
            <p:nvPr/>
          </p:nvSpPr>
          <p:spPr>
            <a:xfrm>
              <a:off x="4279485" y="3482740"/>
              <a:ext cx="686567" cy="10323"/>
            </a:xfrm>
            <a:custGeom>
              <a:avLst/>
              <a:gdLst/>
              <a:ahLst/>
              <a:cxnLst/>
              <a:rect l="l" t="t" r="r" b="b"/>
              <a:pathLst>
                <a:path w="5188" h="78" extrusionOk="0">
                  <a:moveTo>
                    <a:pt x="1" y="0"/>
                  </a:moveTo>
                  <a:lnTo>
                    <a:pt x="1" y="77"/>
                  </a:lnTo>
                  <a:lnTo>
                    <a:pt x="5188" y="77"/>
                  </a:lnTo>
                  <a:lnTo>
                    <a:pt x="5188" y="0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6"/>
            <p:cNvSpPr/>
            <p:nvPr/>
          </p:nvSpPr>
          <p:spPr>
            <a:xfrm>
              <a:off x="4279485" y="3532234"/>
              <a:ext cx="686567" cy="10720"/>
            </a:xfrm>
            <a:custGeom>
              <a:avLst/>
              <a:gdLst/>
              <a:ahLst/>
              <a:cxnLst/>
              <a:rect l="l" t="t" r="r" b="b"/>
              <a:pathLst>
                <a:path w="5188" h="81" extrusionOk="0">
                  <a:moveTo>
                    <a:pt x="1" y="0"/>
                  </a:moveTo>
                  <a:lnTo>
                    <a:pt x="1" y="81"/>
                  </a:lnTo>
                  <a:lnTo>
                    <a:pt x="5188" y="81"/>
                  </a:lnTo>
                  <a:lnTo>
                    <a:pt x="5188" y="0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6"/>
            <p:cNvSpPr/>
            <p:nvPr/>
          </p:nvSpPr>
          <p:spPr>
            <a:xfrm>
              <a:off x="4279485" y="3581596"/>
              <a:ext cx="686567" cy="10852"/>
            </a:xfrm>
            <a:custGeom>
              <a:avLst/>
              <a:gdLst/>
              <a:ahLst/>
              <a:cxnLst/>
              <a:rect l="l" t="t" r="r" b="b"/>
              <a:pathLst>
                <a:path w="5188" h="82" extrusionOk="0">
                  <a:moveTo>
                    <a:pt x="1" y="1"/>
                  </a:moveTo>
                  <a:lnTo>
                    <a:pt x="1" y="82"/>
                  </a:lnTo>
                  <a:lnTo>
                    <a:pt x="5188" y="82"/>
                  </a:lnTo>
                  <a:lnTo>
                    <a:pt x="5188" y="1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6"/>
            <p:cNvSpPr/>
            <p:nvPr/>
          </p:nvSpPr>
          <p:spPr>
            <a:xfrm>
              <a:off x="4279485" y="3631620"/>
              <a:ext cx="686567" cy="10852"/>
            </a:xfrm>
            <a:custGeom>
              <a:avLst/>
              <a:gdLst/>
              <a:ahLst/>
              <a:cxnLst/>
              <a:rect l="l" t="t" r="r" b="b"/>
              <a:pathLst>
                <a:path w="5188" h="82" extrusionOk="0">
                  <a:moveTo>
                    <a:pt x="1" y="1"/>
                  </a:moveTo>
                  <a:lnTo>
                    <a:pt x="1" y="81"/>
                  </a:lnTo>
                  <a:lnTo>
                    <a:pt x="5188" y="81"/>
                  </a:lnTo>
                  <a:lnTo>
                    <a:pt x="5188" y="1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6"/>
            <p:cNvSpPr/>
            <p:nvPr/>
          </p:nvSpPr>
          <p:spPr>
            <a:xfrm>
              <a:off x="4279485" y="3681115"/>
              <a:ext cx="686567" cy="10852"/>
            </a:xfrm>
            <a:custGeom>
              <a:avLst/>
              <a:gdLst/>
              <a:ahLst/>
              <a:cxnLst/>
              <a:rect l="l" t="t" r="r" b="b"/>
              <a:pathLst>
                <a:path w="5188" h="82" extrusionOk="0">
                  <a:moveTo>
                    <a:pt x="1" y="0"/>
                  </a:moveTo>
                  <a:lnTo>
                    <a:pt x="1" y="81"/>
                  </a:lnTo>
                  <a:lnTo>
                    <a:pt x="5188" y="81"/>
                  </a:lnTo>
                  <a:lnTo>
                    <a:pt x="5188" y="0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6"/>
            <p:cNvSpPr/>
            <p:nvPr/>
          </p:nvSpPr>
          <p:spPr>
            <a:xfrm>
              <a:off x="4279485" y="3731006"/>
              <a:ext cx="686567" cy="10323"/>
            </a:xfrm>
            <a:custGeom>
              <a:avLst/>
              <a:gdLst/>
              <a:ahLst/>
              <a:cxnLst/>
              <a:rect l="l" t="t" r="r" b="b"/>
              <a:pathLst>
                <a:path w="5188" h="78" extrusionOk="0">
                  <a:moveTo>
                    <a:pt x="1" y="1"/>
                  </a:moveTo>
                  <a:lnTo>
                    <a:pt x="1" y="78"/>
                  </a:lnTo>
                  <a:lnTo>
                    <a:pt x="5188" y="78"/>
                  </a:lnTo>
                  <a:lnTo>
                    <a:pt x="5188" y="1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6"/>
            <p:cNvSpPr/>
            <p:nvPr/>
          </p:nvSpPr>
          <p:spPr>
            <a:xfrm>
              <a:off x="4279485" y="3780501"/>
              <a:ext cx="686567" cy="10852"/>
            </a:xfrm>
            <a:custGeom>
              <a:avLst/>
              <a:gdLst/>
              <a:ahLst/>
              <a:cxnLst/>
              <a:rect l="l" t="t" r="r" b="b"/>
              <a:pathLst>
                <a:path w="5188" h="82" extrusionOk="0">
                  <a:moveTo>
                    <a:pt x="1" y="1"/>
                  </a:moveTo>
                  <a:lnTo>
                    <a:pt x="1" y="82"/>
                  </a:lnTo>
                  <a:lnTo>
                    <a:pt x="5188" y="82"/>
                  </a:lnTo>
                  <a:lnTo>
                    <a:pt x="5188" y="1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6"/>
            <p:cNvSpPr/>
            <p:nvPr/>
          </p:nvSpPr>
          <p:spPr>
            <a:xfrm>
              <a:off x="4279485" y="3829995"/>
              <a:ext cx="686567" cy="10852"/>
            </a:xfrm>
            <a:custGeom>
              <a:avLst/>
              <a:gdLst/>
              <a:ahLst/>
              <a:cxnLst/>
              <a:rect l="l" t="t" r="r" b="b"/>
              <a:pathLst>
                <a:path w="5188" h="82" extrusionOk="0">
                  <a:moveTo>
                    <a:pt x="1" y="1"/>
                  </a:moveTo>
                  <a:lnTo>
                    <a:pt x="1" y="81"/>
                  </a:lnTo>
                  <a:lnTo>
                    <a:pt x="5188" y="81"/>
                  </a:lnTo>
                  <a:lnTo>
                    <a:pt x="5188" y="1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6"/>
            <p:cNvSpPr/>
            <p:nvPr/>
          </p:nvSpPr>
          <p:spPr>
            <a:xfrm>
              <a:off x="4380459" y="3308582"/>
              <a:ext cx="24350" cy="586134"/>
            </a:xfrm>
            <a:custGeom>
              <a:avLst/>
              <a:gdLst/>
              <a:ahLst/>
              <a:cxnLst/>
              <a:rect l="l" t="t" r="r" b="b"/>
              <a:pathLst>
                <a:path w="184" h="4429" extrusionOk="0">
                  <a:moveTo>
                    <a:pt x="0" y="0"/>
                  </a:moveTo>
                  <a:lnTo>
                    <a:pt x="0" y="4428"/>
                  </a:lnTo>
                  <a:lnTo>
                    <a:pt x="184" y="4428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6"/>
            <p:cNvSpPr/>
            <p:nvPr/>
          </p:nvSpPr>
          <p:spPr>
            <a:xfrm>
              <a:off x="4598288" y="3308582"/>
              <a:ext cx="24350" cy="586134"/>
            </a:xfrm>
            <a:custGeom>
              <a:avLst/>
              <a:gdLst/>
              <a:ahLst/>
              <a:cxnLst/>
              <a:rect l="l" t="t" r="r" b="b"/>
              <a:pathLst>
                <a:path w="184" h="4429" extrusionOk="0">
                  <a:moveTo>
                    <a:pt x="0" y="0"/>
                  </a:moveTo>
                  <a:lnTo>
                    <a:pt x="0" y="4428"/>
                  </a:lnTo>
                  <a:lnTo>
                    <a:pt x="184" y="4428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6"/>
            <p:cNvSpPr/>
            <p:nvPr/>
          </p:nvSpPr>
          <p:spPr>
            <a:xfrm>
              <a:off x="4792295" y="3308582"/>
              <a:ext cx="24879" cy="586134"/>
            </a:xfrm>
            <a:custGeom>
              <a:avLst/>
              <a:gdLst/>
              <a:ahLst/>
              <a:cxnLst/>
              <a:rect l="l" t="t" r="r" b="b"/>
              <a:pathLst>
                <a:path w="188" h="4429" extrusionOk="0">
                  <a:moveTo>
                    <a:pt x="1" y="0"/>
                  </a:moveTo>
                  <a:lnTo>
                    <a:pt x="1" y="4428"/>
                  </a:lnTo>
                  <a:lnTo>
                    <a:pt x="187" y="4428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6"/>
            <p:cNvSpPr/>
            <p:nvPr/>
          </p:nvSpPr>
          <p:spPr>
            <a:xfrm>
              <a:off x="3628118" y="2307840"/>
              <a:ext cx="489516" cy="625042"/>
            </a:xfrm>
            <a:custGeom>
              <a:avLst/>
              <a:gdLst/>
              <a:ahLst/>
              <a:cxnLst/>
              <a:rect l="l" t="t" r="r" b="b"/>
              <a:pathLst>
                <a:path w="3699" h="4723" extrusionOk="0">
                  <a:moveTo>
                    <a:pt x="3699" y="0"/>
                  </a:moveTo>
                  <a:cubicBezTo>
                    <a:pt x="1492" y="656"/>
                    <a:pt x="0" y="1936"/>
                    <a:pt x="0" y="3358"/>
                  </a:cubicBezTo>
                  <a:cubicBezTo>
                    <a:pt x="0" y="3662"/>
                    <a:pt x="70" y="3959"/>
                    <a:pt x="198" y="4241"/>
                  </a:cubicBezTo>
                  <a:cubicBezTo>
                    <a:pt x="268" y="4391"/>
                    <a:pt x="352" y="4542"/>
                    <a:pt x="455" y="4685"/>
                  </a:cubicBezTo>
                  <a:lnTo>
                    <a:pt x="458" y="4685"/>
                  </a:lnTo>
                  <a:cubicBezTo>
                    <a:pt x="476" y="4714"/>
                    <a:pt x="495" y="4723"/>
                    <a:pt x="509" y="4723"/>
                  </a:cubicBezTo>
                  <a:cubicBezTo>
                    <a:pt x="527" y="4723"/>
                    <a:pt x="539" y="4710"/>
                    <a:pt x="539" y="4710"/>
                  </a:cubicBezTo>
                  <a:cubicBezTo>
                    <a:pt x="543" y="4707"/>
                    <a:pt x="546" y="4703"/>
                    <a:pt x="550" y="4699"/>
                  </a:cubicBezTo>
                  <a:cubicBezTo>
                    <a:pt x="777" y="4417"/>
                    <a:pt x="1096" y="4150"/>
                    <a:pt x="1492" y="3911"/>
                  </a:cubicBezTo>
                  <a:cubicBezTo>
                    <a:pt x="2291" y="3431"/>
                    <a:pt x="3350" y="3127"/>
                    <a:pt x="3629" y="3054"/>
                  </a:cubicBezTo>
                  <a:cubicBezTo>
                    <a:pt x="3651" y="3046"/>
                    <a:pt x="3677" y="3043"/>
                    <a:pt x="3699" y="3035"/>
                  </a:cubicBezTo>
                  <a:lnTo>
                    <a:pt x="3699" y="2177"/>
                  </a:lnTo>
                  <a:lnTo>
                    <a:pt x="36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6"/>
            <p:cNvSpPr/>
            <p:nvPr/>
          </p:nvSpPr>
          <p:spPr>
            <a:xfrm>
              <a:off x="5075101" y="2302944"/>
              <a:ext cx="496398" cy="629938"/>
            </a:xfrm>
            <a:custGeom>
              <a:avLst/>
              <a:gdLst/>
              <a:ahLst/>
              <a:cxnLst/>
              <a:rect l="l" t="t" r="r" b="b"/>
              <a:pathLst>
                <a:path w="3751" h="4760" extrusionOk="0">
                  <a:moveTo>
                    <a:pt x="1" y="0"/>
                  </a:moveTo>
                  <a:lnTo>
                    <a:pt x="1" y="2174"/>
                  </a:lnTo>
                  <a:lnTo>
                    <a:pt x="1" y="3072"/>
                  </a:lnTo>
                  <a:cubicBezTo>
                    <a:pt x="23" y="3080"/>
                    <a:pt x="45" y="3083"/>
                    <a:pt x="67" y="3091"/>
                  </a:cubicBezTo>
                  <a:cubicBezTo>
                    <a:pt x="352" y="3168"/>
                    <a:pt x="1430" y="3446"/>
                    <a:pt x="2237" y="3934"/>
                  </a:cubicBezTo>
                  <a:cubicBezTo>
                    <a:pt x="2640" y="4179"/>
                    <a:pt x="2962" y="4447"/>
                    <a:pt x="3197" y="4736"/>
                  </a:cubicBezTo>
                  <a:cubicBezTo>
                    <a:pt x="3197" y="4740"/>
                    <a:pt x="3201" y="4744"/>
                    <a:pt x="3204" y="4747"/>
                  </a:cubicBezTo>
                  <a:cubicBezTo>
                    <a:pt x="3204" y="4747"/>
                    <a:pt x="3217" y="4760"/>
                    <a:pt x="3235" y="4760"/>
                  </a:cubicBezTo>
                  <a:cubicBezTo>
                    <a:pt x="3250" y="4760"/>
                    <a:pt x="3269" y="4751"/>
                    <a:pt x="3289" y="4722"/>
                  </a:cubicBezTo>
                  <a:cubicBezTo>
                    <a:pt x="3395" y="4575"/>
                    <a:pt x="3479" y="4425"/>
                    <a:pt x="3553" y="4271"/>
                  </a:cubicBezTo>
                  <a:cubicBezTo>
                    <a:pt x="3681" y="3981"/>
                    <a:pt x="3751" y="3681"/>
                    <a:pt x="3751" y="3373"/>
                  </a:cubicBezTo>
                  <a:cubicBezTo>
                    <a:pt x="3751" y="1877"/>
                    <a:pt x="2240" y="668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6"/>
            <p:cNvSpPr/>
            <p:nvPr/>
          </p:nvSpPr>
          <p:spPr>
            <a:xfrm>
              <a:off x="3808495" y="2847648"/>
              <a:ext cx="4499" cy="132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1" y="1"/>
                  </a:moveTo>
                  <a:lnTo>
                    <a:pt x="34" y="1"/>
                  </a:lnTo>
                  <a:close/>
                </a:path>
              </a:pathLst>
            </a:custGeom>
            <a:solidFill>
              <a:srgbClr val="FADB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6"/>
            <p:cNvSpPr/>
            <p:nvPr/>
          </p:nvSpPr>
          <p:spPr>
            <a:xfrm>
              <a:off x="3480561" y="2948622"/>
              <a:ext cx="192286" cy="395432"/>
            </a:xfrm>
            <a:custGeom>
              <a:avLst/>
              <a:gdLst/>
              <a:ahLst/>
              <a:cxnLst/>
              <a:rect l="l" t="t" r="r" b="b"/>
              <a:pathLst>
                <a:path w="1453" h="2988" extrusionOk="0">
                  <a:moveTo>
                    <a:pt x="587" y="0"/>
                  </a:moveTo>
                  <a:cubicBezTo>
                    <a:pt x="265" y="0"/>
                    <a:pt x="1" y="264"/>
                    <a:pt x="1" y="587"/>
                  </a:cubicBezTo>
                  <a:lnTo>
                    <a:pt x="1" y="2398"/>
                  </a:lnTo>
                  <a:cubicBezTo>
                    <a:pt x="1" y="2724"/>
                    <a:pt x="265" y="2988"/>
                    <a:pt x="587" y="2988"/>
                  </a:cubicBezTo>
                  <a:lnTo>
                    <a:pt x="862" y="2988"/>
                  </a:lnTo>
                  <a:cubicBezTo>
                    <a:pt x="1188" y="2988"/>
                    <a:pt x="1452" y="2724"/>
                    <a:pt x="1452" y="2398"/>
                  </a:cubicBezTo>
                  <a:lnTo>
                    <a:pt x="1452" y="587"/>
                  </a:lnTo>
                  <a:cubicBezTo>
                    <a:pt x="1452" y="264"/>
                    <a:pt x="1188" y="0"/>
                    <a:pt x="862" y="0"/>
                  </a:cubicBezTo>
                  <a:close/>
                </a:path>
              </a:pathLst>
            </a:custGeom>
            <a:solidFill>
              <a:srgbClr val="10364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6"/>
            <p:cNvSpPr/>
            <p:nvPr/>
          </p:nvSpPr>
          <p:spPr>
            <a:xfrm>
              <a:off x="3480561" y="2948622"/>
              <a:ext cx="177200" cy="395432"/>
            </a:xfrm>
            <a:custGeom>
              <a:avLst/>
              <a:gdLst/>
              <a:ahLst/>
              <a:cxnLst/>
              <a:rect l="l" t="t" r="r" b="b"/>
              <a:pathLst>
                <a:path w="1339" h="2988" extrusionOk="0">
                  <a:moveTo>
                    <a:pt x="565" y="0"/>
                  </a:moveTo>
                  <a:cubicBezTo>
                    <a:pt x="254" y="0"/>
                    <a:pt x="1" y="275"/>
                    <a:pt x="1" y="613"/>
                  </a:cubicBezTo>
                  <a:lnTo>
                    <a:pt x="1" y="2376"/>
                  </a:lnTo>
                  <a:cubicBezTo>
                    <a:pt x="1" y="2698"/>
                    <a:pt x="232" y="2962"/>
                    <a:pt x="521" y="2988"/>
                  </a:cubicBezTo>
                  <a:cubicBezTo>
                    <a:pt x="452" y="2885"/>
                    <a:pt x="411" y="2757"/>
                    <a:pt x="411" y="2621"/>
                  </a:cubicBezTo>
                  <a:lnTo>
                    <a:pt x="411" y="858"/>
                  </a:lnTo>
                  <a:cubicBezTo>
                    <a:pt x="411" y="521"/>
                    <a:pt x="664" y="246"/>
                    <a:pt x="976" y="246"/>
                  </a:cubicBezTo>
                  <a:lnTo>
                    <a:pt x="1339" y="246"/>
                  </a:lnTo>
                  <a:cubicBezTo>
                    <a:pt x="1236" y="99"/>
                    <a:pt x="1071" y="0"/>
                    <a:pt x="888" y="0"/>
                  </a:cubicBez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6"/>
            <p:cNvSpPr/>
            <p:nvPr/>
          </p:nvSpPr>
          <p:spPr>
            <a:xfrm>
              <a:off x="5511155" y="2948622"/>
              <a:ext cx="177200" cy="395432"/>
            </a:xfrm>
            <a:custGeom>
              <a:avLst/>
              <a:gdLst/>
              <a:ahLst/>
              <a:cxnLst/>
              <a:rect l="l" t="t" r="r" b="b"/>
              <a:pathLst>
                <a:path w="1339" h="2988" extrusionOk="0">
                  <a:moveTo>
                    <a:pt x="452" y="0"/>
                  </a:moveTo>
                  <a:cubicBezTo>
                    <a:pt x="269" y="0"/>
                    <a:pt x="104" y="99"/>
                    <a:pt x="1" y="246"/>
                  </a:cubicBezTo>
                  <a:lnTo>
                    <a:pt x="364" y="246"/>
                  </a:lnTo>
                  <a:cubicBezTo>
                    <a:pt x="675" y="246"/>
                    <a:pt x="928" y="521"/>
                    <a:pt x="928" y="858"/>
                  </a:cubicBezTo>
                  <a:lnTo>
                    <a:pt x="928" y="2621"/>
                  </a:lnTo>
                  <a:cubicBezTo>
                    <a:pt x="928" y="2757"/>
                    <a:pt x="888" y="2885"/>
                    <a:pt x="818" y="2988"/>
                  </a:cubicBezTo>
                  <a:cubicBezTo>
                    <a:pt x="1108" y="2962"/>
                    <a:pt x="1339" y="2698"/>
                    <a:pt x="1339" y="2376"/>
                  </a:cubicBezTo>
                  <a:lnTo>
                    <a:pt x="1339" y="613"/>
                  </a:lnTo>
                  <a:cubicBezTo>
                    <a:pt x="1339" y="275"/>
                    <a:pt x="1086" y="0"/>
                    <a:pt x="774" y="0"/>
                  </a:cubicBez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6"/>
            <p:cNvSpPr/>
            <p:nvPr/>
          </p:nvSpPr>
          <p:spPr>
            <a:xfrm>
              <a:off x="4061789" y="4019768"/>
              <a:ext cx="1154115" cy="110239"/>
            </a:xfrm>
            <a:custGeom>
              <a:avLst/>
              <a:gdLst/>
              <a:ahLst/>
              <a:cxnLst/>
              <a:rect l="l" t="t" r="r" b="b"/>
              <a:pathLst>
                <a:path w="8721" h="833" extrusionOk="0">
                  <a:moveTo>
                    <a:pt x="0" y="0"/>
                  </a:moveTo>
                  <a:lnTo>
                    <a:pt x="0" y="356"/>
                  </a:lnTo>
                  <a:cubicBezTo>
                    <a:pt x="0" y="619"/>
                    <a:pt x="213" y="832"/>
                    <a:pt x="473" y="832"/>
                  </a:cubicBezTo>
                  <a:lnTo>
                    <a:pt x="8248" y="832"/>
                  </a:lnTo>
                  <a:cubicBezTo>
                    <a:pt x="8508" y="832"/>
                    <a:pt x="8721" y="619"/>
                    <a:pt x="8721" y="356"/>
                  </a:cubicBezTo>
                  <a:lnTo>
                    <a:pt x="8721" y="0"/>
                  </a:lnTo>
                  <a:close/>
                </a:path>
              </a:pathLst>
            </a:custGeom>
            <a:solidFill>
              <a:srgbClr val="10364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3702227" y="4019768"/>
              <a:ext cx="197183" cy="110239"/>
            </a:xfrm>
            <a:custGeom>
              <a:avLst/>
              <a:gdLst/>
              <a:ahLst/>
              <a:cxnLst/>
              <a:rect l="l" t="t" r="r" b="b"/>
              <a:pathLst>
                <a:path w="1490" h="833" extrusionOk="0">
                  <a:moveTo>
                    <a:pt x="1" y="0"/>
                  </a:moveTo>
                  <a:lnTo>
                    <a:pt x="1" y="337"/>
                  </a:lnTo>
                  <a:cubicBezTo>
                    <a:pt x="1" y="612"/>
                    <a:pt x="206" y="832"/>
                    <a:pt x="459" y="832"/>
                  </a:cubicBezTo>
                  <a:lnTo>
                    <a:pt x="1489" y="832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10364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3904043" y="2488747"/>
              <a:ext cx="187919" cy="187790"/>
            </a:xfrm>
            <a:custGeom>
              <a:avLst/>
              <a:gdLst/>
              <a:ahLst/>
              <a:cxnLst/>
              <a:rect l="l" t="t" r="r" b="b"/>
              <a:pathLst>
                <a:path w="1420" h="1419" extrusionOk="0">
                  <a:moveTo>
                    <a:pt x="712" y="0"/>
                  </a:moveTo>
                  <a:cubicBezTo>
                    <a:pt x="320" y="0"/>
                    <a:pt x="1" y="319"/>
                    <a:pt x="1" y="711"/>
                  </a:cubicBezTo>
                  <a:cubicBezTo>
                    <a:pt x="1" y="1104"/>
                    <a:pt x="320" y="1419"/>
                    <a:pt x="712" y="1419"/>
                  </a:cubicBezTo>
                  <a:cubicBezTo>
                    <a:pt x="1104" y="1419"/>
                    <a:pt x="1419" y="1104"/>
                    <a:pt x="1419" y="711"/>
                  </a:cubicBezTo>
                  <a:cubicBezTo>
                    <a:pt x="1419" y="319"/>
                    <a:pt x="1104" y="0"/>
                    <a:pt x="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3689655" y="2582839"/>
              <a:ext cx="187919" cy="187923"/>
            </a:xfrm>
            <a:custGeom>
              <a:avLst/>
              <a:gdLst/>
              <a:ahLst/>
              <a:cxnLst/>
              <a:rect l="l" t="t" r="r" b="b"/>
              <a:pathLst>
                <a:path w="1420" h="1420" extrusionOk="0">
                  <a:moveTo>
                    <a:pt x="708" y="0"/>
                  </a:moveTo>
                  <a:cubicBezTo>
                    <a:pt x="316" y="0"/>
                    <a:pt x="1" y="316"/>
                    <a:pt x="1" y="708"/>
                  </a:cubicBezTo>
                  <a:cubicBezTo>
                    <a:pt x="1" y="1100"/>
                    <a:pt x="316" y="1419"/>
                    <a:pt x="708" y="1419"/>
                  </a:cubicBezTo>
                  <a:cubicBezTo>
                    <a:pt x="1100" y="1419"/>
                    <a:pt x="1419" y="1100"/>
                    <a:pt x="1419" y="708"/>
                  </a:cubicBezTo>
                  <a:cubicBezTo>
                    <a:pt x="1419" y="316"/>
                    <a:pt x="1100" y="0"/>
                    <a:pt x="7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5122214" y="2488747"/>
              <a:ext cx="187787" cy="187790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708" y="0"/>
                  </a:moveTo>
                  <a:cubicBezTo>
                    <a:pt x="315" y="0"/>
                    <a:pt x="0" y="319"/>
                    <a:pt x="0" y="711"/>
                  </a:cubicBezTo>
                  <a:cubicBezTo>
                    <a:pt x="0" y="1104"/>
                    <a:pt x="315" y="1419"/>
                    <a:pt x="708" y="1419"/>
                  </a:cubicBezTo>
                  <a:cubicBezTo>
                    <a:pt x="1100" y="1419"/>
                    <a:pt x="1419" y="1104"/>
                    <a:pt x="1419" y="711"/>
                  </a:cubicBezTo>
                  <a:cubicBezTo>
                    <a:pt x="1419" y="319"/>
                    <a:pt x="1100" y="0"/>
                    <a:pt x="7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5336601" y="2582839"/>
              <a:ext cx="187787" cy="187923"/>
            </a:xfrm>
            <a:custGeom>
              <a:avLst/>
              <a:gdLst/>
              <a:ahLst/>
              <a:cxnLst/>
              <a:rect l="l" t="t" r="r" b="b"/>
              <a:pathLst>
                <a:path w="1419" h="1420" extrusionOk="0">
                  <a:moveTo>
                    <a:pt x="711" y="0"/>
                  </a:moveTo>
                  <a:cubicBezTo>
                    <a:pt x="319" y="0"/>
                    <a:pt x="0" y="316"/>
                    <a:pt x="0" y="708"/>
                  </a:cubicBezTo>
                  <a:cubicBezTo>
                    <a:pt x="0" y="1100"/>
                    <a:pt x="319" y="1419"/>
                    <a:pt x="711" y="1419"/>
                  </a:cubicBezTo>
                  <a:cubicBezTo>
                    <a:pt x="1104" y="1419"/>
                    <a:pt x="1419" y="1100"/>
                    <a:pt x="1419" y="708"/>
                  </a:cubicBezTo>
                  <a:cubicBezTo>
                    <a:pt x="1419" y="316"/>
                    <a:pt x="1104" y="0"/>
                    <a:pt x="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3778983" y="3733918"/>
              <a:ext cx="240193" cy="240329"/>
            </a:xfrm>
            <a:custGeom>
              <a:avLst/>
              <a:gdLst/>
              <a:ahLst/>
              <a:cxnLst/>
              <a:rect l="l" t="t" r="r" b="b"/>
              <a:pathLst>
                <a:path w="1815" h="1816" extrusionOk="0">
                  <a:moveTo>
                    <a:pt x="909" y="1"/>
                  </a:moveTo>
                  <a:cubicBezTo>
                    <a:pt x="407" y="1"/>
                    <a:pt x="0" y="408"/>
                    <a:pt x="0" y="910"/>
                  </a:cubicBezTo>
                  <a:cubicBezTo>
                    <a:pt x="0" y="1409"/>
                    <a:pt x="407" y="1815"/>
                    <a:pt x="909" y="1815"/>
                  </a:cubicBezTo>
                  <a:cubicBezTo>
                    <a:pt x="1408" y="1815"/>
                    <a:pt x="1815" y="1409"/>
                    <a:pt x="1815" y="910"/>
                  </a:cubicBezTo>
                  <a:cubicBezTo>
                    <a:pt x="1815" y="408"/>
                    <a:pt x="1408" y="1"/>
                    <a:pt x="909" y="1"/>
                  </a:cubicBez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3800290" y="3755356"/>
              <a:ext cx="197580" cy="197584"/>
            </a:xfrm>
            <a:custGeom>
              <a:avLst/>
              <a:gdLst/>
              <a:ahLst/>
              <a:cxnLst/>
              <a:rect l="l" t="t" r="r" b="b"/>
              <a:pathLst>
                <a:path w="1493" h="1493" extrusionOk="0">
                  <a:moveTo>
                    <a:pt x="748" y="0"/>
                  </a:moveTo>
                  <a:cubicBezTo>
                    <a:pt x="334" y="0"/>
                    <a:pt x="0" y="334"/>
                    <a:pt x="0" y="748"/>
                  </a:cubicBezTo>
                  <a:cubicBezTo>
                    <a:pt x="0" y="1159"/>
                    <a:pt x="334" y="1492"/>
                    <a:pt x="748" y="1492"/>
                  </a:cubicBezTo>
                  <a:cubicBezTo>
                    <a:pt x="1159" y="1492"/>
                    <a:pt x="1492" y="1159"/>
                    <a:pt x="1492" y="748"/>
                  </a:cubicBezTo>
                  <a:cubicBezTo>
                    <a:pt x="1492" y="334"/>
                    <a:pt x="1159" y="0"/>
                    <a:pt x="748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5215776" y="3733918"/>
              <a:ext cx="240325" cy="240329"/>
            </a:xfrm>
            <a:custGeom>
              <a:avLst/>
              <a:gdLst/>
              <a:ahLst/>
              <a:cxnLst/>
              <a:rect l="l" t="t" r="r" b="b"/>
              <a:pathLst>
                <a:path w="1816" h="1816" extrusionOk="0">
                  <a:moveTo>
                    <a:pt x="906" y="1"/>
                  </a:moveTo>
                  <a:cubicBezTo>
                    <a:pt x="407" y="1"/>
                    <a:pt x="1" y="408"/>
                    <a:pt x="1" y="910"/>
                  </a:cubicBezTo>
                  <a:cubicBezTo>
                    <a:pt x="1" y="1409"/>
                    <a:pt x="407" y="1815"/>
                    <a:pt x="906" y="1815"/>
                  </a:cubicBezTo>
                  <a:cubicBezTo>
                    <a:pt x="1408" y="1815"/>
                    <a:pt x="1815" y="1409"/>
                    <a:pt x="1815" y="910"/>
                  </a:cubicBezTo>
                  <a:cubicBezTo>
                    <a:pt x="1815" y="408"/>
                    <a:pt x="1408" y="1"/>
                    <a:pt x="906" y="1"/>
                  </a:cubicBez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5237083" y="3755356"/>
              <a:ext cx="197580" cy="197584"/>
            </a:xfrm>
            <a:custGeom>
              <a:avLst/>
              <a:gdLst/>
              <a:ahLst/>
              <a:cxnLst/>
              <a:rect l="l" t="t" r="r" b="b"/>
              <a:pathLst>
                <a:path w="1493" h="1493" extrusionOk="0">
                  <a:moveTo>
                    <a:pt x="745" y="0"/>
                  </a:moveTo>
                  <a:cubicBezTo>
                    <a:pt x="334" y="0"/>
                    <a:pt x="1" y="334"/>
                    <a:pt x="1" y="748"/>
                  </a:cubicBezTo>
                  <a:cubicBezTo>
                    <a:pt x="1" y="1159"/>
                    <a:pt x="334" y="1492"/>
                    <a:pt x="745" y="1492"/>
                  </a:cubicBezTo>
                  <a:cubicBezTo>
                    <a:pt x="1159" y="1492"/>
                    <a:pt x="1493" y="1159"/>
                    <a:pt x="1493" y="748"/>
                  </a:cubicBezTo>
                  <a:cubicBezTo>
                    <a:pt x="1493" y="334"/>
                    <a:pt x="1159" y="0"/>
                    <a:pt x="74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4043262" y="3797043"/>
              <a:ext cx="148615" cy="148618"/>
            </a:xfrm>
            <a:custGeom>
              <a:avLst/>
              <a:gdLst/>
              <a:ahLst/>
              <a:cxnLst/>
              <a:rect l="l" t="t" r="r" b="b"/>
              <a:pathLst>
                <a:path w="1123" h="1123" extrusionOk="0">
                  <a:moveTo>
                    <a:pt x="562" y="0"/>
                  </a:moveTo>
                  <a:cubicBezTo>
                    <a:pt x="250" y="0"/>
                    <a:pt x="1" y="250"/>
                    <a:pt x="1" y="561"/>
                  </a:cubicBezTo>
                  <a:cubicBezTo>
                    <a:pt x="1" y="869"/>
                    <a:pt x="250" y="1122"/>
                    <a:pt x="562" y="1122"/>
                  </a:cubicBezTo>
                  <a:cubicBezTo>
                    <a:pt x="870" y="1122"/>
                    <a:pt x="1122" y="869"/>
                    <a:pt x="1122" y="561"/>
                  </a:cubicBezTo>
                  <a:cubicBezTo>
                    <a:pt x="1122" y="250"/>
                    <a:pt x="870" y="0"/>
                    <a:pt x="562" y="0"/>
                  </a:cubicBezTo>
                  <a:close/>
                </a:path>
              </a:pathLst>
            </a:custGeom>
            <a:solidFill>
              <a:srgbClr val="E880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5045987" y="3797043"/>
              <a:ext cx="148086" cy="148618"/>
            </a:xfrm>
            <a:custGeom>
              <a:avLst/>
              <a:gdLst/>
              <a:ahLst/>
              <a:cxnLst/>
              <a:rect l="l" t="t" r="r" b="b"/>
              <a:pathLst>
                <a:path w="1119" h="1123" extrusionOk="0">
                  <a:moveTo>
                    <a:pt x="558" y="0"/>
                  </a:moveTo>
                  <a:cubicBezTo>
                    <a:pt x="250" y="0"/>
                    <a:pt x="1" y="250"/>
                    <a:pt x="1" y="561"/>
                  </a:cubicBezTo>
                  <a:cubicBezTo>
                    <a:pt x="1" y="869"/>
                    <a:pt x="250" y="1122"/>
                    <a:pt x="558" y="1122"/>
                  </a:cubicBezTo>
                  <a:cubicBezTo>
                    <a:pt x="869" y="1122"/>
                    <a:pt x="1119" y="869"/>
                    <a:pt x="1119" y="561"/>
                  </a:cubicBezTo>
                  <a:cubicBezTo>
                    <a:pt x="1119" y="250"/>
                    <a:pt x="869" y="0"/>
                    <a:pt x="558" y="0"/>
                  </a:cubicBezTo>
                  <a:close/>
                </a:path>
              </a:pathLst>
            </a:custGeom>
            <a:solidFill>
              <a:srgbClr val="E880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4218478" y="3848920"/>
              <a:ext cx="67492" cy="67626"/>
            </a:xfrm>
            <a:custGeom>
              <a:avLst/>
              <a:gdLst/>
              <a:ahLst/>
              <a:cxnLst/>
              <a:rect l="l" t="t" r="r" b="b"/>
              <a:pathLst>
                <a:path w="510" h="511" extrusionOk="0">
                  <a:moveTo>
                    <a:pt x="257" y="1"/>
                  </a:moveTo>
                  <a:cubicBezTo>
                    <a:pt x="114" y="1"/>
                    <a:pt x="0" y="114"/>
                    <a:pt x="0" y="254"/>
                  </a:cubicBezTo>
                  <a:cubicBezTo>
                    <a:pt x="0" y="397"/>
                    <a:pt x="114" y="510"/>
                    <a:pt x="257" y="510"/>
                  </a:cubicBezTo>
                  <a:cubicBezTo>
                    <a:pt x="396" y="510"/>
                    <a:pt x="510" y="397"/>
                    <a:pt x="510" y="254"/>
                  </a:cubicBezTo>
                  <a:cubicBezTo>
                    <a:pt x="510" y="114"/>
                    <a:pt x="396" y="1"/>
                    <a:pt x="257" y="1"/>
                  </a:cubicBez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6"/>
            <p:cNvSpPr/>
            <p:nvPr/>
          </p:nvSpPr>
          <p:spPr>
            <a:xfrm>
              <a:off x="4218478" y="3848920"/>
              <a:ext cx="59287" cy="62729"/>
            </a:xfrm>
            <a:custGeom>
              <a:avLst/>
              <a:gdLst/>
              <a:ahLst/>
              <a:cxnLst/>
              <a:rect l="l" t="t" r="r" b="b"/>
              <a:pathLst>
                <a:path w="448" h="474" extrusionOk="0">
                  <a:moveTo>
                    <a:pt x="257" y="1"/>
                  </a:moveTo>
                  <a:cubicBezTo>
                    <a:pt x="114" y="1"/>
                    <a:pt x="0" y="114"/>
                    <a:pt x="0" y="254"/>
                  </a:cubicBezTo>
                  <a:cubicBezTo>
                    <a:pt x="0" y="349"/>
                    <a:pt x="51" y="430"/>
                    <a:pt x="125" y="474"/>
                  </a:cubicBezTo>
                  <a:cubicBezTo>
                    <a:pt x="84" y="430"/>
                    <a:pt x="62" y="371"/>
                    <a:pt x="62" y="305"/>
                  </a:cubicBezTo>
                  <a:cubicBezTo>
                    <a:pt x="62" y="166"/>
                    <a:pt x="176" y="52"/>
                    <a:pt x="319" y="52"/>
                  </a:cubicBezTo>
                  <a:cubicBezTo>
                    <a:pt x="367" y="52"/>
                    <a:pt x="411" y="63"/>
                    <a:pt x="447" y="85"/>
                  </a:cubicBezTo>
                  <a:cubicBezTo>
                    <a:pt x="400" y="34"/>
                    <a:pt x="334" y="1"/>
                    <a:pt x="257" y="1"/>
                  </a:cubicBezTo>
                  <a:close/>
                </a:path>
              </a:pathLst>
            </a:custGeom>
            <a:solidFill>
              <a:srgbClr val="000203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4954277" y="3848920"/>
              <a:ext cx="67624" cy="67626"/>
            </a:xfrm>
            <a:custGeom>
              <a:avLst/>
              <a:gdLst/>
              <a:ahLst/>
              <a:cxnLst/>
              <a:rect l="l" t="t" r="r" b="b"/>
              <a:pathLst>
                <a:path w="511" h="511" extrusionOk="0">
                  <a:moveTo>
                    <a:pt x="254" y="1"/>
                  </a:moveTo>
                  <a:cubicBezTo>
                    <a:pt x="114" y="1"/>
                    <a:pt x="1" y="114"/>
                    <a:pt x="1" y="254"/>
                  </a:cubicBezTo>
                  <a:cubicBezTo>
                    <a:pt x="1" y="397"/>
                    <a:pt x="114" y="510"/>
                    <a:pt x="254" y="510"/>
                  </a:cubicBezTo>
                  <a:cubicBezTo>
                    <a:pt x="397" y="510"/>
                    <a:pt x="510" y="397"/>
                    <a:pt x="510" y="254"/>
                  </a:cubicBezTo>
                  <a:cubicBezTo>
                    <a:pt x="510" y="114"/>
                    <a:pt x="397" y="1"/>
                    <a:pt x="254" y="1"/>
                  </a:cubicBez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4954277" y="3848920"/>
              <a:ext cx="59420" cy="62729"/>
            </a:xfrm>
            <a:custGeom>
              <a:avLst/>
              <a:gdLst/>
              <a:ahLst/>
              <a:cxnLst/>
              <a:rect l="l" t="t" r="r" b="b"/>
              <a:pathLst>
                <a:path w="449" h="474" extrusionOk="0">
                  <a:moveTo>
                    <a:pt x="254" y="1"/>
                  </a:moveTo>
                  <a:cubicBezTo>
                    <a:pt x="114" y="1"/>
                    <a:pt x="1" y="114"/>
                    <a:pt x="1" y="254"/>
                  </a:cubicBezTo>
                  <a:cubicBezTo>
                    <a:pt x="1" y="349"/>
                    <a:pt x="48" y="430"/>
                    <a:pt x="125" y="474"/>
                  </a:cubicBezTo>
                  <a:cubicBezTo>
                    <a:pt x="85" y="430"/>
                    <a:pt x="63" y="371"/>
                    <a:pt x="63" y="305"/>
                  </a:cubicBezTo>
                  <a:cubicBezTo>
                    <a:pt x="63" y="166"/>
                    <a:pt x="177" y="52"/>
                    <a:pt x="316" y="52"/>
                  </a:cubicBezTo>
                  <a:cubicBezTo>
                    <a:pt x="364" y="52"/>
                    <a:pt x="408" y="63"/>
                    <a:pt x="448" y="85"/>
                  </a:cubicBezTo>
                  <a:cubicBezTo>
                    <a:pt x="400" y="34"/>
                    <a:pt x="331" y="1"/>
                    <a:pt x="254" y="1"/>
                  </a:cubicBezTo>
                  <a:close/>
                </a:path>
              </a:pathLst>
            </a:custGeom>
            <a:solidFill>
              <a:srgbClr val="000203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4331494" y="2253979"/>
              <a:ext cx="98062" cy="98593"/>
            </a:xfrm>
            <a:custGeom>
              <a:avLst/>
              <a:gdLst/>
              <a:ahLst/>
              <a:cxnLst/>
              <a:rect l="l" t="t" r="r" b="b"/>
              <a:pathLst>
                <a:path w="741" h="745" extrusionOk="0">
                  <a:moveTo>
                    <a:pt x="370" y="0"/>
                  </a:moveTo>
                  <a:cubicBezTo>
                    <a:pt x="165" y="0"/>
                    <a:pt x="0" y="165"/>
                    <a:pt x="0" y="370"/>
                  </a:cubicBezTo>
                  <a:cubicBezTo>
                    <a:pt x="0" y="576"/>
                    <a:pt x="165" y="744"/>
                    <a:pt x="370" y="744"/>
                  </a:cubicBezTo>
                  <a:cubicBezTo>
                    <a:pt x="576" y="744"/>
                    <a:pt x="741" y="576"/>
                    <a:pt x="741" y="370"/>
                  </a:cubicBezTo>
                  <a:cubicBezTo>
                    <a:pt x="741" y="165"/>
                    <a:pt x="576" y="0"/>
                    <a:pt x="370" y="0"/>
                  </a:cubicBezTo>
                  <a:close/>
                </a:path>
              </a:pathLst>
            </a:custGeom>
            <a:solidFill>
              <a:srgbClr val="E86D05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4540588" y="2253979"/>
              <a:ext cx="98591" cy="98593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74" y="0"/>
                  </a:moveTo>
                  <a:cubicBezTo>
                    <a:pt x="169" y="0"/>
                    <a:pt x="0" y="165"/>
                    <a:pt x="0" y="370"/>
                  </a:cubicBezTo>
                  <a:cubicBezTo>
                    <a:pt x="0" y="576"/>
                    <a:pt x="169" y="744"/>
                    <a:pt x="374" y="744"/>
                  </a:cubicBezTo>
                  <a:cubicBezTo>
                    <a:pt x="579" y="744"/>
                    <a:pt x="744" y="576"/>
                    <a:pt x="744" y="370"/>
                  </a:cubicBezTo>
                  <a:cubicBezTo>
                    <a:pt x="744" y="165"/>
                    <a:pt x="579" y="0"/>
                    <a:pt x="374" y="0"/>
                  </a:cubicBezTo>
                  <a:close/>
                </a:path>
              </a:pathLst>
            </a:custGeom>
            <a:solidFill>
              <a:srgbClr val="E86D05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4763181" y="2253979"/>
              <a:ext cx="98591" cy="98593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71" y="0"/>
                  </a:moveTo>
                  <a:cubicBezTo>
                    <a:pt x="166" y="0"/>
                    <a:pt x="1" y="165"/>
                    <a:pt x="1" y="370"/>
                  </a:cubicBezTo>
                  <a:cubicBezTo>
                    <a:pt x="1" y="576"/>
                    <a:pt x="166" y="744"/>
                    <a:pt x="371" y="744"/>
                  </a:cubicBezTo>
                  <a:cubicBezTo>
                    <a:pt x="576" y="744"/>
                    <a:pt x="745" y="576"/>
                    <a:pt x="745" y="370"/>
                  </a:cubicBezTo>
                  <a:cubicBezTo>
                    <a:pt x="745" y="165"/>
                    <a:pt x="576" y="0"/>
                    <a:pt x="371" y="0"/>
                  </a:cubicBezTo>
                  <a:close/>
                </a:path>
              </a:pathLst>
            </a:custGeom>
            <a:solidFill>
              <a:srgbClr val="E86D05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" name="Google Shape;199;p16"/>
          <p:cNvGrpSpPr/>
          <p:nvPr/>
        </p:nvGrpSpPr>
        <p:grpSpPr>
          <a:xfrm>
            <a:off x="1028394" y="788520"/>
            <a:ext cx="2195126" cy="1979816"/>
            <a:chOff x="1022113" y="1174625"/>
            <a:chExt cx="2167500" cy="110310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14" name="Google Shape;114;p16"/>
            <p:cNvSpPr/>
            <p:nvPr/>
          </p:nvSpPr>
          <p:spPr>
            <a:xfrm>
              <a:off x="1022113" y="1174625"/>
              <a:ext cx="2167500" cy="11031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6"/>
            <p:cNvSpPr txBox="1"/>
            <p:nvPr/>
          </p:nvSpPr>
          <p:spPr>
            <a:xfrm>
              <a:off x="1073526" y="1178572"/>
              <a:ext cx="2110500" cy="106177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Con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thích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di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chuyển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bằng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phương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tiện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nào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?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Vì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sao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?</a:t>
              </a:r>
              <a:endParaRPr sz="2400" b="1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03" name="Google Shape;203;p16"/>
          <p:cNvGrpSpPr/>
          <p:nvPr/>
        </p:nvGrpSpPr>
        <p:grpSpPr>
          <a:xfrm>
            <a:off x="5636360" y="711959"/>
            <a:ext cx="2441868" cy="2188691"/>
            <a:chOff x="5924051" y="1174625"/>
            <a:chExt cx="2228124" cy="110310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204" name="Google Shape;204;p16"/>
            <p:cNvSpPr/>
            <p:nvPr/>
          </p:nvSpPr>
          <p:spPr>
            <a:xfrm>
              <a:off x="5954363" y="1174625"/>
              <a:ext cx="2167500" cy="11031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6"/>
            <p:cNvSpPr txBox="1"/>
            <p:nvPr/>
          </p:nvSpPr>
          <p:spPr>
            <a:xfrm>
              <a:off x="5924051" y="1221083"/>
              <a:ext cx="2228124" cy="91722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Con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thường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tới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trường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bằng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phương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tiện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nào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? </a:t>
              </a:r>
              <a:endParaRPr sz="2400" b="1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15" name="Google Shape;115;p16"/>
          <p:cNvSpPr/>
          <p:nvPr/>
        </p:nvSpPr>
        <p:spPr>
          <a:xfrm>
            <a:off x="4343285" y="2285400"/>
            <a:ext cx="604517" cy="667976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6"/>
          <p:cNvSpPr txBox="1"/>
          <p:nvPr/>
        </p:nvSpPr>
        <p:spPr>
          <a:xfrm>
            <a:off x="3298368" y="1070225"/>
            <a:ext cx="2562784" cy="40659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5" name="Elbow Connector 4"/>
          <p:cNvCxnSpPr/>
          <p:nvPr/>
        </p:nvCxnSpPr>
        <p:spPr>
          <a:xfrm>
            <a:off x="4480158" y="2262787"/>
            <a:ext cx="914400" cy="9144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stCxn id="206" idx="1"/>
          </p:cNvCxnSpPr>
          <p:nvPr/>
        </p:nvCxnSpPr>
        <p:spPr>
          <a:xfrm rot="10800000" flipV="1">
            <a:off x="4274864" y="1714079"/>
            <a:ext cx="1361497" cy="547184"/>
          </a:xfrm>
          <a:prstGeom prst="bentConnector3">
            <a:avLst>
              <a:gd name="adj1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>
            <a:off x="3211650" y="1699324"/>
            <a:ext cx="1222561" cy="536971"/>
          </a:xfrm>
          <a:prstGeom prst="bentConnector3">
            <a:avLst>
              <a:gd name="adj1" fmla="val 98779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chool Transport Infographics by Slidesgo">
  <a:themeElements>
    <a:clrScheme name="Simple Light">
      <a:dk1>
        <a:srgbClr val="000000"/>
      </a:dk1>
      <a:lt1>
        <a:srgbClr val="FFFFFF"/>
      </a:lt1>
      <a:dk2>
        <a:srgbClr val="818181"/>
      </a:dk2>
      <a:lt2>
        <a:srgbClr val="E6E6E6"/>
      </a:lt2>
      <a:accent1>
        <a:srgbClr val="FDC734"/>
      </a:accent1>
      <a:accent2>
        <a:srgbClr val="F2A203"/>
      </a:accent2>
      <a:accent3>
        <a:srgbClr val="98C745"/>
      </a:accent3>
      <a:accent4>
        <a:srgbClr val="719801"/>
      </a:accent4>
      <a:accent5>
        <a:srgbClr val="0DC8E3"/>
      </a:accent5>
      <a:accent6>
        <a:srgbClr val="D0141B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314</Words>
  <Application>Microsoft Office PowerPoint</Application>
  <PresentationFormat>On-screen Show (16:9)</PresentationFormat>
  <Paragraphs>44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Bahnschrift</vt:lpstr>
      <vt:lpstr>Roboto</vt:lpstr>
      <vt:lpstr>Fira Sans Extra Condensed</vt:lpstr>
      <vt:lpstr>Tahoma</vt:lpstr>
      <vt:lpstr>Bahnschrift SemiLight Condensed</vt:lpstr>
      <vt:lpstr>Bahnschrift SemiLight</vt:lpstr>
      <vt:lpstr>School Transport Infographics by Slidesgo</vt:lpstr>
      <vt:lpstr>PHÒNG GIÁO DỤC VÀ ĐÀO TẠO QUẬN LONG BIÊN </vt:lpstr>
      <vt:lpstr>PowerPoint Presentation</vt:lpstr>
      <vt:lpstr>PowerPoint Presentation</vt:lpstr>
      <vt:lpstr>Bài 1: Phương tiện giao thông (Tiết 1) </vt:lpstr>
      <vt:lpstr>Đồ dùng cần có </vt:lpstr>
      <vt:lpstr>PowerPoint Presentation</vt:lpstr>
      <vt:lpstr>PowerPoint Presentation</vt:lpstr>
      <vt:lpstr>kể tên những phương tiện giao thông trong hình </vt:lpstr>
      <vt:lpstr>PowerPoint Presentation</vt:lpstr>
      <vt:lpstr>PowerPoint Presentation</vt:lpstr>
      <vt:lpstr>Cách bước thực hiện </vt:lpstr>
      <vt:lpstr>Sản phẩm tham khảo </vt:lpstr>
      <vt:lpstr>PowerPoint Presentation</vt:lpstr>
      <vt:lpstr>Hoàn thành bài tiết 1, sau đó tập tạo hình bằng cách cắt, dán một số phương tiện giao thông.</vt:lpstr>
      <vt:lpstr>PowerPoint Presentation</vt:lpstr>
      <vt:lpstr>Con hãy giới thiệu sản phẩm của mình nhé 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Transport Infographics</dc:title>
  <dc:creator>Minh</dc:creator>
  <cp:lastModifiedBy>Administrator</cp:lastModifiedBy>
  <cp:revision>48</cp:revision>
  <dcterms:modified xsi:type="dcterms:W3CDTF">2022-10-23T13:02:15Z</dcterms:modified>
</cp:coreProperties>
</file>