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358" r:id="rId2"/>
    <p:sldMasterId id="2147484371" r:id="rId3"/>
    <p:sldMasterId id="2147484392" r:id="rId4"/>
    <p:sldMasterId id="2147484405" r:id="rId5"/>
  </p:sldMasterIdLst>
  <p:notesMasterIdLst>
    <p:notesMasterId r:id="rId40"/>
  </p:notesMasterIdLst>
  <p:sldIdLst>
    <p:sldId id="344" r:id="rId6"/>
    <p:sldId id="264" r:id="rId7"/>
    <p:sldId id="263" r:id="rId8"/>
    <p:sldId id="299" r:id="rId9"/>
    <p:sldId id="310" r:id="rId10"/>
    <p:sldId id="345" r:id="rId11"/>
    <p:sldId id="346" r:id="rId12"/>
    <p:sldId id="292" r:id="rId13"/>
    <p:sldId id="295" r:id="rId14"/>
    <p:sldId id="354" r:id="rId15"/>
    <p:sldId id="300" r:id="rId16"/>
    <p:sldId id="353" r:id="rId17"/>
    <p:sldId id="355" r:id="rId18"/>
    <p:sldId id="356" r:id="rId19"/>
    <p:sldId id="357" r:id="rId20"/>
    <p:sldId id="280" r:id="rId21"/>
    <p:sldId id="307" r:id="rId22"/>
    <p:sldId id="330" r:id="rId23"/>
    <p:sldId id="340" r:id="rId24"/>
    <p:sldId id="341" r:id="rId25"/>
    <p:sldId id="323" r:id="rId26"/>
    <p:sldId id="309" r:id="rId27"/>
    <p:sldId id="305" r:id="rId28"/>
    <p:sldId id="269" r:id="rId29"/>
    <p:sldId id="315" r:id="rId30"/>
    <p:sldId id="348" r:id="rId31"/>
    <p:sldId id="317" r:id="rId32"/>
    <p:sldId id="318" r:id="rId33"/>
    <p:sldId id="319" r:id="rId34"/>
    <p:sldId id="359" r:id="rId35"/>
    <p:sldId id="358" r:id="rId36"/>
    <p:sldId id="285" r:id="rId37"/>
    <p:sldId id="350" r:id="rId38"/>
    <p:sldId id="316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FF"/>
    <a:srgbClr val="FF00FF"/>
    <a:srgbClr val="006600"/>
    <a:srgbClr val="FF99FF"/>
    <a:srgbClr val="00FF00"/>
    <a:srgbClr val="46F729"/>
    <a:srgbClr val="00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2895" autoAdjust="0"/>
  </p:normalViewPr>
  <p:slideViewPr>
    <p:cSldViewPr>
      <p:cViewPr varScale="1">
        <p:scale>
          <a:sx n="80" d="100"/>
          <a:sy n="80" d="100"/>
        </p:scale>
        <p:origin x="120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57DCC-F808-4526-AB98-B4E670D618C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DF8FE-62A4-48EE-9C18-F930DD45492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65FF982-1ECC-454A-AE7D-AC1761B95B22}" type="parTrans" cxnId="{55E29373-879C-4383-94ED-7ED9D4F7B4AC}">
      <dgm:prSet/>
      <dgm:spPr/>
      <dgm:t>
        <a:bodyPr/>
        <a:lstStyle/>
        <a:p>
          <a:endParaRPr lang="en-US"/>
        </a:p>
      </dgm:t>
    </dgm:pt>
    <dgm:pt modelId="{38B91E90-6B72-4171-86E0-1D41E84380CB}" type="sibTrans" cxnId="{55E29373-879C-4383-94ED-7ED9D4F7B4AC}">
      <dgm:prSet/>
      <dgm:spPr/>
      <dgm:t>
        <a:bodyPr/>
        <a:lstStyle/>
        <a:p>
          <a:endParaRPr lang="en-US"/>
        </a:p>
      </dgm:t>
    </dgm:pt>
    <dgm:pt modelId="{60EBC99E-BADA-4131-BB39-5EB8E1AFD621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F50BB-18F2-456D-920B-0E49924090C3}" type="parTrans" cxnId="{2208E31F-16F8-4B95-B465-43F2EA4C1BC8}">
      <dgm:prSet/>
      <dgm:spPr/>
      <dgm:t>
        <a:bodyPr/>
        <a:lstStyle/>
        <a:p>
          <a:endParaRPr lang="en-US"/>
        </a:p>
      </dgm:t>
    </dgm:pt>
    <dgm:pt modelId="{1D6CCE06-2461-4509-98CD-BA88CB8DEC4B}" type="sibTrans" cxnId="{2208E31F-16F8-4B95-B465-43F2EA4C1BC8}">
      <dgm:prSet/>
      <dgm:spPr/>
      <dgm:t>
        <a:bodyPr/>
        <a:lstStyle/>
        <a:p>
          <a:endParaRPr lang="en-US"/>
        </a:p>
      </dgm:t>
    </dgm:pt>
    <dgm:pt modelId="{F06FFAD6-B476-4B18-994D-8BFE5AEFA889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E1935F0E-0D5D-4568-9BB1-DBCB75B053F5}" type="parTrans" cxnId="{0CD8A49C-AEC6-4B79-AFC5-0382F09E9609}">
      <dgm:prSet/>
      <dgm:spPr/>
      <dgm:t>
        <a:bodyPr/>
        <a:lstStyle/>
        <a:p>
          <a:endParaRPr lang="en-US"/>
        </a:p>
      </dgm:t>
    </dgm:pt>
    <dgm:pt modelId="{5667704C-562C-43D6-A175-CFBA1A038186}" type="sibTrans" cxnId="{0CD8A49C-AEC6-4B79-AFC5-0382F09E9609}">
      <dgm:prSet/>
      <dgm:spPr/>
      <dgm:t>
        <a:bodyPr/>
        <a:lstStyle/>
        <a:p>
          <a:endParaRPr lang="en-US"/>
        </a:p>
      </dgm:t>
    </dgm:pt>
    <dgm:pt modelId="{8055C0D3-BD95-4869-8A93-5644AF83A8A9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it-IT" sz="2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92609-D705-459D-868E-742DE0AB2E38}" type="parTrans" cxnId="{41ED119F-E720-4EDC-9EEA-FB7BEB380F00}">
      <dgm:prSet/>
      <dgm:spPr/>
      <dgm:t>
        <a:bodyPr/>
        <a:lstStyle/>
        <a:p>
          <a:endParaRPr lang="en-US"/>
        </a:p>
      </dgm:t>
    </dgm:pt>
    <dgm:pt modelId="{30499A93-ABC6-4952-9DBE-BDA93AF9819C}" type="sibTrans" cxnId="{41ED119F-E720-4EDC-9EEA-FB7BEB380F00}">
      <dgm:prSet/>
      <dgm:spPr/>
      <dgm:t>
        <a:bodyPr/>
        <a:lstStyle/>
        <a:p>
          <a:endParaRPr lang="en-US"/>
        </a:p>
      </dgm:t>
    </dgm:pt>
    <dgm:pt modelId="{6903D324-6ECB-4746-ACB8-5AFE795798D6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A417E86F-808E-4CE7-AE06-0775A0D2FFD5}" type="parTrans" cxnId="{3F374BD7-77A3-4D83-87E0-2EBC278D8DF5}">
      <dgm:prSet/>
      <dgm:spPr/>
      <dgm:t>
        <a:bodyPr/>
        <a:lstStyle/>
        <a:p>
          <a:endParaRPr lang="en-US"/>
        </a:p>
      </dgm:t>
    </dgm:pt>
    <dgm:pt modelId="{74F1020A-3A27-4F5C-9EBB-F1C1C7C54271}" type="sibTrans" cxnId="{3F374BD7-77A3-4D83-87E0-2EBC278D8DF5}">
      <dgm:prSet/>
      <dgm:spPr/>
      <dgm:t>
        <a:bodyPr/>
        <a:lstStyle/>
        <a:p>
          <a:endParaRPr lang="en-US"/>
        </a:p>
      </dgm:t>
    </dgm:pt>
    <dgm:pt modelId="{8E557A0D-0992-4194-B505-AD02E10DDB0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49717-3DD1-4290-845D-3368F73C034D}" type="parTrans" cxnId="{8E91D486-9A7F-41E9-AD3E-B12775DEA37A}">
      <dgm:prSet/>
      <dgm:spPr/>
      <dgm:t>
        <a:bodyPr/>
        <a:lstStyle/>
        <a:p>
          <a:endParaRPr lang="en-US"/>
        </a:p>
      </dgm:t>
    </dgm:pt>
    <dgm:pt modelId="{F4FBF0FC-5F60-487E-A58D-5845B6041F84}" type="sibTrans" cxnId="{8E91D486-9A7F-41E9-AD3E-B12775DEA37A}">
      <dgm:prSet/>
      <dgm:spPr/>
      <dgm:t>
        <a:bodyPr/>
        <a:lstStyle/>
        <a:p>
          <a:endParaRPr lang="en-US"/>
        </a:p>
      </dgm:t>
    </dgm:pt>
    <dgm:pt modelId="{C271A871-8DAE-46BE-9EB1-8CAE99693A8C}" type="pres">
      <dgm:prSet presAssocID="{9A257DCC-F808-4526-AB98-B4E670D618C3}" presName="linearFlow" presStyleCnt="0">
        <dgm:presLayoutVars>
          <dgm:dir/>
          <dgm:animLvl val="lvl"/>
          <dgm:resizeHandles val="exact"/>
        </dgm:presLayoutVars>
      </dgm:prSet>
      <dgm:spPr/>
    </dgm:pt>
    <dgm:pt modelId="{591BAFFA-D76C-4702-A36E-DAB856D5DD8A}" type="pres">
      <dgm:prSet presAssocID="{5FDDF8FE-62A4-48EE-9C18-F930DD454929}" presName="composite" presStyleCnt="0"/>
      <dgm:spPr/>
    </dgm:pt>
    <dgm:pt modelId="{8AAB1497-DB7A-4920-83AE-FD2F626F2277}" type="pres">
      <dgm:prSet presAssocID="{5FDDF8FE-62A4-48EE-9C18-F930DD45492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98CAB13-3FA2-454C-B9F1-0C2E384E4A18}" type="pres">
      <dgm:prSet presAssocID="{5FDDF8FE-62A4-48EE-9C18-F930DD454929}" presName="descendantText" presStyleLbl="alignAcc1" presStyleIdx="0" presStyleCnt="3">
        <dgm:presLayoutVars>
          <dgm:bulletEnabled val="1"/>
        </dgm:presLayoutVars>
      </dgm:prSet>
      <dgm:spPr/>
    </dgm:pt>
    <dgm:pt modelId="{B7056789-5E47-44E8-9F77-BF7603F7970F}" type="pres">
      <dgm:prSet presAssocID="{38B91E90-6B72-4171-86E0-1D41E84380CB}" presName="sp" presStyleCnt="0"/>
      <dgm:spPr/>
    </dgm:pt>
    <dgm:pt modelId="{9C0E2EB7-6D5B-4D3A-B676-BF72E6C7AAE4}" type="pres">
      <dgm:prSet presAssocID="{F06FFAD6-B476-4B18-994D-8BFE5AEFA889}" presName="composite" presStyleCnt="0"/>
      <dgm:spPr/>
    </dgm:pt>
    <dgm:pt modelId="{5BB08638-D625-4277-824B-73E775532E3D}" type="pres">
      <dgm:prSet presAssocID="{F06FFAD6-B476-4B18-994D-8BFE5AEFA88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8A67F07-1C96-4D94-B497-53E2443742E3}" type="pres">
      <dgm:prSet presAssocID="{F06FFAD6-B476-4B18-994D-8BFE5AEFA889}" presName="descendantText" presStyleLbl="alignAcc1" presStyleIdx="1" presStyleCnt="3" custScaleX="105443" custScaleY="143038">
        <dgm:presLayoutVars>
          <dgm:bulletEnabled val="1"/>
        </dgm:presLayoutVars>
      </dgm:prSet>
      <dgm:spPr/>
    </dgm:pt>
    <dgm:pt modelId="{61E846BA-C195-4F9D-8BA7-B3665CC9F6F4}" type="pres">
      <dgm:prSet presAssocID="{5667704C-562C-43D6-A175-CFBA1A038186}" presName="sp" presStyleCnt="0"/>
      <dgm:spPr/>
    </dgm:pt>
    <dgm:pt modelId="{1704E01C-831E-4DA7-B16E-0495B9ACD060}" type="pres">
      <dgm:prSet presAssocID="{6903D324-6ECB-4746-ACB8-5AFE795798D6}" presName="composite" presStyleCnt="0"/>
      <dgm:spPr/>
    </dgm:pt>
    <dgm:pt modelId="{42254B67-FFEA-41EC-8E3C-7C8612434B80}" type="pres">
      <dgm:prSet presAssocID="{6903D324-6ECB-4746-ACB8-5AFE795798D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F489DB-58A5-453A-928E-F27E126DCAB6}" type="pres">
      <dgm:prSet presAssocID="{6903D324-6ECB-4746-ACB8-5AFE795798D6}" presName="descendantText" presStyleLbl="alignAcc1" presStyleIdx="2" presStyleCnt="3" custLinFactNeighborX="-448" custLinFactNeighborY="10540">
        <dgm:presLayoutVars>
          <dgm:bulletEnabled val="1"/>
        </dgm:presLayoutVars>
      </dgm:prSet>
      <dgm:spPr/>
    </dgm:pt>
  </dgm:ptLst>
  <dgm:cxnLst>
    <dgm:cxn modelId="{2208E31F-16F8-4B95-B465-43F2EA4C1BC8}" srcId="{5FDDF8FE-62A4-48EE-9C18-F930DD454929}" destId="{60EBC99E-BADA-4131-BB39-5EB8E1AFD621}" srcOrd="0" destOrd="0" parTransId="{8D2F50BB-18F2-456D-920B-0E49924090C3}" sibTransId="{1D6CCE06-2461-4509-98CD-BA88CB8DEC4B}"/>
    <dgm:cxn modelId="{43C86326-80A4-426D-8979-1B6FA2FC3E19}" type="presOf" srcId="{5FDDF8FE-62A4-48EE-9C18-F930DD454929}" destId="{8AAB1497-DB7A-4920-83AE-FD2F626F2277}" srcOrd="0" destOrd="0" presId="urn:microsoft.com/office/officeart/2005/8/layout/chevron2"/>
    <dgm:cxn modelId="{B4BE996B-83CD-46A2-A716-5F5007EDD03A}" type="presOf" srcId="{8055C0D3-BD95-4869-8A93-5644AF83A8A9}" destId="{18A67F07-1C96-4D94-B497-53E2443742E3}" srcOrd="0" destOrd="0" presId="urn:microsoft.com/office/officeart/2005/8/layout/chevron2"/>
    <dgm:cxn modelId="{F453846F-1722-4F9E-9814-B0E60CB43FA2}" type="presOf" srcId="{60EBC99E-BADA-4131-BB39-5EB8E1AFD621}" destId="{298CAB13-3FA2-454C-B9F1-0C2E384E4A18}" srcOrd="0" destOrd="0" presId="urn:microsoft.com/office/officeart/2005/8/layout/chevron2"/>
    <dgm:cxn modelId="{55E29373-879C-4383-94ED-7ED9D4F7B4AC}" srcId="{9A257DCC-F808-4526-AB98-B4E670D618C3}" destId="{5FDDF8FE-62A4-48EE-9C18-F930DD454929}" srcOrd="0" destOrd="0" parTransId="{865FF982-1ECC-454A-AE7D-AC1761B95B22}" sibTransId="{38B91E90-6B72-4171-86E0-1D41E84380CB}"/>
    <dgm:cxn modelId="{AC200E86-3A45-42ED-AC26-5A25C3367BF7}" type="presOf" srcId="{8E557A0D-0992-4194-B505-AD02E10DDB08}" destId="{38F489DB-58A5-453A-928E-F27E126DCAB6}" srcOrd="0" destOrd="0" presId="urn:microsoft.com/office/officeart/2005/8/layout/chevron2"/>
    <dgm:cxn modelId="{8E91D486-9A7F-41E9-AD3E-B12775DEA37A}" srcId="{6903D324-6ECB-4746-ACB8-5AFE795798D6}" destId="{8E557A0D-0992-4194-B505-AD02E10DDB08}" srcOrd="0" destOrd="0" parTransId="{3D349717-3DD1-4290-845D-3368F73C034D}" sibTransId="{F4FBF0FC-5F60-487E-A58D-5845B6041F84}"/>
    <dgm:cxn modelId="{DA8DD788-694B-468D-B497-5280B3BC770D}" type="presOf" srcId="{6903D324-6ECB-4746-ACB8-5AFE795798D6}" destId="{42254B67-FFEA-41EC-8E3C-7C8612434B80}" srcOrd="0" destOrd="0" presId="urn:microsoft.com/office/officeart/2005/8/layout/chevron2"/>
    <dgm:cxn modelId="{EE09A19A-DB4B-4D3E-AD67-BAC3230C3E11}" type="presOf" srcId="{F06FFAD6-B476-4B18-994D-8BFE5AEFA889}" destId="{5BB08638-D625-4277-824B-73E775532E3D}" srcOrd="0" destOrd="0" presId="urn:microsoft.com/office/officeart/2005/8/layout/chevron2"/>
    <dgm:cxn modelId="{0CD8A49C-AEC6-4B79-AFC5-0382F09E9609}" srcId="{9A257DCC-F808-4526-AB98-B4E670D618C3}" destId="{F06FFAD6-B476-4B18-994D-8BFE5AEFA889}" srcOrd="1" destOrd="0" parTransId="{E1935F0E-0D5D-4568-9BB1-DBCB75B053F5}" sibTransId="{5667704C-562C-43D6-A175-CFBA1A038186}"/>
    <dgm:cxn modelId="{41ED119F-E720-4EDC-9EEA-FB7BEB380F00}" srcId="{F06FFAD6-B476-4B18-994D-8BFE5AEFA889}" destId="{8055C0D3-BD95-4869-8A93-5644AF83A8A9}" srcOrd="0" destOrd="0" parTransId="{84692609-D705-459D-868E-742DE0AB2E38}" sibTransId="{30499A93-ABC6-4952-9DBE-BDA93AF9819C}"/>
    <dgm:cxn modelId="{3F374BD7-77A3-4D83-87E0-2EBC278D8DF5}" srcId="{9A257DCC-F808-4526-AB98-B4E670D618C3}" destId="{6903D324-6ECB-4746-ACB8-5AFE795798D6}" srcOrd="2" destOrd="0" parTransId="{A417E86F-808E-4CE7-AE06-0775A0D2FFD5}" sibTransId="{74F1020A-3A27-4F5C-9EBB-F1C1C7C54271}"/>
    <dgm:cxn modelId="{548805FB-EAE7-4DDC-8645-399B4A124086}" type="presOf" srcId="{9A257DCC-F808-4526-AB98-B4E670D618C3}" destId="{C271A871-8DAE-46BE-9EB1-8CAE99693A8C}" srcOrd="0" destOrd="0" presId="urn:microsoft.com/office/officeart/2005/8/layout/chevron2"/>
    <dgm:cxn modelId="{69B04C2A-0100-44FF-9B65-3B2AEC95DDD1}" type="presParOf" srcId="{C271A871-8DAE-46BE-9EB1-8CAE99693A8C}" destId="{591BAFFA-D76C-4702-A36E-DAB856D5DD8A}" srcOrd="0" destOrd="0" presId="urn:microsoft.com/office/officeart/2005/8/layout/chevron2"/>
    <dgm:cxn modelId="{9C7A1C85-83AC-4CBE-A9F1-947C2A192139}" type="presParOf" srcId="{591BAFFA-D76C-4702-A36E-DAB856D5DD8A}" destId="{8AAB1497-DB7A-4920-83AE-FD2F626F2277}" srcOrd="0" destOrd="0" presId="urn:microsoft.com/office/officeart/2005/8/layout/chevron2"/>
    <dgm:cxn modelId="{457E612E-B1CB-4D3E-A48F-5BA6A8F4082E}" type="presParOf" srcId="{591BAFFA-D76C-4702-A36E-DAB856D5DD8A}" destId="{298CAB13-3FA2-454C-B9F1-0C2E384E4A18}" srcOrd="1" destOrd="0" presId="urn:microsoft.com/office/officeart/2005/8/layout/chevron2"/>
    <dgm:cxn modelId="{53892653-B757-4370-B137-8B68232C8E5E}" type="presParOf" srcId="{C271A871-8DAE-46BE-9EB1-8CAE99693A8C}" destId="{B7056789-5E47-44E8-9F77-BF7603F7970F}" srcOrd="1" destOrd="0" presId="urn:microsoft.com/office/officeart/2005/8/layout/chevron2"/>
    <dgm:cxn modelId="{6CAFDED5-D5E1-42B0-BF69-BB2B6B4B7E42}" type="presParOf" srcId="{C271A871-8DAE-46BE-9EB1-8CAE99693A8C}" destId="{9C0E2EB7-6D5B-4D3A-B676-BF72E6C7AAE4}" srcOrd="2" destOrd="0" presId="urn:microsoft.com/office/officeart/2005/8/layout/chevron2"/>
    <dgm:cxn modelId="{D129618C-F512-448C-93E9-6C60561E4EAC}" type="presParOf" srcId="{9C0E2EB7-6D5B-4D3A-B676-BF72E6C7AAE4}" destId="{5BB08638-D625-4277-824B-73E775532E3D}" srcOrd="0" destOrd="0" presId="urn:microsoft.com/office/officeart/2005/8/layout/chevron2"/>
    <dgm:cxn modelId="{E2B61A84-4858-4883-B190-652D162B1529}" type="presParOf" srcId="{9C0E2EB7-6D5B-4D3A-B676-BF72E6C7AAE4}" destId="{18A67F07-1C96-4D94-B497-53E2443742E3}" srcOrd="1" destOrd="0" presId="urn:microsoft.com/office/officeart/2005/8/layout/chevron2"/>
    <dgm:cxn modelId="{8522164E-7D6D-41A1-81C8-F7AF85B5E8D2}" type="presParOf" srcId="{C271A871-8DAE-46BE-9EB1-8CAE99693A8C}" destId="{61E846BA-C195-4F9D-8BA7-B3665CC9F6F4}" srcOrd="3" destOrd="0" presId="urn:microsoft.com/office/officeart/2005/8/layout/chevron2"/>
    <dgm:cxn modelId="{487C0128-6999-4976-B5A5-8199FED047FD}" type="presParOf" srcId="{C271A871-8DAE-46BE-9EB1-8CAE99693A8C}" destId="{1704E01C-831E-4DA7-B16E-0495B9ACD060}" srcOrd="4" destOrd="0" presId="urn:microsoft.com/office/officeart/2005/8/layout/chevron2"/>
    <dgm:cxn modelId="{C93D6E0B-982E-4255-9E74-367664D53C55}" type="presParOf" srcId="{1704E01C-831E-4DA7-B16E-0495B9ACD060}" destId="{42254B67-FFEA-41EC-8E3C-7C8612434B80}" srcOrd="0" destOrd="0" presId="urn:microsoft.com/office/officeart/2005/8/layout/chevron2"/>
    <dgm:cxn modelId="{244D3545-9E52-48F5-978F-14096C046537}" type="presParOf" srcId="{1704E01C-831E-4DA7-B16E-0495B9ACD060}" destId="{38F489DB-58A5-453A-928E-F27E126DC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257DCC-F808-4526-AB98-B4E670D618C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DF8FE-62A4-48EE-9C18-F930DD45492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65FF982-1ECC-454A-AE7D-AC1761B95B22}" type="parTrans" cxnId="{55E29373-879C-4383-94ED-7ED9D4F7B4AC}">
      <dgm:prSet/>
      <dgm:spPr/>
      <dgm:t>
        <a:bodyPr/>
        <a:lstStyle/>
        <a:p>
          <a:endParaRPr lang="en-US"/>
        </a:p>
      </dgm:t>
    </dgm:pt>
    <dgm:pt modelId="{38B91E90-6B72-4171-86E0-1D41E84380CB}" type="sibTrans" cxnId="{55E29373-879C-4383-94ED-7ED9D4F7B4AC}">
      <dgm:prSet/>
      <dgm:spPr/>
      <dgm:t>
        <a:bodyPr/>
        <a:lstStyle/>
        <a:p>
          <a:endParaRPr lang="en-US"/>
        </a:p>
      </dgm:t>
    </dgm:pt>
    <dgm:pt modelId="{60EBC99E-BADA-4131-BB39-5EB8E1AFD621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F50BB-18F2-456D-920B-0E49924090C3}" type="parTrans" cxnId="{2208E31F-16F8-4B95-B465-43F2EA4C1BC8}">
      <dgm:prSet/>
      <dgm:spPr/>
      <dgm:t>
        <a:bodyPr/>
        <a:lstStyle/>
        <a:p>
          <a:endParaRPr lang="en-US"/>
        </a:p>
      </dgm:t>
    </dgm:pt>
    <dgm:pt modelId="{1D6CCE06-2461-4509-98CD-BA88CB8DEC4B}" type="sibTrans" cxnId="{2208E31F-16F8-4B95-B465-43F2EA4C1BC8}">
      <dgm:prSet/>
      <dgm:spPr/>
      <dgm:t>
        <a:bodyPr/>
        <a:lstStyle/>
        <a:p>
          <a:endParaRPr lang="en-US"/>
        </a:p>
      </dgm:t>
    </dgm:pt>
    <dgm:pt modelId="{F06FFAD6-B476-4B18-994D-8BFE5AEFA889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E1935F0E-0D5D-4568-9BB1-DBCB75B053F5}" type="parTrans" cxnId="{0CD8A49C-AEC6-4B79-AFC5-0382F09E9609}">
      <dgm:prSet/>
      <dgm:spPr/>
      <dgm:t>
        <a:bodyPr/>
        <a:lstStyle/>
        <a:p>
          <a:endParaRPr lang="en-US"/>
        </a:p>
      </dgm:t>
    </dgm:pt>
    <dgm:pt modelId="{5667704C-562C-43D6-A175-CFBA1A038186}" type="sibTrans" cxnId="{0CD8A49C-AEC6-4B79-AFC5-0382F09E9609}">
      <dgm:prSet/>
      <dgm:spPr/>
      <dgm:t>
        <a:bodyPr/>
        <a:lstStyle/>
        <a:p>
          <a:endParaRPr lang="en-US"/>
        </a:p>
      </dgm:t>
    </dgm:pt>
    <dgm:pt modelId="{8055C0D3-BD95-4869-8A93-5644AF83A8A9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it-IT" sz="2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92609-D705-459D-868E-742DE0AB2E38}" type="parTrans" cxnId="{41ED119F-E720-4EDC-9EEA-FB7BEB380F00}">
      <dgm:prSet/>
      <dgm:spPr/>
      <dgm:t>
        <a:bodyPr/>
        <a:lstStyle/>
        <a:p>
          <a:endParaRPr lang="en-US"/>
        </a:p>
      </dgm:t>
    </dgm:pt>
    <dgm:pt modelId="{30499A93-ABC6-4952-9DBE-BDA93AF9819C}" type="sibTrans" cxnId="{41ED119F-E720-4EDC-9EEA-FB7BEB380F00}">
      <dgm:prSet/>
      <dgm:spPr/>
      <dgm:t>
        <a:bodyPr/>
        <a:lstStyle/>
        <a:p>
          <a:endParaRPr lang="en-US"/>
        </a:p>
      </dgm:t>
    </dgm:pt>
    <dgm:pt modelId="{6903D324-6ECB-4746-ACB8-5AFE795798D6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A417E86F-808E-4CE7-AE06-0775A0D2FFD5}" type="parTrans" cxnId="{3F374BD7-77A3-4D83-87E0-2EBC278D8DF5}">
      <dgm:prSet/>
      <dgm:spPr/>
      <dgm:t>
        <a:bodyPr/>
        <a:lstStyle/>
        <a:p>
          <a:endParaRPr lang="en-US"/>
        </a:p>
      </dgm:t>
    </dgm:pt>
    <dgm:pt modelId="{74F1020A-3A27-4F5C-9EBB-F1C1C7C54271}" type="sibTrans" cxnId="{3F374BD7-77A3-4D83-87E0-2EBC278D8DF5}">
      <dgm:prSet/>
      <dgm:spPr/>
      <dgm:t>
        <a:bodyPr/>
        <a:lstStyle/>
        <a:p>
          <a:endParaRPr lang="en-US"/>
        </a:p>
      </dgm:t>
    </dgm:pt>
    <dgm:pt modelId="{8E557A0D-0992-4194-B505-AD02E10DDB0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49717-3DD1-4290-845D-3368F73C034D}" type="parTrans" cxnId="{8E91D486-9A7F-41E9-AD3E-B12775DEA37A}">
      <dgm:prSet/>
      <dgm:spPr/>
      <dgm:t>
        <a:bodyPr/>
        <a:lstStyle/>
        <a:p>
          <a:endParaRPr lang="en-US"/>
        </a:p>
      </dgm:t>
    </dgm:pt>
    <dgm:pt modelId="{F4FBF0FC-5F60-487E-A58D-5845B6041F84}" type="sibTrans" cxnId="{8E91D486-9A7F-41E9-AD3E-B12775DEA37A}">
      <dgm:prSet/>
      <dgm:spPr/>
      <dgm:t>
        <a:bodyPr/>
        <a:lstStyle/>
        <a:p>
          <a:endParaRPr lang="en-US"/>
        </a:p>
      </dgm:t>
    </dgm:pt>
    <dgm:pt modelId="{C271A871-8DAE-46BE-9EB1-8CAE99693A8C}" type="pres">
      <dgm:prSet presAssocID="{9A257DCC-F808-4526-AB98-B4E670D618C3}" presName="linearFlow" presStyleCnt="0">
        <dgm:presLayoutVars>
          <dgm:dir/>
          <dgm:animLvl val="lvl"/>
          <dgm:resizeHandles val="exact"/>
        </dgm:presLayoutVars>
      </dgm:prSet>
      <dgm:spPr/>
    </dgm:pt>
    <dgm:pt modelId="{591BAFFA-D76C-4702-A36E-DAB856D5DD8A}" type="pres">
      <dgm:prSet presAssocID="{5FDDF8FE-62A4-48EE-9C18-F930DD454929}" presName="composite" presStyleCnt="0"/>
      <dgm:spPr/>
    </dgm:pt>
    <dgm:pt modelId="{8AAB1497-DB7A-4920-83AE-FD2F626F2277}" type="pres">
      <dgm:prSet presAssocID="{5FDDF8FE-62A4-48EE-9C18-F930DD45492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98CAB13-3FA2-454C-B9F1-0C2E384E4A18}" type="pres">
      <dgm:prSet presAssocID="{5FDDF8FE-62A4-48EE-9C18-F930DD454929}" presName="descendantText" presStyleLbl="alignAcc1" presStyleIdx="0" presStyleCnt="3">
        <dgm:presLayoutVars>
          <dgm:bulletEnabled val="1"/>
        </dgm:presLayoutVars>
      </dgm:prSet>
      <dgm:spPr/>
    </dgm:pt>
    <dgm:pt modelId="{B7056789-5E47-44E8-9F77-BF7603F7970F}" type="pres">
      <dgm:prSet presAssocID="{38B91E90-6B72-4171-86E0-1D41E84380CB}" presName="sp" presStyleCnt="0"/>
      <dgm:spPr/>
    </dgm:pt>
    <dgm:pt modelId="{9C0E2EB7-6D5B-4D3A-B676-BF72E6C7AAE4}" type="pres">
      <dgm:prSet presAssocID="{F06FFAD6-B476-4B18-994D-8BFE5AEFA889}" presName="composite" presStyleCnt="0"/>
      <dgm:spPr/>
    </dgm:pt>
    <dgm:pt modelId="{5BB08638-D625-4277-824B-73E775532E3D}" type="pres">
      <dgm:prSet presAssocID="{F06FFAD6-B476-4B18-994D-8BFE5AEFA88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8A67F07-1C96-4D94-B497-53E2443742E3}" type="pres">
      <dgm:prSet presAssocID="{F06FFAD6-B476-4B18-994D-8BFE5AEFA889}" presName="descendantText" presStyleLbl="alignAcc1" presStyleIdx="1" presStyleCnt="3" custScaleX="105443" custScaleY="143038">
        <dgm:presLayoutVars>
          <dgm:bulletEnabled val="1"/>
        </dgm:presLayoutVars>
      </dgm:prSet>
      <dgm:spPr/>
    </dgm:pt>
    <dgm:pt modelId="{61E846BA-C195-4F9D-8BA7-B3665CC9F6F4}" type="pres">
      <dgm:prSet presAssocID="{5667704C-562C-43D6-A175-CFBA1A038186}" presName="sp" presStyleCnt="0"/>
      <dgm:spPr/>
    </dgm:pt>
    <dgm:pt modelId="{1704E01C-831E-4DA7-B16E-0495B9ACD060}" type="pres">
      <dgm:prSet presAssocID="{6903D324-6ECB-4746-ACB8-5AFE795798D6}" presName="composite" presStyleCnt="0"/>
      <dgm:spPr/>
    </dgm:pt>
    <dgm:pt modelId="{42254B67-FFEA-41EC-8E3C-7C8612434B80}" type="pres">
      <dgm:prSet presAssocID="{6903D324-6ECB-4746-ACB8-5AFE795798D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F489DB-58A5-453A-928E-F27E126DCAB6}" type="pres">
      <dgm:prSet presAssocID="{6903D324-6ECB-4746-ACB8-5AFE795798D6}" presName="descendantText" presStyleLbl="alignAcc1" presStyleIdx="2" presStyleCnt="3" custLinFactNeighborX="-448" custLinFactNeighborY="10540">
        <dgm:presLayoutVars>
          <dgm:bulletEnabled val="1"/>
        </dgm:presLayoutVars>
      </dgm:prSet>
      <dgm:spPr/>
    </dgm:pt>
  </dgm:ptLst>
  <dgm:cxnLst>
    <dgm:cxn modelId="{2337E700-EACD-4C55-A1EE-A07210F59542}" type="presOf" srcId="{60EBC99E-BADA-4131-BB39-5EB8E1AFD621}" destId="{298CAB13-3FA2-454C-B9F1-0C2E384E4A18}" srcOrd="0" destOrd="0" presId="urn:microsoft.com/office/officeart/2005/8/layout/chevron2"/>
    <dgm:cxn modelId="{2208E31F-16F8-4B95-B465-43F2EA4C1BC8}" srcId="{5FDDF8FE-62A4-48EE-9C18-F930DD454929}" destId="{60EBC99E-BADA-4131-BB39-5EB8E1AFD621}" srcOrd="0" destOrd="0" parTransId="{8D2F50BB-18F2-456D-920B-0E49924090C3}" sibTransId="{1D6CCE06-2461-4509-98CD-BA88CB8DEC4B}"/>
    <dgm:cxn modelId="{FAEDC231-050C-4654-8720-9A6D33628AAA}" type="presOf" srcId="{6903D324-6ECB-4746-ACB8-5AFE795798D6}" destId="{42254B67-FFEA-41EC-8E3C-7C8612434B80}" srcOrd="0" destOrd="0" presId="urn:microsoft.com/office/officeart/2005/8/layout/chevron2"/>
    <dgm:cxn modelId="{224B5435-8C9F-4E24-9592-2A6E434F6887}" type="presOf" srcId="{9A257DCC-F808-4526-AB98-B4E670D618C3}" destId="{C271A871-8DAE-46BE-9EB1-8CAE99693A8C}" srcOrd="0" destOrd="0" presId="urn:microsoft.com/office/officeart/2005/8/layout/chevron2"/>
    <dgm:cxn modelId="{55E29373-879C-4383-94ED-7ED9D4F7B4AC}" srcId="{9A257DCC-F808-4526-AB98-B4E670D618C3}" destId="{5FDDF8FE-62A4-48EE-9C18-F930DD454929}" srcOrd="0" destOrd="0" parTransId="{865FF982-1ECC-454A-AE7D-AC1761B95B22}" sibTransId="{38B91E90-6B72-4171-86E0-1D41E84380CB}"/>
    <dgm:cxn modelId="{5A6EC955-E9EA-4FEA-A9ED-3C888B20FB37}" type="presOf" srcId="{8E557A0D-0992-4194-B505-AD02E10DDB08}" destId="{38F489DB-58A5-453A-928E-F27E126DCAB6}" srcOrd="0" destOrd="0" presId="urn:microsoft.com/office/officeart/2005/8/layout/chevron2"/>
    <dgm:cxn modelId="{8E91D486-9A7F-41E9-AD3E-B12775DEA37A}" srcId="{6903D324-6ECB-4746-ACB8-5AFE795798D6}" destId="{8E557A0D-0992-4194-B505-AD02E10DDB08}" srcOrd="0" destOrd="0" parTransId="{3D349717-3DD1-4290-845D-3368F73C034D}" sibTransId="{F4FBF0FC-5F60-487E-A58D-5845B6041F84}"/>
    <dgm:cxn modelId="{0CD8A49C-AEC6-4B79-AFC5-0382F09E9609}" srcId="{9A257DCC-F808-4526-AB98-B4E670D618C3}" destId="{F06FFAD6-B476-4B18-994D-8BFE5AEFA889}" srcOrd="1" destOrd="0" parTransId="{E1935F0E-0D5D-4568-9BB1-DBCB75B053F5}" sibTransId="{5667704C-562C-43D6-A175-CFBA1A038186}"/>
    <dgm:cxn modelId="{41ED119F-E720-4EDC-9EEA-FB7BEB380F00}" srcId="{F06FFAD6-B476-4B18-994D-8BFE5AEFA889}" destId="{8055C0D3-BD95-4869-8A93-5644AF83A8A9}" srcOrd="0" destOrd="0" parTransId="{84692609-D705-459D-868E-742DE0AB2E38}" sibTransId="{30499A93-ABC6-4952-9DBE-BDA93AF9819C}"/>
    <dgm:cxn modelId="{E2B9C8B1-93B6-49BD-8592-0525BB44AA0A}" type="presOf" srcId="{5FDDF8FE-62A4-48EE-9C18-F930DD454929}" destId="{8AAB1497-DB7A-4920-83AE-FD2F626F2277}" srcOrd="0" destOrd="0" presId="urn:microsoft.com/office/officeart/2005/8/layout/chevron2"/>
    <dgm:cxn modelId="{5F0587C6-316A-4A94-A9D5-596A66CD910C}" type="presOf" srcId="{8055C0D3-BD95-4869-8A93-5644AF83A8A9}" destId="{18A67F07-1C96-4D94-B497-53E2443742E3}" srcOrd="0" destOrd="0" presId="urn:microsoft.com/office/officeart/2005/8/layout/chevron2"/>
    <dgm:cxn modelId="{3F374BD7-77A3-4D83-87E0-2EBC278D8DF5}" srcId="{9A257DCC-F808-4526-AB98-B4E670D618C3}" destId="{6903D324-6ECB-4746-ACB8-5AFE795798D6}" srcOrd="2" destOrd="0" parTransId="{A417E86F-808E-4CE7-AE06-0775A0D2FFD5}" sibTransId="{74F1020A-3A27-4F5C-9EBB-F1C1C7C54271}"/>
    <dgm:cxn modelId="{922605EB-3785-438A-A073-DB67F5FD065A}" type="presOf" srcId="{F06FFAD6-B476-4B18-994D-8BFE5AEFA889}" destId="{5BB08638-D625-4277-824B-73E775532E3D}" srcOrd="0" destOrd="0" presId="urn:microsoft.com/office/officeart/2005/8/layout/chevron2"/>
    <dgm:cxn modelId="{88143804-7994-43E3-A241-AAB9EA059780}" type="presParOf" srcId="{C271A871-8DAE-46BE-9EB1-8CAE99693A8C}" destId="{591BAFFA-D76C-4702-A36E-DAB856D5DD8A}" srcOrd="0" destOrd="0" presId="urn:microsoft.com/office/officeart/2005/8/layout/chevron2"/>
    <dgm:cxn modelId="{88B64418-8419-4826-8CCF-7FE24DE629D9}" type="presParOf" srcId="{591BAFFA-D76C-4702-A36E-DAB856D5DD8A}" destId="{8AAB1497-DB7A-4920-83AE-FD2F626F2277}" srcOrd="0" destOrd="0" presId="urn:microsoft.com/office/officeart/2005/8/layout/chevron2"/>
    <dgm:cxn modelId="{F6588C1E-E63A-462C-BFCF-A2F229BF4E77}" type="presParOf" srcId="{591BAFFA-D76C-4702-A36E-DAB856D5DD8A}" destId="{298CAB13-3FA2-454C-B9F1-0C2E384E4A18}" srcOrd="1" destOrd="0" presId="urn:microsoft.com/office/officeart/2005/8/layout/chevron2"/>
    <dgm:cxn modelId="{A4B9C21E-66B9-454D-93C4-1BCBB085C42B}" type="presParOf" srcId="{C271A871-8DAE-46BE-9EB1-8CAE99693A8C}" destId="{B7056789-5E47-44E8-9F77-BF7603F7970F}" srcOrd="1" destOrd="0" presId="urn:microsoft.com/office/officeart/2005/8/layout/chevron2"/>
    <dgm:cxn modelId="{9D655858-726A-4114-BF8F-4FC925986A9F}" type="presParOf" srcId="{C271A871-8DAE-46BE-9EB1-8CAE99693A8C}" destId="{9C0E2EB7-6D5B-4D3A-B676-BF72E6C7AAE4}" srcOrd="2" destOrd="0" presId="urn:microsoft.com/office/officeart/2005/8/layout/chevron2"/>
    <dgm:cxn modelId="{A772BA17-6EAC-4C64-92D8-FD82DCFC3015}" type="presParOf" srcId="{9C0E2EB7-6D5B-4D3A-B676-BF72E6C7AAE4}" destId="{5BB08638-D625-4277-824B-73E775532E3D}" srcOrd="0" destOrd="0" presId="urn:microsoft.com/office/officeart/2005/8/layout/chevron2"/>
    <dgm:cxn modelId="{CAEB3202-287B-4607-AD87-3F2E13E6D14E}" type="presParOf" srcId="{9C0E2EB7-6D5B-4D3A-B676-BF72E6C7AAE4}" destId="{18A67F07-1C96-4D94-B497-53E2443742E3}" srcOrd="1" destOrd="0" presId="urn:microsoft.com/office/officeart/2005/8/layout/chevron2"/>
    <dgm:cxn modelId="{79075264-0455-478A-B940-05E7E2AC56CD}" type="presParOf" srcId="{C271A871-8DAE-46BE-9EB1-8CAE99693A8C}" destId="{61E846BA-C195-4F9D-8BA7-B3665CC9F6F4}" srcOrd="3" destOrd="0" presId="urn:microsoft.com/office/officeart/2005/8/layout/chevron2"/>
    <dgm:cxn modelId="{D4D05C40-5DF8-401E-AEA1-81C00E1E0E12}" type="presParOf" srcId="{C271A871-8DAE-46BE-9EB1-8CAE99693A8C}" destId="{1704E01C-831E-4DA7-B16E-0495B9ACD060}" srcOrd="4" destOrd="0" presId="urn:microsoft.com/office/officeart/2005/8/layout/chevron2"/>
    <dgm:cxn modelId="{56A0C2CB-ECFD-4043-AC00-814660776C29}" type="presParOf" srcId="{1704E01C-831E-4DA7-B16E-0495B9ACD060}" destId="{42254B67-FFEA-41EC-8E3C-7C8612434B80}" srcOrd="0" destOrd="0" presId="urn:microsoft.com/office/officeart/2005/8/layout/chevron2"/>
    <dgm:cxn modelId="{6C492710-9544-4808-B915-9450DFC30A4C}" type="presParOf" srcId="{1704E01C-831E-4DA7-B16E-0495B9ACD060}" destId="{38F489DB-58A5-453A-928E-F27E126DC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497-DB7A-4920-83AE-FD2F626F2277}">
      <dsp:nvSpPr>
        <dsp:cNvPr id="0" name=""/>
        <dsp:cNvSpPr/>
      </dsp:nvSpPr>
      <dsp:spPr>
        <a:xfrm rot="5400000">
          <a:off x="-298060" y="259301"/>
          <a:ext cx="1584244" cy="11089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</dsp:txBody>
      <dsp:txXfrm rot="-5400000">
        <a:off x="-60423" y="576151"/>
        <a:ext cx="1108971" cy="475273"/>
      </dsp:txXfrm>
    </dsp:sp>
    <dsp:sp modelId="{298CAB13-3FA2-454C-B9F1-0C2E384E4A18}">
      <dsp:nvSpPr>
        <dsp:cNvPr id="0" name=""/>
        <dsp:cNvSpPr/>
      </dsp:nvSpPr>
      <dsp:spPr>
        <a:xfrm rot="5400000">
          <a:off x="2753642" y="-1683430"/>
          <a:ext cx="1030300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48548" y="71959"/>
        <a:ext cx="4390195" cy="929710"/>
      </dsp:txXfrm>
    </dsp:sp>
    <dsp:sp modelId="{5BB08638-D625-4277-824B-73E775532E3D}">
      <dsp:nvSpPr>
        <dsp:cNvPr id="0" name=""/>
        <dsp:cNvSpPr/>
      </dsp:nvSpPr>
      <dsp:spPr>
        <a:xfrm rot="5400000">
          <a:off x="-298060" y="1882746"/>
          <a:ext cx="1584244" cy="1108971"/>
        </a:xfrm>
        <a:prstGeom prst="chevron">
          <a:avLst/>
        </a:prstGeom>
        <a:solidFill>
          <a:schemeClr val="accent5">
            <a:hueOff val="-3931095"/>
            <a:satOff val="35070"/>
            <a:lumOff val="1373"/>
            <a:alphaOff val="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</a:t>
          </a:r>
        </a:p>
      </dsp:txBody>
      <dsp:txXfrm rot="-5400000">
        <a:off x="-60423" y="2199596"/>
        <a:ext cx="1108971" cy="475273"/>
      </dsp:txXfrm>
    </dsp:sp>
    <dsp:sp modelId="{18A67F07-1C96-4D94-B497-53E2443742E3}">
      <dsp:nvSpPr>
        <dsp:cNvPr id="0" name=""/>
        <dsp:cNvSpPr/>
      </dsp:nvSpPr>
      <dsp:spPr>
        <a:xfrm rot="5400000">
          <a:off x="2532319" y="-181103"/>
          <a:ext cx="1472946" cy="4682186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27700" y="1495419"/>
        <a:ext cx="4610283" cy="1329140"/>
      </dsp:txXfrm>
    </dsp:sp>
    <dsp:sp modelId="{42254B67-FFEA-41EC-8E3C-7C8612434B80}">
      <dsp:nvSpPr>
        <dsp:cNvPr id="0" name=""/>
        <dsp:cNvSpPr/>
      </dsp:nvSpPr>
      <dsp:spPr>
        <a:xfrm rot="5400000">
          <a:off x="-298060" y="3284598"/>
          <a:ext cx="1584244" cy="1108971"/>
        </a:xfrm>
        <a:prstGeom prst="chevron">
          <a:avLst/>
        </a:prstGeom>
        <a:solidFill>
          <a:schemeClr val="accent5">
            <a:hueOff val="-7862190"/>
            <a:satOff val="70141"/>
            <a:lumOff val="2745"/>
            <a:alphaOff val="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</a:t>
          </a:r>
        </a:p>
      </dsp:txBody>
      <dsp:txXfrm rot="-5400000">
        <a:off x="-60423" y="3601448"/>
        <a:ext cx="1108971" cy="475273"/>
      </dsp:txXfrm>
    </dsp:sp>
    <dsp:sp modelId="{38F489DB-58A5-453A-928E-F27E126DCAB6}">
      <dsp:nvSpPr>
        <dsp:cNvPr id="0" name=""/>
        <dsp:cNvSpPr/>
      </dsp:nvSpPr>
      <dsp:spPr>
        <a:xfrm rot="5400000">
          <a:off x="2734019" y="1450132"/>
          <a:ext cx="1029758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28654" y="3205767"/>
        <a:ext cx="4390221" cy="929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497-DB7A-4920-83AE-FD2F626F2277}">
      <dsp:nvSpPr>
        <dsp:cNvPr id="0" name=""/>
        <dsp:cNvSpPr/>
      </dsp:nvSpPr>
      <dsp:spPr>
        <a:xfrm rot="5400000">
          <a:off x="-298060" y="259301"/>
          <a:ext cx="1584244" cy="11089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</dsp:txBody>
      <dsp:txXfrm rot="-5400000">
        <a:off x="-60423" y="576151"/>
        <a:ext cx="1108971" cy="475273"/>
      </dsp:txXfrm>
    </dsp:sp>
    <dsp:sp modelId="{298CAB13-3FA2-454C-B9F1-0C2E384E4A18}">
      <dsp:nvSpPr>
        <dsp:cNvPr id="0" name=""/>
        <dsp:cNvSpPr/>
      </dsp:nvSpPr>
      <dsp:spPr>
        <a:xfrm rot="5400000">
          <a:off x="2753642" y="-1683430"/>
          <a:ext cx="1030300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ta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triều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đô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hộ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là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179 TCN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năm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938.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48548" y="71959"/>
        <a:ext cx="4390195" cy="929710"/>
      </dsp:txXfrm>
    </dsp:sp>
    <dsp:sp modelId="{5BB08638-D625-4277-824B-73E775532E3D}">
      <dsp:nvSpPr>
        <dsp:cNvPr id="0" name=""/>
        <dsp:cNvSpPr/>
      </dsp:nvSpPr>
      <dsp:spPr>
        <a:xfrm rot="5400000">
          <a:off x="-298060" y="1882746"/>
          <a:ext cx="1584244" cy="1108971"/>
        </a:xfrm>
        <a:prstGeom prst="chevron">
          <a:avLst/>
        </a:prstGeom>
        <a:solidFill>
          <a:schemeClr val="accent5">
            <a:hueOff val="-3931095"/>
            <a:satOff val="35070"/>
            <a:lumOff val="1373"/>
            <a:alphaOff val="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</a:t>
          </a:r>
        </a:p>
      </dsp:txBody>
      <dsp:txXfrm rot="-5400000">
        <a:off x="-60423" y="2199596"/>
        <a:ext cx="1108971" cy="475273"/>
      </dsp:txXfrm>
    </dsp:sp>
    <dsp:sp modelId="{18A67F07-1C96-4D94-B497-53E2443742E3}">
      <dsp:nvSpPr>
        <dsp:cNvPr id="0" name=""/>
        <dsp:cNvSpPr/>
      </dsp:nvSpPr>
      <dsp:spPr>
        <a:xfrm rot="5400000">
          <a:off x="2532319" y="-181103"/>
          <a:ext cx="1472946" cy="4682186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3931095"/>
              <a:satOff val="35070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rPr>
            <a:t>Kể được một số chính sách áp bức bóc lột của các triều đại phong kiến phương Bắc đối với nhân dân ta.; Các cuộc khởi nghĩa đánh đuổi quân xâm lược, giữ nền văn hóa dân tộc.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27700" y="1495419"/>
        <a:ext cx="4610283" cy="1329140"/>
      </dsp:txXfrm>
    </dsp:sp>
    <dsp:sp modelId="{42254B67-FFEA-41EC-8E3C-7C8612434B80}">
      <dsp:nvSpPr>
        <dsp:cNvPr id="0" name=""/>
        <dsp:cNvSpPr/>
      </dsp:nvSpPr>
      <dsp:spPr>
        <a:xfrm rot="5400000">
          <a:off x="-298060" y="3284598"/>
          <a:ext cx="1584244" cy="1108971"/>
        </a:xfrm>
        <a:prstGeom prst="chevron">
          <a:avLst/>
        </a:prstGeom>
        <a:solidFill>
          <a:schemeClr val="accent5">
            <a:hueOff val="-7862190"/>
            <a:satOff val="70141"/>
            <a:lumOff val="2745"/>
            <a:alphaOff val="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</a:t>
          </a:r>
        </a:p>
      </dsp:txBody>
      <dsp:txXfrm rot="-5400000">
        <a:off x="-60423" y="3601448"/>
        <a:ext cx="1108971" cy="475273"/>
      </dsp:txXfrm>
    </dsp:sp>
    <dsp:sp modelId="{38F489DB-58A5-453A-928E-F27E126DCAB6}">
      <dsp:nvSpPr>
        <dsp:cNvPr id="0" name=""/>
        <dsp:cNvSpPr/>
      </dsp:nvSpPr>
      <dsp:spPr>
        <a:xfrm rot="5400000">
          <a:off x="2734019" y="1450132"/>
          <a:ext cx="1029758" cy="4440490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-7862190"/>
              <a:satOff val="70141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hào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truyền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thống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lịch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dân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kern="1200" dirty="0" err="1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2200" kern="120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.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28654" y="3205767"/>
        <a:ext cx="4390221" cy="929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539874-2290-4F59-99AB-58A37B0974F2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23F61E-F0AA-4BA3-ACCC-E66E4954FF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6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A04C72AA-9A7C-4875-B855-9BCB2AC8C2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15340C69-15E4-4492-9E63-160DFEFE76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59D84EC0-A6BA-4BCB-A515-BB093393A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5982CFE-F562-42AC-838B-84096C6A6C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EA6A0-D603-4B63-856D-1F8DEAB84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47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24.xml"/><Relationship Id="rId5" Type="http://schemas.openxmlformats.org/officeDocument/2006/relationships/slide" Target="../slides/slide18.xml"/><Relationship Id="rId4" Type="http://schemas.openxmlformats.org/officeDocument/2006/relationships/slide" Target="../slides/slide1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BF614E-DF65-4702-B7D1-721BC7D9B457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E4E2A838-B3DD-463A-87AA-ADCEE2402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5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72684DA-0A2C-476B-8117-EA694CCD2B13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2609E243-0720-4009-909F-666EB7745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E88BCA4-3A45-4739-8DF3-E373DFDBB80C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B88355C9-E652-41D1-B1CB-E2901C4542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1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6"/>
            <a:ext cx="7886700" cy="581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BE43465-85EF-4709-B011-036A9982829A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B55BA693-5766-4D56-BE75-A8B8B899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4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AB4D-5BE4-4799-952E-71D22F5005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48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F3FD-A016-4929-B2E2-824A9BFD0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1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3808-DF47-463B-9AE1-960BCD11E9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BC45-AD00-4859-BB01-69102E310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1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4AA4-1527-410D-9B2E-EDBC2B5C6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5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E9FB-BE7E-4C0C-BEB7-0E43E3D442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B32-AD3F-4723-92D6-638168050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764845E-C7AF-424C-AC72-905B4C3A204F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C3BCF921-15FB-4BED-B686-74BB6BF77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3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0CE4-F309-4FC6-A979-58E48856E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47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20E5-0B29-4FD1-B11F-CF46CF4CC1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6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E716-246E-4D70-BCE0-BFBE7BD2C7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7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8BA2B-5F5B-4F53-BBD4-45B4DDBC3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3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715167"/>
            <a:ext cx="4121700" cy="3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4612067"/>
            <a:ext cx="3113400" cy="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6996310" y="868129"/>
            <a:ext cx="72656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 rot="2831864">
            <a:off x="7072468" y="843445"/>
            <a:ext cx="431496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 rot="2831864">
            <a:off x="6995968" y="859637"/>
            <a:ext cx="733005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 rot="2831864">
            <a:off x="7127599" y="971482"/>
            <a:ext cx="534983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7" y="1122033"/>
            <a:ext cx="35406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1147832"/>
            <a:ext cx="356120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 rot="2438462">
            <a:off x="7655801" y="1121946"/>
            <a:ext cx="268477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4" y="1132773"/>
            <a:ext cx="330875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 rot="2831864">
            <a:off x="7730385" y="961117"/>
            <a:ext cx="741003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 rot="2831864">
            <a:off x="7805911" y="1024492"/>
            <a:ext cx="92028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 rot="2831864">
            <a:off x="7892547" y="928478"/>
            <a:ext cx="119243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 rot="2831864">
            <a:off x="8218142" y="1177358"/>
            <a:ext cx="171763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 rot="2831864">
            <a:off x="8190925" y="1381768"/>
            <a:ext cx="145264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 rot="2831864">
            <a:off x="7935291" y="1177072"/>
            <a:ext cx="159827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 rot="2831864">
            <a:off x="7957558" y="1407860"/>
            <a:ext cx="129508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 rot="2831864">
            <a:off x="7865357" y="1154785"/>
            <a:ext cx="102413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 rot="2831864">
            <a:off x="8152406" y="1591899"/>
            <a:ext cx="113872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 rot="2831864">
            <a:off x="8012053" y="1672545"/>
            <a:ext cx="157797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 rot="2831864">
            <a:off x="7915161" y="1578609"/>
            <a:ext cx="131896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 rot="2831864">
            <a:off x="7956322" y="1614046"/>
            <a:ext cx="53355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 rot="2831864">
            <a:off x="8064509" y="1723001"/>
            <a:ext cx="4488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 rot="2831864">
            <a:off x="8192856" y="1622626"/>
            <a:ext cx="38555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 rot="2831864">
            <a:off x="8240218" y="1425282"/>
            <a:ext cx="42732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 rot="2831864">
            <a:off x="8268316" y="1228219"/>
            <a:ext cx="56577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 rot="2831864">
            <a:off x="8002003" y="1439433"/>
            <a:ext cx="39509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 rot="2831864">
            <a:off x="7984331" y="1217696"/>
            <a:ext cx="53475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rot="2831864">
            <a:off x="7892570" y="1177908"/>
            <a:ext cx="42732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 rot="2831864">
            <a:off x="7830359" y="1043856"/>
            <a:ext cx="41777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 rot="2831864">
            <a:off x="7933884" y="968649"/>
            <a:ext cx="40583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 rot="2831864">
            <a:off x="7815184" y="1025874"/>
            <a:ext cx="84151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 rot="2831864">
            <a:off x="7903334" y="934056"/>
            <a:ext cx="104443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rot="2831864">
            <a:off x="8229997" y="1181517"/>
            <a:ext cx="154693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rot="2831864">
            <a:off x="8204730" y="1391609"/>
            <a:ext cx="128076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rot="2831864">
            <a:off x="7952630" y="1181874"/>
            <a:ext cx="127957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 rot="2831864">
            <a:off x="7970187" y="1414932"/>
            <a:ext cx="113036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 rot="2831864">
            <a:off x="7871846" y="1155640"/>
            <a:ext cx="92505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 rot="2831864">
            <a:off x="8161800" y="1597440"/>
            <a:ext cx="102055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 rot="2831864">
            <a:off x="8029153" y="1677399"/>
            <a:ext cx="127957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 rot="2831864">
            <a:off x="7927838" y="1586720"/>
            <a:ext cx="115663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53229" y="2277793"/>
            <a:ext cx="355591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52194" y="2228052"/>
            <a:ext cx="223748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13685" y="2302523"/>
            <a:ext cx="283657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 rot="-7840361">
            <a:off x="7875291" y="2283061"/>
            <a:ext cx="316296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18126" y="2361748"/>
            <a:ext cx="172535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 rot="-7840361">
            <a:off x="8272370" y="2428287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26684" y="2516228"/>
            <a:ext cx="247368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22842" y="2209108"/>
            <a:ext cx="173393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 rot="-7840361">
            <a:off x="8277070" y="2275124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19122" y="2058626"/>
            <a:ext cx="184667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 rot="-7840361">
            <a:off x="8280830" y="2091232"/>
            <a:ext cx="305773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 rot="-7840361">
            <a:off x="8198900" y="1909881"/>
            <a:ext cx="205065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 rot="-7840361">
            <a:off x="8274345" y="1911416"/>
            <a:ext cx="299655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36453" y="2493872"/>
            <a:ext cx="20324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44259" y="2343304"/>
            <a:ext cx="100708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 rot="-7840361">
            <a:off x="8274241" y="2423662"/>
            <a:ext cx="301908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46536" y="2193616"/>
            <a:ext cx="104573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 rot="-7840361">
            <a:off x="8278907" y="2270336"/>
            <a:ext cx="302875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39510" y="2040916"/>
            <a:ext cx="119819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 rot="-7840361">
            <a:off x="8281418" y="2088735"/>
            <a:ext cx="302875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18851" y="1891498"/>
            <a:ext cx="140003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 rot="-7840361">
            <a:off x="8272137" y="1909308"/>
            <a:ext cx="301908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10022" y="1973275"/>
            <a:ext cx="641395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05523" y="2125849"/>
            <a:ext cx="130448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33161" y="2276309"/>
            <a:ext cx="409273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25688" y="2098317"/>
            <a:ext cx="37471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35463" y="3346400"/>
            <a:ext cx="33048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26631" y="3302433"/>
            <a:ext cx="419875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44523" y="3397029"/>
            <a:ext cx="214467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38073" y="3343885"/>
            <a:ext cx="327016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2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2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4347541"/>
            <a:ext cx="162972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4333379"/>
            <a:ext cx="153462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3" y="4344365"/>
            <a:ext cx="130307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4" y="4343080"/>
            <a:ext cx="157183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4448134"/>
            <a:ext cx="304206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701" y="4489064"/>
            <a:ext cx="385899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4402281"/>
            <a:ext cx="180338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4447567"/>
            <a:ext cx="30267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 rot="5400000">
            <a:off x="8683275" y="10209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/>
          <p:nvPr/>
        </p:nvSpPr>
        <p:spPr>
          <a:xfrm rot="5400000">
            <a:off x="8683275" y="17077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 rot="5400000">
            <a:off x="8683275" y="23946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 rot="5400000">
            <a:off x="8683275" y="30815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 rot="5400000">
            <a:off x="8683275" y="37683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"/>
          <p:cNvSpPr/>
          <p:nvPr/>
        </p:nvSpPr>
        <p:spPr>
          <a:xfrm rot="5400000">
            <a:off x="8683275" y="44552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"/>
          <p:cNvSpPr/>
          <p:nvPr/>
        </p:nvSpPr>
        <p:spPr>
          <a:xfrm rot="5400000">
            <a:off x="8683275" y="54166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014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1147267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899300"/>
            <a:ext cx="45261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4156133"/>
            <a:ext cx="29538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183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370633"/>
            <a:ext cx="7715100" cy="47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3" name="Google Shape;323;p4"/>
          <p:cNvGrpSpPr/>
          <p:nvPr/>
        </p:nvGrpSpPr>
        <p:grpSpPr>
          <a:xfrm>
            <a:off x="647233" y="662924"/>
            <a:ext cx="7956647" cy="5459517"/>
            <a:chOff x="647230" y="497193"/>
            <a:chExt cx="7956647" cy="4094638"/>
          </a:xfrm>
        </p:grpSpPr>
        <p:sp>
          <p:nvSpPr>
            <p:cNvPr id="324" name="Google Shape;324;p4"/>
            <p:cNvSpPr/>
            <p:nvPr/>
          </p:nvSpPr>
          <p:spPr>
            <a:xfrm rot="3684608">
              <a:off x="7911495" y="592925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3684608">
              <a:off x="7913667" y="58854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684608">
              <a:off x="7930216" y="62635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3684608">
              <a:off x="7982843" y="714338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3684608">
              <a:off x="7976524" y="713525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 rot="3684608">
              <a:off x="7996094" y="754982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 rot="3684608">
              <a:off x="8025740" y="530604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 rot="3684608">
              <a:off x="8051529" y="587430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 rot="3684608">
              <a:off x="8213568" y="1013890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 rot="3684608">
              <a:off x="8200196" y="1025364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 rot="3684608">
              <a:off x="8216238" y="1083780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 rot="3684608">
              <a:off x="8229585" y="1024319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 rot="3684608">
              <a:off x="8002172" y="97840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 rot="3684608">
              <a:off x="8074514" y="1129973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 rot="3684608">
              <a:off x="8004303" y="1123297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 rot="3684608">
              <a:off x="8059260" y="879151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 rot="3684608">
              <a:off x="8131622" y="1030013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 rot="3684608">
              <a:off x="8120051" y="784468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 rot="3684608">
              <a:off x="8190691" y="914797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 rot="3684608">
              <a:off x="8171332" y="689434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 rot="3684608">
              <a:off x="8240905" y="794241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 rot="3684608">
              <a:off x="8102973" y="847175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 rot="3684608">
              <a:off x="7950254" y="917611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 rot="3684608">
              <a:off x="8131445" y="840296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 rot="3684608">
              <a:off x="8019539" y="1103606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 rot="3684608">
              <a:off x="8036474" y="980067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 rot="3684608">
              <a:off x="8080450" y="1118207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 rot="3684608">
              <a:off x="8090496" y="880634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 rot="3684608">
              <a:off x="8137606" y="1018407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 rot="3684608">
              <a:off x="8147962" y="7792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 rot="3684608">
              <a:off x="8194675" y="905914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 rot="3684608">
              <a:off x="8191859" y="677721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 rot="3684608">
              <a:off x="8242572" y="787613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 rot="3684608">
              <a:off x="8025924" y="695963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7013994" y="630044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026766" y="613199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025730" y="655657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012199" y="630182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306075" y="550929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309113" y="576748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303590" y="550100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326440" y="60318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378215" y="641228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45513" y="935874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499507" y="929384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7310355" y="757070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398442" y="875329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16322" y="89666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335000" y="770878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522910" y="949681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691766" y="960243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650484" y="934631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503857" y="92869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310355" y="755137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401549" y="874086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710819" y="1022100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518008" y="1014851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299310" y="800425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405277" y="948162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 rot="10769305">
              <a:off x="669173" y="740768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 rot="10769305">
              <a:off x="676996" y="642876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 rot="10769305">
              <a:off x="705470" y="819049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 rot="10769305">
              <a:off x="675065" y="740745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 rot="10769305">
              <a:off x="741298" y="592180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 rot="10769305">
              <a:off x="648191" y="598068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 rot="10769305">
              <a:off x="879998" y="622025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 rot="10769305">
              <a:off x="741297" y="591130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 rot="-3510584">
              <a:off x="8071609" y="4092268"/>
              <a:ext cx="195637" cy="222632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 rot="-3510584">
              <a:off x="8131720" y="4096561"/>
              <a:ext cx="123100" cy="249626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 rot="-3510584">
              <a:off x="8090761" y="4120883"/>
              <a:ext cx="156061" cy="203552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 rot="-3510584">
              <a:off x="8079445" y="4094024"/>
              <a:ext cx="174018" cy="224758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 rot="-3510584">
              <a:off x="8160493" y="4320043"/>
              <a:ext cx="94924" cy="16362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 rot="-3510584">
              <a:off x="8155483" y="4460402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 rot="-3510584">
              <a:off x="8079265" y="4388903"/>
              <a:ext cx="136095" cy="135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 rot="-3510584">
              <a:off x="8241528" y="4298092"/>
              <a:ext cx="95397" cy="163149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 rot="-3510584">
              <a:off x="8236757" y="4437870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 rot="-3510584">
              <a:off x="8318705" y="4275184"/>
              <a:ext cx="101599" cy="160255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 rot="-3510584">
              <a:off x="8335369" y="4408759"/>
              <a:ext cx="168229" cy="4938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 rot="-3510584">
              <a:off x="8390600" y="4245115"/>
              <a:ext cx="112822" cy="155057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 rot="-3510584">
              <a:off x="8428559" y="4371217"/>
              <a:ext cx="164862" cy="50859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 rot="-3510584">
              <a:off x="8099757" y="4375910"/>
              <a:ext cx="111818" cy="137454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 rot="-3510584">
              <a:off x="8187124" y="4309468"/>
              <a:ext cx="55407" cy="16527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 rot="-3510584">
              <a:off x="8158743" y="4457040"/>
              <a:ext cx="166103" cy="5404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 rot="-3510584">
              <a:off x="8265596" y="4287383"/>
              <a:ext cx="57533" cy="164744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 rot="-3510584">
              <a:off x="8239789" y="4434636"/>
              <a:ext cx="166634" cy="5446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 rot="-3510584">
              <a:off x="8342629" y="4263270"/>
              <a:ext cx="65921" cy="161613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 rot="-3510584">
              <a:off x="8336458" y="4406850"/>
              <a:ext cx="166634" cy="5168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 rot="-3510584">
              <a:off x="8414731" y="4232618"/>
              <a:ext cx="77026" cy="156651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 rot="-3510584">
              <a:off x="8428272" y="4369540"/>
              <a:ext cx="166103" cy="5233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 rot="-3510584">
              <a:off x="8199245" y="4228031"/>
              <a:ext cx="352879" cy="280283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 rot="-3510584">
              <a:off x="8307125" y="4277354"/>
              <a:ext cx="71769" cy="11022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 rot="-3510584">
              <a:off x="8113989" y="4292689"/>
              <a:ext cx="225172" cy="25783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 rot="-3510584">
              <a:off x="8372817" y="4288428"/>
              <a:ext cx="20615" cy="21678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8683275" y="10209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4"/>
          <p:cNvSpPr/>
          <p:nvPr/>
        </p:nvSpPr>
        <p:spPr>
          <a:xfrm rot="5400000">
            <a:off x="8683275" y="17077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4"/>
          <p:cNvSpPr/>
          <p:nvPr/>
        </p:nvSpPr>
        <p:spPr>
          <a:xfrm rot="5400000">
            <a:off x="8683275" y="23946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4"/>
          <p:cNvSpPr/>
          <p:nvPr/>
        </p:nvSpPr>
        <p:spPr>
          <a:xfrm rot="5400000">
            <a:off x="8683275" y="30815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4"/>
          <p:cNvSpPr/>
          <p:nvPr/>
        </p:nvSpPr>
        <p:spPr>
          <a:xfrm rot="5400000">
            <a:off x="8683275" y="37683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 rot="5400000">
            <a:off x="8683275" y="44552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4"/>
          <p:cNvSpPr/>
          <p:nvPr/>
        </p:nvSpPr>
        <p:spPr>
          <a:xfrm rot="5400000">
            <a:off x="8683275" y="54166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928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6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77" name="Google Shape;577;p6"/>
          <p:cNvGrpSpPr/>
          <p:nvPr/>
        </p:nvGrpSpPr>
        <p:grpSpPr>
          <a:xfrm>
            <a:off x="647774" y="713515"/>
            <a:ext cx="7922406" cy="5508388"/>
            <a:chOff x="647774" y="535136"/>
            <a:chExt cx="7922406" cy="4131291"/>
          </a:xfrm>
        </p:grpSpPr>
        <p:sp>
          <p:nvSpPr>
            <p:cNvPr id="578" name="Google Shape;578;p6"/>
            <p:cNvSpPr/>
            <p:nvPr/>
          </p:nvSpPr>
          <p:spPr>
            <a:xfrm rot="5189938" flipH="1">
              <a:off x="1066854" y="612099"/>
              <a:ext cx="251925" cy="286696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 rot="5189938" flipH="1">
              <a:off x="1075694" y="600540"/>
              <a:ext cx="158518" cy="321459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 rot="5189938" flipH="1">
              <a:off x="1081532" y="646460"/>
              <a:ext cx="200962" cy="262127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 rot="5189938" flipH="1">
              <a:off x="1082452" y="615733"/>
              <a:ext cx="224086" cy="289435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 rot="5189938" flipH="1">
              <a:off x="968070" y="852267"/>
              <a:ext cx="122236" cy="210705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 rot="5189938" flipH="1">
              <a:off x="831030" y="1000467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 rot="5189938" flipH="1">
              <a:off x="977314" y="969310"/>
              <a:ext cx="175253" cy="174878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 rot="5189938" flipH="1">
              <a:off x="888760" y="778229"/>
              <a:ext cx="122844" cy="210097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 rot="5189938" flipH="1">
              <a:off x="752228" y="925730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 rot="5189938" flipH="1">
              <a:off x="808199" y="703885"/>
              <a:ext cx="130831" cy="206370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 rot="5189938" flipH="1">
              <a:off x="661247" y="833924"/>
              <a:ext cx="216632" cy="6359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 rot="5189938" flipH="1">
              <a:off x="732579" y="623248"/>
              <a:ext cx="145283" cy="19967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 rot="5189938" flipH="1">
              <a:off x="581602" y="735825"/>
              <a:ext cx="212296" cy="6549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 rot="5189938" flipH="1">
              <a:off x="990798" y="949363"/>
              <a:ext cx="143990" cy="17700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 rot="5189938" flipH="1">
              <a:off x="991589" y="835964"/>
              <a:ext cx="71348" cy="212835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 rot="5189938" flipH="1">
              <a:off x="834083" y="995852"/>
              <a:ext cx="213893" cy="69601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 rot="5189938" flipH="1">
              <a:off x="913286" y="762828"/>
              <a:ext cx="74087" cy="212151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 rot="5189938" flipH="1">
              <a:off x="754694" y="921207"/>
              <a:ext cx="214578" cy="70134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 rot="5189938" flipH="1">
              <a:off x="831039" y="686558"/>
              <a:ext cx="84888" cy="208119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6"/>
            <p:cNvSpPr/>
            <p:nvPr/>
          </p:nvSpPr>
          <p:spPr>
            <a:xfrm rot="5189938" flipH="1">
              <a:off x="662401" y="831404"/>
              <a:ext cx="214578" cy="66559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6"/>
            <p:cNvSpPr/>
            <p:nvPr/>
          </p:nvSpPr>
          <p:spPr>
            <a:xfrm rot="5189938" flipH="1">
              <a:off x="755610" y="605151"/>
              <a:ext cx="99188" cy="201730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 rot="5189938" flipH="1">
              <a:off x="580993" y="733605"/>
              <a:ext cx="213893" cy="673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 rot="5189938" flipH="1">
              <a:off x="631610" y="637488"/>
              <a:ext cx="454409" cy="360938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 rot="5189938" flipH="1">
              <a:off x="871339" y="726134"/>
              <a:ext cx="92418" cy="141941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 rot="5189938" flipH="1">
              <a:off x="851099" y="802812"/>
              <a:ext cx="289958" cy="33203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 rot="5189938" flipH="1">
              <a:off x="878722" y="721155"/>
              <a:ext cx="26546" cy="2791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 rot="1106660">
              <a:off x="7613262" y="764671"/>
              <a:ext cx="88017" cy="73741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 rot="1106660">
              <a:off x="7613555" y="762125"/>
              <a:ext cx="80634" cy="75874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 rot="1106660">
              <a:off x="7642030" y="801244"/>
              <a:ext cx="33796" cy="27725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 rot="1106660">
              <a:off x="7753665" y="808291"/>
              <a:ext cx="78419" cy="78416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 rot="1106660">
              <a:off x="7747437" y="807443"/>
              <a:ext cx="91134" cy="80631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 rot="1106660">
              <a:off x="7780259" y="852551"/>
              <a:ext cx="31089" cy="26002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 rot="1106660">
              <a:off x="7699123" y="565099"/>
              <a:ext cx="231485" cy="259201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 rot="1106660">
              <a:off x="7746716" y="659365"/>
              <a:ext cx="65213" cy="161180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 rot="1106660">
              <a:off x="8158677" y="744631"/>
              <a:ext cx="375609" cy="268552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 rot="1106660">
              <a:off x="8129949" y="771183"/>
              <a:ext cx="380203" cy="191940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 rot="1106660">
              <a:off x="8203287" y="824302"/>
              <a:ext cx="306787" cy="224094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 rot="1106660">
              <a:off x="8181368" y="747974"/>
              <a:ext cx="355102" cy="270766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 rot="1106660">
              <a:off x="7994340" y="951220"/>
              <a:ext cx="138546" cy="227867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 rot="1106660">
              <a:off x="8096344" y="995056"/>
              <a:ext cx="243871" cy="10146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 rot="1106660">
              <a:off x="8089754" y="1053031"/>
              <a:ext cx="157413" cy="215317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 rot="1106660">
              <a:off x="7967943" y="837488"/>
              <a:ext cx="138793" cy="227867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 rot="1106660">
              <a:off x="8069636" y="880715"/>
              <a:ext cx="244117" cy="101958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6"/>
            <p:cNvSpPr/>
            <p:nvPr/>
          </p:nvSpPr>
          <p:spPr>
            <a:xfrm rot="1106660">
              <a:off x="7948368" y="725046"/>
              <a:ext cx="136988" cy="229671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6"/>
            <p:cNvSpPr/>
            <p:nvPr/>
          </p:nvSpPr>
          <p:spPr>
            <a:xfrm rot="1106660">
              <a:off x="8028104" y="756651"/>
              <a:ext cx="242395" cy="84978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 rot="1106660">
              <a:off x="7920397" y="620107"/>
              <a:ext cx="133297" cy="227621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 rot="1106660">
              <a:off x="7978660" y="634617"/>
              <a:ext cx="238621" cy="7423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 rot="1106660">
              <a:off x="7957080" y="814281"/>
              <a:ext cx="81290" cy="142888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 rot="1106660">
              <a:off x="7944886" y="852957"/>
              <a:ext cx="333201" cy="396840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 rot="1106660">
              <a:off x="7938790" y="821194"/>
              <a:ext cx="35190" cy="2280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 rot="1106660">
              <a:off x="8094801" y="1044175"/>
              <a:ext cx="108360" cy="217614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 rot="1106660">
              <a:off x="8030379" y="950966"/>
              <a:ext cx="72513" cy="2291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 rot="1106660">
              <a:off x="8096827" y="990279"/>
              <a:ext cx="219017" cy="104090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 rot="1106660">
              <a:off x="8001512" y="838183"/>
              <a:ext cx="75466" cy="23008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 rot="1106660">
              <a:off x="8070114" y="876211"/>
              <a:ext cx="218935" cy="104008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 rot="1106660">
              <a:off x="7974709" y="723262"/>
              <a:ext cx="73334" cy="231394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 rot="1106660">
              <a:off x="8028419" y="752495"/>
              <a:ext cx="225579" cy="88670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 rot="1106660">
              <a:off x="7935994" y="615979"/>
              <a:ext cx="76943" cy="230164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 rot="1106660">
              <a:off x="7977010" y="630975"/>
              <a:ext cx="230665" cy="76120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 rot="1106660">
              <a:off x="7867736" y="599945"/>
              <a:ext cx="402269" cy="483787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 rot="-3603133">
              <a:off x="8210019" y="4081162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 rot="1365070">
              <a:off x="7855948" y="4289965"/>
              <a:ext cx="453612" cy="300440"/>
            </a:xfrm>
            <a:custGeom>
              <a:avLst/>
              <a:gdLst/>
              <a:ahLst/>
              <a:cxnLst/>
              <a:rect l="l" t="t" r="r" b="b"/>
              <a:pathLst>
                <a:path w="5005" h="3315" extrusionOk="0">
                  <a:moveTo>
                    <a:pt x="3133" y="1"/>
                  </a:moveTo>
                  <a:cubicBezTo>
                    <a:pt x="3086" y="1"/>
                    <a:pt x="3041" y="10"/>
                    <a:pt x="2999" y="30"/>
                  </a:cubicBezTo>
                  <a:cubicBezTo>
                    <a:pt x="2651" y="190"/>
                    <a:pt x="2741" y="458"/>
                    <a:pt x="2741" y="458"/>
                  </a:cubicBezTo>
                  <a:cubicBezTo>
                    <a:pt x="2741" y="458"/>
                    <a:pt x="2316" y="210"/>
                    <a:pt x="1958" y="210"/>
                  </a:cubicBezTo>
                  <a:cubicBezTo>
                    <a:pt x="1832" y="210"/>
                    <a:pt x="1713" y="241"/>
                    <a:pt x="1625" y="324"/>
                  </a:cubicBezTo>
                  <a:cubicBezTo>
                    <a:pt x="1286" y="637"/>
                    <a:pt x="1803" y="896"/>
                    <a:pt x="1803" y="896"/>
                  </a:cubicBezTo>
                  <a:cubicBezTo>
                    <a:pt x="1803" y="896"/>
                    <a:pt x="1673" y="875"/>
                    <a:pt x="1507" y="875"/>
                  </a:cubicBezTo>
                  <a:cubicBezTo>
                    <a:pt x="1237" y="875"/>
                    <a:pt x="875" y="930"/>
                    <a:pt x="831" y="1217"/>
                  </a:cubicBezTo>
                  <a:cubicBezTo>
                    <a:pt x="759" y="1690"/>
                    <a:pt x="1295" y="1734"/>
                    <a:pt x="1295" y="1734"/>
                  </a:cubicBezTo>
                  <a:cubicBezTo>
                    <a:pt x="72" y="1877"/>
                    <a:pt x="1" y="2930"/>
                    <a:pt x="643" y="3127"/>
                  </a:cubicBezTo>
                  <a:cubicBezTo>
                    <a:pt x="733" y="3154"/>
                    <a:pt x="822" y="3166"/>
                    <a:pt x="909" y="3166"/>
                  </a:cubicBezTo>
                  <a:cubicBezTo>
                    <a:pt x="1448" y="3166"/>
                    <a:pt x="1910" y="2716"/>
                    <a:pt x="1911" y="2716"/>
                  </a:cubicBezTo>
                  <a:lnTo>
                    <a:pt x="1911" y="2716"/>
                  </a:lnTo>
                  <a:cubicBezTo>
                    <a:pt x="1911" y="2716"/>
                    <a:pt x="1821" y="3216"/>
                    <a:pt x="2241" y="3305"/>
                  </a:cubicBezTo>
                  <a:cubicBezTo>
                    <a:pt x="2270" y="3311"/>
                    <a:pt x="2297" y="3314"/>
                    <a:pt x="2325" y="3314"/>
                  </a:cubicBezTo>
                  <a:cubicBezTo>
                    <a:pt x="2693" y="3314"/>
                    <a:pt x="2910" y="2788"/>
                    <a:pt x="2910" y="2788"/>
                  </a:cubicBezTo>
                  <a:cubicBezTo>
                    <a:pt x="2910" y="2788"/>
                    <a:pt x="3104" y="3169"/>
                    <a:pt x="3399" y="3169"/>
                  </a:cubicBezTo>
                  <a:cubicBezTo>
                    <a:pt x="3484" y="3169"/>
                    <a:pt x="3578" y="3137"/>
                    <a:pt x="3678" y="3055"/>
                  </a:cubicBezTo>
                  <a:cubicBezTo>
                    <a:pt x="4124" y="2689"/>
                    <a:pt x="3847" y="2074"/>
                    <a:pt x="3847" y="2074"/>
                  </a:cubicBezTo>
                  <a:lnTo>
                    <a:pt x="3847" y="2074"/>
                  </a:lnTo>
                  <a:cubicBezTo>
                    <a:pt x="3847" y="2074"/>
                    <a:pt x="3976" y="2225"/>
                    <a:pt x="4171" y="2225"/>
                  </a:cubicBezTo>
                  <a:cubicBezTo>
                    <a:pt x="4276" y="2225"/>
                    <a:pt x="4400" y="2181"/>
                    <a:pt x="4534" y="2047"/>
                  </a:cubicBezTo>
                  <a:cubicBezTo>
                    <a:pt x="4847" y="1743"/>
                    <a:pt x="4651" y="1297"/>
                    <a:pt x="4651" y="1297"/>
                  </a:cubicBezTo>
                  <a:lnTo>
                    <a:pt x="4651" y="1297"/>
                  </a:lnTo>
                  <a:cubicBezTo>
                    <a:pt x="4703" y="1329"/>
                    <a:pt x="4745" y="1342"/>
                    <a:pt x="4778" y="1342"/>
                  </a:cubicBezTo>
                  <a:cubicBezTo>
                    <a:pt x="5005" y="1342"/>
                    <a:pt x="4793" y="681"/>
                    <a:pt x="4793" y="681"/>
                  </a:cubicBezTo>
                  <a:cubicBezTo>
                    <a:pt x="4793" y="681"/>
                    <a:pt x="4279" y="152"/>
                    <a:pt x="4046" y="152"/>
                  </a:cubicBezTo>
                  <a:cubicBezTo>
                    <a:pt x="4021" y="152"/>
                    <a:pt x="3999" y="158"/>
                    <a:pt x="3981" y="173"/>
                  </a:cubicBezTo>
                  <a:cubicBezTo>
                    <a:pt x="3874" y="244"/>
                    <a:pt x="3847" y="387"/>
                    <a:pt x="3928" y="485"/>
                  </a:cubicBezTo>
                  <a:cubicBezTo>
                    <a:pt x="3928" y="485"/>
                    <a:pt x="3478" y="1"/>
                    <a:pt x="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 rot="1365070">
              <a:off x="7865275" y="4373584"/>
              <a:ext cx="326002" cy="208813"/>
            </a:xfrm>
            <a:custGeom>
              <a:avLst/>
              <a:gdLst/>
              <a:ahLst/>
              <a:cxnLst/>
              <a:rect l="l" t="t" r="r" b="b"/>
              <a:pathLst>
                <a:path w="3597" h="2304" extrusionOk="0">
                  <a:moveTo>
                    <a:pt x="884" y="590"/>
                  </a:moveTo>
                  <a:cubicBezTo>
                    <a:pt x="919" y="608"/>
                    <a:pt x="955" y="608"/>
                    <a:pt x="1000" y="616"/>
                  </a:cubicBezTo>
                  <a:cubicBezTo>
                    <a:pt x="919" y="625"/>
                    <a:pt x="848" y="634"/>
                    <a:pt x="777" y="652"/>
                  </a:cubicBezTo>
                  <a:cubicBezTo>
                    <a:pt x="411" y="893"/>
                    <a:pt x="143" y="1259"/>
                    <a:pt x="18" y="1679"/>
                  </a:cubicBezTo>
                  <a:cubicBezTo>
                    <a:pt x="18" y="1696"/>
                    <a:pt x="9" y="1714"/>
                    <a:pt x="0" y="1723"/>
                  </a:cubicBezTo>
                  <a:cubicBezTo>
                    <a:pt x="71" y="1866"/>
                    <a:pt x="196" y="1964"/>
                    <a:pt x="348" y="2009"/>
                  </a:cubicBezTo>
                  <a:cubicBezTo>
                    <a:pt x="982" y="2205"/>
                    <a:pt x="1615" y="1598"/>
                    <a:pt x="1615" y="1598"/>
                  </a:cubicBezTo>
                  <a:cubicBezTo>
                    <a:pt x="1615" y="1598"/>
                    <a:pt x="1517" y="2098"/>
                    <a:pt x="1937" y="2187"/>
                  </a:cubicBezTo>
                  <a:cubicBezTo>
                    <a:pt x="2356" y="2277"/>
                    <a:pt x="2606" y="1670"/>
                    <a:pt x="2606" y="1670"/>
                  </a:cubicBezTo>
                  <a:cubicBezTo>
                    <a:pt x="2606" y="1670"/>
                    <a:pt x="2927" y="2303"/>
                    <a:pt x="3374" y="1937"/>
                  </a:cubicBezTo>
                  <a:cubicBezTo>
                    <a:pt x="3481" y="1848"/>
                    <a:pt x="3561" y="1732"/>
                    <a:pt x="3597" y="1598"/>
                  </a:cubicBezTo>
                  <a:cubicBezTo>
                    <a:pt x="3213" y="483"/>
                    <a:pt x="1901" y="1"/>
                    <a:pt x="884" y="59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 rot="1365070">
              <a:off x="7875100" y="4290364"/>
              <a:ext cx="425607" cy="302978"/>
            </a:xfrm>
            <a:custGeom>
              <a:avLst/>
              <a:gdLst/>
              <a:ahLst/>
              <a:cxnLst/>
              <a:rect l="l" t="t" r="r" b="b"/>
              <a:pathLst>
                <a:path w="4696" h="3343" extrusionOk="0">
                  <a:moveTo>
                    <a:pt x="1697" y="2735"/>
                  </a:move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close/>
                  <a:moveTo>
                    <a:pt x="1695" y="2737"/>
                  </a:moveTo>
                  <a:lnTo>
                    <a:pt x="1695" y="2737"/>
                  </a:lnTo>
                  <a:cubicBezTo>
                    <a:pt x="1481" y="2941"/>
                    <a:pt x="1214" y="3083"/>
                    <a:pt x="920" y="3164"/>
                  </a:cubicBezTo>
                  <a:cubicBezTo>
                    <a:pt x="1205" y="3092"/>
                    <a:pt x="1481" y="2941"/>
                    <a:pt x="1695" y="2737"/>
                  </a:cubicBezTo>
                  <a:close/>
                  <a:moveTo>
                    <a:pt x="2898" y="1"/>
                  </a:moveTo>
                  <a:cubicBezTo>
                    <a:pt x="2878" y="1"/>
                    <a:pt x="2858" y="2"/>
                    <a:pt x="2839" y="4"/>
                  </a:cubicBezTo>
                  <a:cubicBezTo>
                    <a:pt x="2776" y="22"/>
                    <a:pt x="2705" y="58"/>
                    <a:pt x="2652" y="102"/>
                  </a:cubicBezTo>
                  <a:cubicBezTo>
                    <a:pt x="2540" y="182"/>
                    <a:pt x="2479" y="311"/>
                    <a:pt x="2498" y="439"/>
                  </a:cubicBezTo>
                  <a:lnTo>
                    <a:pt x="2498" y="439"/>
                  </a:lnTo>
                  <a:cubicBezTo>
                    <a:pt x="2367" y="368"/>
                    <a:pt x="2236" y="313"/>
                    <a:pt x="2089" y="272"/>
                  </a:cubicBezTo>
                  <a:cubicBezTo>
                    <a:pt x="1984" y="235"/>
                    <a:pt x="1875" y="215"/>
                    <a:pt x="1762" y="215"/>
                  </a:cubicBezTo>
                  <a:cubicBezTo>
                    <a:pt x="1711" y="215"/>
                    <a:pt x="1660" y="219"/>
                    <a:pt x="1607" y="227"/>
                  </a:cubicBezTo>
                  <a:cubicBezTo>
                    <a:pt x="1527" y="245"/>
                    <a:pt x="1447" y="281"/>
                    <a:pt x="1384" y="343"/>
                  </a:cubicBezTo>
                  <a:cubicBezTo>
                    <a:pt x="1322" y="397"/>
                    <a:pt x="1286" y="477"/>
                    <a:pt x="1277" y="566"/>
                  </a:cubicBezTo>
                  <a:cubicBezTo>
                    <a:pt x="1277" y="647"/>
                    <a:pt x="1313" y="727"/>
                    <a:pt x="1384" y="790"/>
                  </a:cubicBezTo>
                  <a:cubicBezTo>
                    <a:pt x="1417" y="822"/>
                    <a:pt x="1453" y="855"/>
                    <a:pt x="1495" y="884"/>
                  </a:cubicBezTo>
                  <a:lnTo>
                    <a:pt x="1495" y="884"/>
                  </a:lnTo>
                  <a:cubicBezTo>
                    <a:pt x="1438" y="878"/>
                    <a:pt x="1381" y="875"/>
                    <a:pt x="1324" y="875"/>
                  </a:cubicBezTo>
                  <a:cubicBezTo>
                    <a:pt x="1252" y="875"/>
                    <a:pt x="1180" y="880"/>
                    <a:pt x="1107" y="888"/>
                  </a:cubicBezTo>
                  <a:cubicBezTo>
                    <a:pt x="1027" y="897"/>
                    <a:pt x="947" y="915"/>
                    <a:pt x="875" y="941"/>
                  </a:cubicBezTo>
                  <a:cubicBezTo>
                    <a:pt x="795" y="968"/>
                    <a:pt x="724" y="1013"/>
                    <a:pt x="670" y="1075"/>
                  </a:cubicBezTo>
                  <a:cubicBezTo>
                    <a:pt x="572" y="1218"/>
                    <a:pt x="572" y="1405"/>
                    <a:pt x="661" y="1548"/>
                  </a:cubicBezTo>
                  <a:cubicBezTo>
                    <a:pt x="735" y="1648"/>
                    <a:pt x="843" y="1719"/>
                    <a:pt x="961" y="1751"/>
                  </a:cubicBezTo>
                  <a:lnTo>
                    <a:pt x="961" y="1751"/>
                  </a:lnTo>
                  <a:cubicBezTo>
                    <a:pt x="702" y="1797"/>
                    <a:pt x="461" y="1913"/>
                    <a:pt x="260" y="2084"/>
                  </a:cubicBezTo>
                  <a:cubicBezTo>
                    <a:pt x="144" y="2191"/>
                    <a:pt x="72" y="2325"/>
                    <a:pt x="37" y="2476"/>
                  </a:cubicBezTo>
                  <a:cubicBezTo>
                    <a:pt x="1" y="2619"/>
                    <a:pt x="28" y="2780"/>
                    <a:pt x="108" y="2914"/>
                  </a:cubicBezTo>
                  <a:cubicBezTo>
                    <a:pt x="188" y="3039"/>
                    <a:pt x="322" y="3137"/>
                    <a:pt x="474" y="3164"/>
                  </a:cubicBezTo>
                  <a:cubicBezTo>
                    <a:pt x="545" y="3181"/>
                    <a:pt x="619" y="3190"/>
                    <a:pt x="694" y="3190"/>
                  </a:cubicBezTo>
                  <a:cubicBezTo>
                    <a:pt x="768" y="3190"/>
                    <a:pt x="844" y="3181"/>
                    <a:pt x="920" y="3164"/>
                  </a:cubicBezTo>
                  <a:lnTo>
                    <a:pt x="920" y="3164"/>
                  </a:lnTo>
                  <a:cubicBezTo>
                    <a:pt x="854" y="3176"/>
                    <a:pt x="786" y="3183"/>
                    <a:pt x="716" y="3183"/>
                  </a:cubicBezTo>
                  <a:cubicBezTo>
                    <a:pt x="636" y="3183"/>
                    <a:pt x="555" y="3174"/>
                    <a:pt x="474" y="3155"/>
                  </a:cubicBezTo>
                  <a:cubicBezTo>
                    <a:pt x="331" y="3119"/>
                    <a:pt x="206" y="3030"/>
                    <a:pt x="126" y="2905"/>
                  </a:cubicBezTo>
                  <a:cubicBezTo>
                    <a:pt x="45" y="2780"/>
                    <a:pt x="28" y="2628"/>
                    <a:pt x="63" y="2485"/>
                  </a:cubicBezTo>
                  <a:cubicBezTo>
                    <a:pt x="99" y="2343"/>
                    <a:pt x="179" y="2209"/>
                    <a:pt x="286" y="2110"/>
                  </a:cubicBezTo>
                  <a:cubicBezTo>
                    <a:pt x="510" y="1914"/>
                    <a:pt x="795" y="1798"/>
                    <a:pt x="1090" y="1771"/>
                  </a:cubicBezTo>
                  <a:lnTo>
                    <a:pt x="1224" y="1762"/>
                  </a:lnTo>
                  <a:lnTo>
                    <a:pt x="1090" y="1745"/>
                  </a:lnTo>
                  <a:cubicBezTo>
                    <a:pt x="1087" y="1744"/>
                    <a:pt x="1084" y="1744"/>
                    <a:pt x="1081" y="1743"/>
                  </a:cubicBezTo>
                  <a:lnTo>
                    <a:pt x="1081" y="1743"/>
                  </a:lnTo>
                  <a:lnTo>
                    <a:pt x="1081" y="1736"/>
                  </a:lnTo>
                  <a:cubicBezTo>
                    <a:pt x="1071" y="1737"/>
                    <a:pt x="1060" y="1738"/>
                    <a:pt x="1050" y="1739"/>
                  </a:cubicBezTo>
                  <a:lnTo>
                    <a:pt x="1050" y="1739"/>
                  </a:lnTo>
                  <a:cubicBezTo>
                    <a:pt x="913" y="1714"/>
                    <a:pt x="787" y="1644"/>
                    <a:pt x="697" y="1530"/>
                  </a:cubicBezTo>
                  <a:cubicBezTo>
                    <a:pt x="617" y="1396"/>
                    <a:pt x="617" y="1227"/>
                    <a:pt x="706" y="1102"/>
                  </a:cubicBezTo>
                  <a:cubicBezTo>
                    <a:pt x="759" y="1048"/>
                    <a:pt x="822" y="1004"/>
                    <a:pt x="893" y="977"/>
                  </a:cubicBezTo>
                  <a:cubicBezTo>
                    <a:pt x="965" y="950"/>
                    <a:pt x="1036" y="932"/>
                    <a:pt x="1116" y="923"/>
                  </a:cubicBezTo>
                  <a:cubicBezTo>
                    <a:pt x="1178" y="917"/>
                    <a:pt x="1238" y="914"/>
                    <a:pt x="1298" y="914"/>
                  </a:cubicBezTo>
                  <a:cubicBezTo>
                    <a:pt x="1390" y="914"/>
                    <a:pt x="1483" y="921"/>
                    <a:pt x="1578" y="931"/>
                  </a:cubicBezTo>
                  <a:lnTo>
                    <a:pt x="1578" y="931"/>
                  </a:lnTo>
                  <a:cubicBezTo>
                    <a:pt x="1579" y="932"/>
                    <a:pt x="1580" y="932"/>
                    <a:pt x="1581" y="932"/>
                  </a:cubicBezTo>
                  <a:lnTo>
                    <a:pt x="1581" y="931"/>
                  </a:lnTo>
                  <a:lnTo>
                    <a:pt x="1581" y="931"/>
                  </a:lnTo>
                  <a:cubicBezTo>
                    <a:pt x="1584" y="932"/>
                    <a:pt x="1587" y="932"/>
                    <a:pt x="1589" y="932"/>
                  </a:cubicBezTo>
                  <a:lnTo>
                    <a:pt x="1697" y="950"/>
                  </a:lnTo>
                  <a:lnTo>
                    <a:pt x="1598" y="897"/>
                  </a:lnTo>
                  <a:cubicBezTo>
                    <a:pt x="1527" y="861"/>
                    <a:pt x="1464" y="816"/>
                    <a:pt x="1411" y="763"/>
                  </a:cubicBezTo>
                  <a:cubicBezTo>
                    <a:pt x="1357" y="709"/>
                    <a:pt x="1322" y="638"/>
                    <a:pt x="1322" y="566"/>
                  </a:cubicBezTo>
                  <a:cubicBezTo>
                    <a:pt x="1331" y="486"/>
                    <a:pt x="1366" y="424"/>
                    <a:pt x="1420" y="370"/>
                  </a:cubicBezTo>
                  <a:cubicBezTo>
                    <a:pt x="1473" y="317"/>
                    <a:pt x="1545" y="281"/>
                    <a:pt x="1625" y="272"/>
                  </a:cubicBezTo>
                  <a:cubicBezTo>
                    <a:pt x="1672" y="264"/>
                    <a:pt x="1720" y="260"/>
                    <a:pt x="1768" y="260"/>
                  </a:cubicBezTo>
                  <a:cubicBezTo>
                    <a:pt x="1875" y="260"/>
                    <a:pt x="1982" y="280"/>
                    <a:pt x="2080" y="317"/>
                  </a:cubicBezTo>
                  <a:cubicBezTo>
                    <a:pt x="2232" y="361"/>
                    <a:pt x="2375" y="424"/>
                    <a:pt x="2518" y="495"/>
                  </a:cubicBezTo>
                  <a:lnTo>
                    <a:pt x="2571" y="531"/>
                  </a:lnTo>
                  <a:lnTo>
                    <a:pt x="2553" y="468"/>
                  </a:lnTo>
                  <a:cubicBezTo>
                    <a:pt x="2518" y="343"/>
                    <a:pt x="2571" y="209"/>
                    <a:pt x="2678" y="138"/>
                  </a:cubicBezTo>
                  <a:cubicBezTo>
                    <a:pt x="2732" y="93"/>
                    <a:pt x="2794" y="67"/>
                    <a:pt x="2857" y="49"/>
                  </a:cubicBezTo>
                  <a:cubicBezTo>
                    <a:pt x="2874" y="46"/>
                    <a:pt x="2890" y="45"/>
                    <a:pt x="2907" y="45"/>
                  </a:cubicBezTo>
                  <a:cubicBezTo>
                    <a:pt x="2953" y="45"/>
                    <a:pt x="2998" y="54"/>
                    <a:pt x="3044" y="67"/>
                  </a:cubicBezTo>
                  <a:cubicBezTo>
                    <a:pt x="3169" y="111"/>
                    <a:pt x="3285" y="174"/>
                    <a:pt x="3392" y="254"/>
                  </a:cubicBezTo>
                  <a:cubicBezTo>
                    <a:pt x="3491" y="328"/>
                    <a:pt x="3590" y="410"/>
                    <a:pt x="3682" y="500"/>
                  </a:cubicBezTo>
                  <a:lnTo>
                    <a:pt x="3682" y="500"/>
                  </a:lnTo>
                  <a:cubicBezTo>
                    <a:pt x="3686" y="507"/>
                    <a:pt x="3691" y="515"/>
                    <a:pt x="3696" y="522"/>
                  </a:cubicBezTo>
                  <a:lnTo>
                    <a:pt x="3701" y="518"/>
                  </a:lnTo>
                  <a:lnTo>
                    <a:pt x="3701" y="518"/>
                  </a:lnTo>
                  <a:cubicBezTo>
                    <a:pt x="3702" y="519"/>
                    <a:pt x="3703" y="521"/>
                    <a:pt x="3705" y="522"/>
                  </a:cubicBezTo>
                  <a:lnTo>
                    <a:pt x="3740" y="486"/>
                  </a:lnTo>
                  <a:cubicBezTo>
                    <a:pt x="3705" y="441"/>
                    <a:pt x="3687" y="397"/>
                    <a:pt x="3696" y="343"/>
                  </a:cubicBezTo>
                  <a:cubicBezTo>
                    <a:pt x="3696" y="290"/>
                    <a:pt x="3723" y="245"/>
                    <a:pt x="3767" y="218"/>
                  </a:cubicBezTo>
                  <a:cubicBezTo>
                    <a:pt x="3785" y="201"/>
                    <a:pt x="3807" y="194"/>
                    <a:pt x="3831" y="194"/>
                  </a:cubicBezTo>
                  <a:cubicBezTo>
                    <a:pt x="3854" y="194"/>
                    <a:pt x="3879" y="201"/>
                    <a:pt x="3901" y="209"/>
                  </a:cubicBezTo>
                  <a:cubicBezTo>
                    <a:pt x="3955" y="227"/>
                    <a:pt x="3999" y="254"/>
                    <a:pt x="4053" y="281"/>
                  </a:cubicBezTo>
                  <a:cubicBezTo>
                    <a:pt x="4237" y="403"/>
                    <a:pt x="4403" y="543"/>
                    <a:pt x="4561" y="700"/>
                  </a:cubicBezTo>
                  <a:lnTo>
                    <a:pt x="4561" y="700"/>
                  </a:lnTo>
                  <a:cubicBezTo>
                    <a:pt x="4606" y="843"/>
                    <a:pt x="4633" y="977"/>
                    <a:pt x="4651" y="1120"/>
                  </a:cubicBezTo>
                  <a:cubicBezTo>
                    <a:pt x="4660" y="1191"/>
                    <a:pt x="4651" y="1254"/>
                    <a:pt x="4615" y="1316"/>
                  </a:cubicBezTo>
                  <a:cubicBezTo>
                    <a:pt x="4602" y="1336"/>
                    <a:pt x="4584" y="1343"/>
                    <a:pt x="4563" y="1343"/>
                  </a:cubicBezTo>
                  <a:cubicBezTo>
                    <a:pt x="4528" y="1343"/>
                    <a:pt x="4485" y="1321"/>
                    <a:pt x="4445" y="1298"/>
                  </a:cubicBezTo>
                  <a:lnTo>
                    <a:pt x="4392" y="1272"/>
                  </a:lnTo>
                  <a:lnTo>
                    <a:pt x="4419" y="1325"/>
                  </a:lnTo>
                  <a:cubicBezTo>
                    <a:pt x="4419" y="1327"/>
                    <a:pt x="4420" y="1329"/>
                    <a:pt x="4421" y="1332"/>
                  </a:cubicBezTo>
                  <a:lnTo>
                    <a:pt x="4421" y="1332"/>
                  </a:lnTo>
                  <a:lnTo>
                    <a:pt x="4419" y="1334"/>
                  </a:lnTo>
                  <a:cubicBezTo>
                    <a:pt x="4420" y="1335"/>
                    <a:pt x="4421" y="1335"/>
                    <a:pt x="4422" y="1336"/>
                  </a:cubicBezTo>
                  <a:lnTo>
                    <a:pt x="4422" y="1336"/>
                  </a:lnTo>
                  <a:cubicBezTo>
                    <a:pt x="4465" y="1457"/>
                    <a:pt x="4490" y="1579"/>
                    <a:pt x="4472" y="1709"/>
                  </a:cubicBezTo>
                  <a:cubicBezTo>
                    <a:pt x="4463" y="1834"/>
                    <a:pt x="4410" y="1959"/>
                    <a:pt x="4312" y="2048"/>
                  </a:cubicBezTo>
                  <a:cubicBezTo>
                    <a:pt x="4231" y="2146"/>
                    <a:pt x="4106" y="2209"/>
                    <a:pt x="3981" y="2226"/>
                  </a:cubicBezTo>
                  <a:cubicBezTo>
                    <a:pt x="3972" y="2227"/>
                    <a:pt x="3962" y="2227"/>
                    <a:pt x="3953" y="2227"/>
                  </a:cubicBezTo>
                  <a:cubicBezTo>
                    <a:pt x="3830" y="2227"/>
                    <a:pt x="3717" y="2175"/>
                    <a:pt x="3642" y="2084"/>
                  </a:cubicBezTo>
                  <a:lnTo>
                    <a:pt x="3642" y="2084"/>
                  </a:lnTo>
                  <a:cubicBezTo>
                    <a:pt x="3642" y="2084"/>
                    <a:pt x="3642" y="2084"/>
                    <a:pt x="3642" y="2084"/>
                  </a:cubicBezTo>
                  <a:lnTo>
                    <a:pt x="3580" y="2021"/>
                  </a:lnTo>
                  <a:lnTo>
                    <a:pt x="3615" y="2102"/>
                  </a:lnTo>
                  <a:cubicBezTo>
                    <a:pt x="3616" y="2104"/>
                    <a:pt x="3617" y="2106"/>
                    <a:pt x="3618" y="2108"/>
                  </a:cubicBezTo>
                  <a:lnTo>
                    <a:pt x="3618" y="2108"/>
                  </a:lnTo>
                  <a:lnTo>
                    <a:pt x="3615" y="2110"/>
                  </a:lnTo>
                  <a:cubicBezTo>
                    <a:pt x="3618" y="2113"/>
                    <a:pt x="3620" y="2115"/>
                    <a:pt x="3622" y="2117"/>
                  </a:cubicBezTo>
                  <a:lnTo>
                    <a:pt x="3622" y="2117"/>
                  </a:lnTo>
                  <a:cubicBezTo>
                    <a:pt x="3680" y="2265"/>
                    <a:pt x="3704" y="2428"/>
                    <a:pt x="3696" y="2583"/>
                  </a:cubicBezTo>
                  <a:cubicBezTo>
                    <a:pt x="3687" y="2753"/>
                    <a:pt x="3615" y="2914"/>
                    <a:pt x="3490" y="3021"/>
                  </a:cubicBezTo>
                  <a:cubicBezTo>
                    <a:pt x="3437" y="3083"/>
                    <a:pt x="3366" y="3128"/>
                    <a:pt x="3285" y="3155"/>
                  </a:cubicBezTo>
                  <a:cubicBezTo>
                    <a:pt x="3248" y="3167"/>
                    <a:pt x="3211" y="3174"/>
                    <a:pt x="3173" y="3174"/>
                  </a:cubicBezTo>
                  <a:cubicBezTo>
                    <a:pt x="3130" y="3174"/>
                    <a:pt x="3087" y="3165"/>
                    <a:pt x="3044" y="3146"/>
                  </a:cubicBezTo>
                  <a:cubicBezTo>
                    <a:pt x="2892" y="3065"/>
                    <a:pt x="2776" y="2949"/>
                    <a:pt x="2696" y="2798"/>
                  </a:cubicBezTo>
                  <a:lnTo>
                    <a:pt x="2687" y="2780"/>
                  </a:lnTo>
                  <a:lnTo>
                    <a:pt x="2678" y="2798"/>
                  </a:lnTo>
                  <a:cubicBezTo>
                    <a:pt x="2625" y="2932"/>
                    <a:pt x="2553" y="3048"/>
                    <a:pt x="2455" y="3146"/>
                  </a:cubicBezTo>
                  <a:cubicBezTo>
                    <a:pt x="2411" y="3199"/>
                    <a:pt x="2357" y="3244"/>
                    <a:pt x="2295" y="3280"/>
                  </a:cubicBezTo>
                  <a:cubicBezTo>
                    <a:pt x="2241" y="3306"/>
                    <a:pt x="2170" y="3324"/>
                    <a:pt x="2098" y="3333"/>
                  </a:cubicBezTo>
                  <a:cubicBezTo>
                    <a:pt x="1964" y="3333"/>
                    <a:pt x="1830" y="3262"/>
                    <a:pt x="1759" y="3137"/>
                  </a:cubicBezTo>
                  <a:cubicBezTo>
                    <a:pt x="1697" y="3012"/>
                    <a:pt x="1670" y="2878"/>
                    <a:pt x="1697" y="2735"/>
                  </a:cubicBezTo>
                  <a:lnTo>
                    <a:pt x="1697" y="2735"/>
                  </a:lnTo>
                  <a:cubicBezTo>
                    <a:pt x="1670" y="2878"/>
                    <a:pt x="1688" y="3021"/>
                    <a:pt x="1750" y="3146"/>
                  </a:cubicBezTo>
                  <a:cubicBezTo>
                    <a:pt x="1830" y="3262"/>
                    <a:pt x="1955" y="3342"/>
                    <a:pt x="2098" y="3342"/>
                  </a:cubicBezTo>
                  <a:cubicBezTo>
                    <a:pt x="2170" y="3342"/>
                    <a:pt x="2241" y="3324"/>
                    <a:pt x="2303" y="3289"/>
                  </a:cubicBezTo>
                  <a:cubicBezTo>
                    <a:pt x="2366" y="3253"/>
                    <a:pt x="2419" y="3208"/>
                    <a:pt x="2464" y="3164"/>
                  </a:cubicBezTo>
                  <a:cubicBezTo>
                    <a:pt x="2557" y="3062"/>
                    <a:pt x="2634" y="2952"/>
                    <a:pt x="2688" y="2827"/>
                  </a:cubicBezTo>
                  <a:lnTo>
                    <a:pt x="2688" y="2827"/>
                  </a:lnTo>
                  <a:cubicBezTo>
                    <a:pt x="2761" y="2978"/>
                    <a:pt x="2890" y="3096"/>
                    <a:pt x="3035" y="3173"/>
                  </a:cubicBezTo>
                  <a:cubicBezTo>
                    <a:pt x="3078" y="3192"/>
                    <a:pt x="3124" y="3201"/>
                    <a:pt x="3171" y="3201"/>
                  </a:cubicBezTo>
                  <a:cubicBezTo>
                    <a:pt x="3211" y="3201"/>
                    <a:pt x="3253" y="3194"/>
                    <a:pt x="3294" y="3181"/>
                  </a:cubicBezTo>
                  <a:cubicBezTo>
                    <a:pt x="3374" y="3155"/>
                    <a:pt x="3446" y="3110"/>
                    <a:pt x="3508" y="3048"/>
                  </a:cubicBezTo>
                  <a:cubicBezTo>
                    <a:pt x="3633" y="2932"/>
                    <a:pt x="3714" y="2762"/>
                    <a:pt x="3723" y="2592"/>
                  </a:cubicBezTo>
                  <a:cubicBezTo>
                    <a:pt x="3730" y="2450"/>
                    <a:pt x="3712" y="2300"/>
                    <a:pt x="3669" y="2161"/>
                  </a:cubicBezTo>
                  <a:lnTo>
                    <a:pt x="3669" y="2161"/>
                  </a:lnTo>
                  <a:cubicBezTo>
                    <a:pt x="3748" y="2224"/>
                    <a:pt x="3848" y="2263"/>
                    <a:pt x="3954" y="2263"/>
                  </a:cubicBezTo>
                  <a:cubicBezTo>
                    <a:pt x="3963" y="2263"/>
                    <a:pt x="3972" y="2263"/>
                    <a:pt x="3981" y="2262"/>
                  </a:cubicBezTo>
                  <a:cubicBezTo>
                    <a:pt x="4115" y="2244"/>
                    <a:pt x="4240" y="2182"/>
                    <a:pt x="4338" y="2075"/>
                  </a:cubicBezTo>
                  <a:cubicBezTo>
                    <a:pt x="4428" y="1977"/>
                    <a:pt x="4490" y="1852"/>
                    <a:pt x="4508" y="1709"/>
                  </a:cubicBezTo>
                  <a:cubicBezTo>
                    <a:pt x="4516" y="1591"/>
                    <a:pt x="4503" y="1473"/>
                    <a:pt x="4463" y="1356"/>
                  </a:cubicBezTo>
                  <a:lnTo>
                    <a:pt x="4463" y="1356"/>
                  </a:lnTo>
                  <a:cubicBezTo>
                    <a:pt x="4484" y="1365"/>
                    <a:pt x="4505" y="1373"/>
                    <a:pt x="4526" y="1379"/>
                  </a:cubicBezTo>
                  <a:cubicBezTo>
                    <a:pt x="4538" y="1383"/>
                    <a:pt x="4550" y="1386"/>
                    <a:pt x="4561" y="1386"/>
                  </a:cubicBezTo>
                  <a:cubicBezTo>
                    <a:pt x="4593" y="1386"/>
                    <a:pt x="4622" y="1369"/>
                    <a:pt x="4642" y="1343"/>
                  </a:cubicBezTo>
                  <a:cubicBezTo>
                    <a:pt x="4677" y="1272"/>
                    <a:pt x="4695" y="1191"/>
                    <a:pt x="4686" y="1120"/>
                  </a:cubicBezTo>
                  <a:cubicBezTo>
                    <a:pt x="4669" y="968"/>
                    <a:pt x="4642" y="825"/>
                    <a:pt x="4597" y="691"/>
                  </a:cubicBezTo>
                  <a:cubicBezTo>
                    <a:pt x="4437" y="522"/>
                    <a:pt x="4258" y="379"/>
                    <a:pt x="4071" y="245"/>
                  </a:cubicBezTo>
                  <a:cubicBezTo>
                    <a:pt x="4026" y="218"/>
                    <a:pt x="3972" y="192"/>
                    <a:pt x="3919" y="174"/>
                  </a:cubicBezTo>
                  <a:cubicBezTo>
                    <a:pt x="3892" y="156"/>
                    <a:pt x="3856" y="156"/>
                    <a:pt x="3830" y="156"/>
                  </a:cubicBezTo>
                  <a:cubicBezTo>
                    <a:pt x="3794" y="156"/>
                    <a:pt x="3758" y="165"/>
                    <a:pt x="3731" y="192"/>
                  </a:cubicBezTo>
                  <a:cubicBezTo>
                    <a:pt x="3687" y="227"/>
                    <a:pt x="3651" y="281"/>
                    <a:pt x="3642" y="343"/>
                  </a:cubicBezTo>
                  <a:cubicBezTo>
                    <a:pt x="3642" y="366"/>
                    <a:pt x="3644" y="388"/>
                    <a:pt x="3649" y="410"/>
                  </a:cubicBezTo>
                  <a:lnTo>
                    <a:pt x="3649" y="410"/>
                  </a:lnTo>
                  <a:cubicBezTo>
                    <a:pt x="3579" y="341"/>
                    <a:pt x="3501" y="275"/>
                    <a:pt x="3419" y="218"/>
                  </a:cubicBezTo>
                  <a:cubicBezTo>
                    <a:pt x="3312" y="129"/>
                    <a:pt x="3187" y="67"/>
                    <a:pt x="3053" y="22"/>
                  </a:cubicBezTo>
                  <a:cubicBezTo>
                    <a:pt x="3007" y="9"/>
                    <a:pt x="2952" y="1"/>
                    <a:pt x="2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 rot="1365070">
              <a:off x="7952985" y="4343528"/>
              <a:ext cx="431951" cy="223948"/>
            </a:xfrm>
            <a:custGeom>
              <a:avLst/>
              <a:gdLst/>
              <a:ahLst/>
              <a:cxnLst/>
              <a:rect l="l" t="t" r="r" b="b"/>
              <a:pathLst>
                <a:path w="4766" h="2471" extrusionOk="0">
                  <a:moveTo>
                    <a:pt x="4671" y="0"/>
                  </a:moveTo>
                  <a:cubicBezTo>
                    <a:pt x="4661" y="0"/>
                    <a:pt x="4652" y="2"/>
                    <a:pt x="4642" y="7"/>
                  </a:cubicBezTo>
                  <a:cubicBezTo>
                    <a:pt x="4142" y="239"/>
                    <a:pt x="3642" y="471"/>
                    <a:pt x="3142" y="703"/>
                  </a:cubicBezTo>
                  <a:lnTo>
                    <a:pt x="2428" y="311"/>
                  </a:lnTo>
                  <a:cubicBezTo>
                    <a:pt x="2425" y="309"/>
                    <a:pt x="2423" y="308"/>
                    <a:pt x="2422" y="308"/>
                  </a:cubicBezTo>
                  <a:cubicBezTo>
                    <a:pt x="2395" y="308"/>
                    <a:pt x="2803" y="664"/>
                    <a:pt x="2999" y="775"/>
                  </a:cubicBezTo>
                  <a:lnTo>
                    <a:pt x="2526" y="998"/>
                  </a:lnTo>
                  <a:lnTo>
                    <a:pt x="2464" y="1025"/>
                  </a:lnTo>
                  <a:lnTo>
                    <a:pt x="1322" y="516"/>
                  </a:lnTo>
                  <a:lnTo>
                    <a:pt x="1322" y="516"/>
                  </a:lnTo>
                  <a:cubicBezTo>
                    <a:pt x="1634" y="730"/>
                    <a:pt x="1973" y="926"/>
                    <a:pt x="2312" y="1096"/>
                  </a:cubicBezTo>
                  <a:lnTo>
                    <a:pt x="1902" y="1292"/>
                  </a:lnTo>
                  <a:lnTo>
                    <a:pt x="608" y="1087"/>
                  </a:lnTo>
                  <a:lnTo>
                    <a:pt x="411" y="1051"/>
                  </a:lnTo>
                  <a:lnTo>
                    <a:pt x="411" y="1051"/>
                  </a:lnTo>
                  <a:cubicBezTo>
                    <a:pt x="840" y="1194"/>
                    <a:pt x="1268" y="1301"/>
                    <a:pt x="1696" y="1391"/>
                  </a:cubicBezTo>
                  <a:lnTo>
                    <a:pt x="429" y="1989"/>
                  </a:lnTo>
                  <a:lnTo>
                    <a:pt x="1" y="2194"/>
                  </a:lnTo>
                  <a:cubicBezTo>
                    <a:pt x="438" y="2069"/>
                    <a:pt x="866" y="1908"/>
                    <a:pt x="1286" y="1730"/>
                  </a:cubicBezTo>
                  <a:lnTo>
                    <a:pt x="1759" y="1507"/>
                  </a:lnTo>
                  <a:lnTo>
                    <a:pt x="1759" y="1507"/>
                  </a:lnTo>
                  <a:lnTo>
                    <a:pt x="1304" y="2328"/>
                  </a:lnTo>
                  <a:lnTo>
                    <a:pt x="1223" y="2471"/>
                  </a:lnTo>
                  <a:cubicBezTo>
                    <a:pt x="1464" y="2176"/>
                    <a:pt x="1687" y="1864"/>
                    <a:pt x="1884" y="1533"/>
                  </a:cubicBezTo>
                  <a:lnTo>
                    <a:pt x="1955" y="1408"/>
                  </a:lnTo>
                  <a:lnTo>
                    <a:pt x="2384" y="1203"/>
                  </a:lnTo>
                  <a:lnTo>
                    <a:pt x="2384" y="1203"/>
                  </a:lnTo>
                  <a:cubicBezTo>
                    <a:pt x="2348" y="1587"/>
                    <a:pt x="2348" y="1962"/>
                    <a:pt x="2366" y="2346"/>
                  </a:cubicBezTo>
                  <a:lnTo>
                    <a:pt x="2518" y="1141"/>
                  </a:lnTo>
                  <a:lnTo>
                    <a:pt x="3071" y="882"/>
                  </a:lnTo>
                  <a:lnTo>
                    <a:pt x="3071" y="882"/>
                  </a:lnTo>
                  <a:cubicBezTo>
                    <a:pt x="3054" y="1098"/>
                    <a:pt x="3138" y="1577"/>
                    <a:pt x="3150" y="1577"/>
                  </a:cubicBezTo>
                  <a:cubicBezTo>
                    <a:pt x="3151" y="1577"/>
                    <a:pt x="3151" y="1575"/>
                    <a:pt x="3151" y="1569"/>
                  </a:cubicBezTo>
                  <a:cubicBezTo>
                    <a:pt x="3169" y="1319"/>
                    <a:pt x="3187" y="1069"/>
                    <a:pt x="3196" y="819"/>
                  </a:cubicBezTo>
                  <a:lnTo>
                    <a:pt x="3624" y="623"/>
                  </a:lnTo>
                  <a:cubicBezTo>
                    <a:pt x="3990" y="453"/>
                    <a:pt x="4347" y="284"/>
                    <a:pt x="4704" y="123"/>
                  </a:cubicBezTo>
                  <a:cubicBezTo>
                    <a:pt x="4766" y="85"/>
                    <a:pt x="4728" y="0"/>
                    <a:pt x="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 rot="-3603133">
              <a:off x="8208257" y="4081920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 rot="-3603133">
              <a:off x="8232926" y="4097937"/>
              <a:ext cx="289829" cy="265728"/>
            </a:xfrm>
            <a:custGeom>
              <a:avLst/>
              <a:gdLst/>
              <a:ahLst/>
              <a:cxnLst/>
              <a:rect l="l" t="t" r="r" b="b"/>
              <a:pathLst>
                <a:path w="3198" h="2932" extrusionOk="0">
                  <a:moveTo>
                    <a:pt x="1664" y="2377"/>
                  </a:moveTo>
                  <a:lnTo>
                    <a:pt x="1665" y="2377"/>
                  </a:lnTo>
                  <a:cubicBezTo>
                    <a:pt x="1666" y="2378"/>
                    <a:pt x="1666" y="2378"/>
                    <a:pt x="1666" y="2378"/>
                  </a:cubicBezTo>
                  <a:cubicBezTo>
                    <a:pt x="1667" y="2378"/>
                    <a:pt x="1666" y="2378"/>
                    <a:pt x="1664" y="2377"/>
                  </a:cubicBezTo>
                  <a:close/>
                  <a:moveTo>
                    <a:pt x="3194" y="1"/>
                  </a:moveTo>
                  <a:cubicBezTo>
                    <a:pt x="3194" y="1"/>
                    <a:pt x="3193" y="2"/>
                    <a:pt x="3191" y="3"/>
                  </a:cubicBezTo>
                  <a:cubicBezTo>
                    <a:pt x="3084" y="102"/>
                    <a:pt x="2968" y="200"/>
                    <a:pt x="2861" y="298"/>
                  </a:cubicBezTo>
                  <a:cubicBezTo>
                    <a:pt x="2584" y="548"/>
                    <a:pt x="2307" y="798"/>
                    <a:pt x="2022" y="1048"/>
                  </a:cubicBezTo>
                  <a:cubicBezTo>
                    <a:pt x="2066" y="842"/>
                    <a:pt x="2093" y="637"/>
                    <a:pt x="2111" y="423"/>
                  </a:cubicBezTo>
                  <a:lnTo>
                    <a:pt x="2111" y="423"/>
                  </a:lnTo>
                  <a:cubicBezTo>
                    <a:pt x="2102" y="459"/>
                    <a:pt x="2093" y="494"/>
                    <a:pt x="2084" y="521"/>
                  </a:cubicBezTo>
                  <a:lnTo>
                    <a:pt x="1959" y="1101"/>
                  </a:lnTo>
                  <a:cubicBezTo>
                    <a:pt x="1825" y="1208"/>
                    <a:pt x="1700" y="1315"/>
                    <a:pt x="1575" y="1423"/>
                  </a:cubicBezTo>
                  <a:cubicBezTo>
                    <a:pt x="1406" y="1556"/>
                    <a:pt x="1236" y="1681"/>
                    <a:pt x="1076" y="1815"/>
                  </a:cubicBezTo>
                  <a:lnTo>
                    <a:pt x="1076" y="1780"/>
                  </a:lnTo>
                  <a:cubicBezTo>
                    <a:pt x="1093" y="1529"/>
                    <a:pt x="1094" y="992"/>
                    <a:pt x="1085" y="992"/>
                  </a:cubicBezTo>
                  <a:lnTo>
                    <a:pt x="1085" y="992"/>
                  </a:lnTo>
                  <a:cubicBezTo>
                    <a:pt x="1085" y="992"/>
                    <a:pt x="1085" y="993"/>
                    <a:pt x="1085" y="994"/>
                  </a:cubicBezTo>
                  <a:cubicBezTo>
                    <a:pt x="1076" y="1030"/>
                    <a:pt x="1076" y="1066"/>
                    <a:pt x="1076" y="1101"/>
                  </a:cubicBezTo>
                  <a:lnTo>
                    <a:pt x="1013" y="1869"/>
                  </a:lnTo>
                  <a:cubicBezTo>
                    <a:pt x="933" y="1931"/>
                    <a:pt x="853" y="1994"/>
                    <a:pt x="772" y="2065"/>
                  </a:cubicBezTo>
                  <a:cubicBezTo>
                    <a:pt x="612" y="2199"/>
                    <a:pt x="469" y="2333"/>
                    <a:pt x="326" y="2476"/>
                  </a:cubicBezTo>
                  <a:cubicBezTo>
                    <a:pt x="210" y="2592"/>
                    <a:pt x="112" y="2717"/>
                    <a:pt x="31" y="2851"/>
                  </a:cubicBezTo>
                  <a:cubicBezTo>
                    <a:pt x="1" y="2893"/>
                    <a:pt x="37" y="2932"/>
                    <a:pt x="78" y="2932"/>
                  </a:cubicBezTo>
                  <a:cubicBezTo>
                    <a:pt x="96" y="2932"/>
                    <a:pt x="116" y="2924"/>
                    <a:pt x="130" y="2904"/>
                  </a:cubicBezTo>
                  <a:cubicBezTo>
                    <a:pt x="228" y="2752"/>
                    <a:pt x="344" y="2610"/>
                    <a:pt x="478" y="2485"/>
                  </a:cubicBezTo>
                  <a:cubicBezTo>
                    <a:pt x="603" y="2360"/>
                    <a:pt x="737" y="2235"/>
                    <a:pt x="870" y="2128"/>
                  </a:cubicBezTo>
                  <a:lnTo>
                    <a:pt x="942" y="2154"/>
                  </a:lnTo>
                  <a:cubicBezTo>
                    <a:pt x="1164" y="2237"/>
                    <a:pt x="1623" y="2365"/>
                    <a:pt x="1664" y="2377"/>
                  </a:cubicBezTo>
                  <a:lnTo>
                    <a:pt x="1664" y="2377"/>
                  </a:lnTo>
                  <a:lnTo>
                    <a:pt x="1567" y="2333"/>
                  </a:lnTo>
                  <a:lnTo>
                    <a:pt x="924" y="2092"/>
                  </a:lnTo>
                  <a:lnTo>
                    <a:pt x="995" y="2020"/>
                  </a:lnTo>
                  <a:cubicBezTo>
                    <a:pt x="1129" y="1913"/>
                    <a:pt x="1272" y="1806"/>
                    <a:pt x="1406" y="1708"/>
                  </a:cubicBezTo>
                  <a:lnTo>
                    <a:pt x="1486" y="1726"/>
                  </a:lnTo>
                  <a:cubicBezTo>
                    <a:pt x="1722" y="1785"/>
                    <a:pt x="2227" y="1852"/>
                    <a:pt x="2254" y="1852"/>
                  </a:cubicBezTo>
                  <a:cubicBezTo>
                    <a:pt x="2256" y="1852"/>
                    <a:pt x="2256" y="1851"/>
                    <a:pt x="2254" y="1851"/>
                  </a:cubicBezTo>
                  <a:lnTo>
                    <a:pt x="2147" y="1824"/>
                  </a:lnTo>
                  <a:lnTo>
                    <a:pt x="1459" y="1663"/>
                  </a:lnTo>
                  <a:cubicBezTo>
                    <a:pt x="1549" y="1583"/>
                    <a:pt x="1647" y="1512"/>
                    <a:pt x="1736" y="1440"/>
                  </a:cubicBezTo>
                  <a:cubicBezTo>
                    <a:pt x="1959" y="1253"/>
                    <a:pt x="2129" y="1101"/>
                    <a:pt x="2334" y="905"/>
                  </a:cubicBezTo>
                  <a:lnTo>
                    <a:pt x="2343" y="905"/>
                  </a:lnTo>
                  <a:cubicBezTo>
                    <a:pt x="2448" y="918"/>
                    <a:pt x="2547" y="926"/>
                    <a:pt x="2646" y="926"/>
                  </a:cubicBezTo>
                  <a:cubicBezTo>
                    <a:pt x="2682" y="926"/>
                    <a:pt x="2718" y="925"/>
                    <a:pt x="2754" y="923"/>
                  </a:cubicBezTo>
                  <a:lnTo>
                    <a:pt x="2700" y="914"/>
                  </a:lnTo>
                  <a:lnTo>
                    <a:pt x="2379" y="851"/>
                  </a:lnTo>
                  <a:cubicBezTo>
                    <a:pt x="2722" y="525"/>
                    <a:pt x="3197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"/>
            <p:cNvSpPr/>
            <p:nvPr/>
          </p:nvSpPr>
          <p:spPr>
            <a:xfrm rot="-3603133">
              <a:off x="8298430" y="4028226"/>
              <a:ext cx="190138" cy="257299"/>
            </a:xfrm>
            <a:custGeom>
              <a:avLst/>
              <a:gdLst/>
              <a:ahLst/>
              <a:cxnLst/>
              <a:rect l="l" t="t" r="r" b="b"/>
              <a:pathLst>
                <a:path w="2098" h="2839" extrusionOk="0">
                  <a:moveTo>
                    <a:pt x="902" y="2838"/>
                  </a:moveTo>
                  <a:cubicBezTo>
                    <a:pt x="295" y="2499"/>
                    <a:pt x="0" y="1776"/>
                    <a:pt x="215" y="1107"/>
                  </a:cubicBezTo>
                  <a:cubicBezTo>
                    <a:pt x="420" y="438"/>
                    <a:pt x="1062" y="0"/>
                    <a:pt x="1759" y="63"/>
                  </a:cubicBezTo>
                  <a:cubicBezTo>
                    <a:pt x="1875" y="72"/>
                    <a:pt x="1982" y="98"/>
                    <a:pt x="2098" y="134"/>
                  </a:cubicBezTo>
                  <a:cubicBezTo>
                    <a:pt x="2080" y="928"/>
                    <a:pt x="1580" y="2365"/>
                    <a:pt x="902" y="28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"/>
            <p:cNvSpPr/>
            <p:nvPr/>
          </p:nvSpPr>
          <p:spPr>
            <a:xfrm rot="-3603133">
              <a:off x="8227592" y="4068388"/>
              <a:ext cx="296898" cy="274428"/>
            </a:xfrm>
            <a:custGeom>
              <a:avLst/>
              <a:gdLst/>
              <a:ahLst/>
              <a:cxnLst/>
              <a:rect l="l" t="t" r="r" b="b"/>
              <a:pathLst>
                <a:path w="3276" h="3028" extrusionOk="0">
                  <a:moveTo>
                    <a:pt x="3094" y="0"/>
                  </a:moveTo>
                  <a:cubicBezTo>
                    <a:pt x="2734" y="0"/>
                    <a:pt x="2369" y="28"/>
                    <a:pt x="2017" y="82"/>
                  </a:cubicBezTo>
                  <a:cubicBezTo>
                    <a:pt x="1598" y="127"/>
                    <a:pt x="1205" y="243"/>
                    <a:pt x="830" y="422"/>
                  </a:cubicBezTo>
                  <a:cubicBezTo>
                    <a:pt x="455" y="618"/>
                    <a:pt x="179" y="957"/>
                    <a:pt x="63" y="1359"/>
                  </a:cubicBezTo>
                  <a:cubicBezTo>
                    <a:pt x="0" y="1564"/>
                    <a:pt x="0" y="1769"/>
                    <a:pt x="63" y="1975"/>
                  </a:cubicBezTo>
                  <a:cubicBezTo>
                    <a:pt x="125" y="2171"/>
                    <a:pt x="241" y="2349"/>
                    <a:pt x="384" y="2501"/>
                  </a:cubicBezTo>
                  <a:cubicBezTo>
                    <a:pt x="241" y="2349"/>
                    <a:pt x="134" y="2171"/>
                    <a:pt x="71" y="1975"/>
                  </a:cubicBezTo>
                  <a:cubicBezTo>
                    <a:pt x="9" y="1778"/>
                    <a:pt x="9" y="1564"/>
                    <a:pt x="71" y="1368"/>
                  </a:cubicBezTo>
                  <a:cubicBezTo>
                    <a:pt x="188" y="975"/>
                    <a:pt x="464" y="645"/>
                    <a:pt x="839" y="457"/>
                  </a:cubicBezTo>
                  <a:cubicBezTo>
                    <a:pt x="1214" y="288"/>
                    <a:pt x="1607" y="172"/>
                    <a:pt x="2017" y="127"/>
                  </a:cubicBezTo>
                  <a:cubicBezTo>
                    <a:pt x="2361" y="82"/>
                    <a:pt x="2705" y="62"/>
                    <a:pt x="3049" y="62"/>
                  </a:cubicBezTo>
                  <a:cubicBezTo>
                    <a:pt x="3107" y="62"/>
                    <a:pt x="3164" y="63"/>
                    <a:pt x="3222" y="64"/>
                  </a:cubicBezTo>
                  <a:lnTo>
                    <a:pt x="3222" y="64"/>
                  </a:lnTo>
                  <a:cubicBezTo>
                    <a:pt x="3220" y="261"/>
                    <a:pt x="3202" y="457"/>
                    <a:pt x="3160" y="654"/>
                  </a:cubicBezTo>
                  <a:cubicBezTo>
                    <a:pt x="3124" y="859"/>
                    <a:pt x="3070" y="1055"/>
                    <a:pt x="3008" y="1261"/>
                  </a:cubicBezTo>
                  <a:cubicBezTo>
                    <a:pt x="2883" y="1653"/>
                    <a:pt x="2704" y="2028"/>
                    <a:pt x="2472" y="2376"/>
                  </a:cubicBezTo>
                  <a:cubicBezTo>
                    <a:pt x="2365" y="2546"/>
                    <a:pt x="2222" y="2698"/>
                    <a:pt x="2053" y="2822"/>
                  </a:cubicBezTo>
                  <a:cubicBezTo>
                    <a:pt x="1883" y="2938"/>
                    <a:pt x="1687" y="3010"/>
                    <a:pt x="1473" y="3010"/>
                  </a:cubicBezTo>
                  <a:cubicBezTo>
                    <a:pt x="1458" y="3011"/>
                    <a:pt x="1443" y="3011"/>
                    <a:pt x="1428" y="3011"/>
                  </a:cubicBezTo>
                  <a:cubicBezTo>
                    <a:pt x="1238" y="3011"/>
                    <a:pt x="1049" y="2958"/>
                    <a:pt x="884" y="2867"/>
                  </a:cubicBezTo>
                  <a:cubicBezTo>
                    <a:pt x="696" y="2769"/>
                    <a:pt x="527" y="2644"/>
                    <a:pt x="384" y="2501"/>
                  </a:cubicBezTo>
                  <a:lnTo>
                    <a:pt x="384" y="2501"/>
                  </a:lnTo>
                  <a:cubicBezTo>
                    <a:pt x="527" y="2653"/>
                    <a:pt x="696" y="2778"/>
                    <a:pt x="875" y="2876"/>
                  </a:cubicBezTo>
                  <a:cubicBezTo>
                    <a:pt x="1062" y="2974"/>
                    <a:pt x="1267" y="3028"/>
                    <a:pt x="1482" y="3028"/>
                  </a:cubicBezTo>
                  <a:cubicBezTo>
                    <a:pt x="1687" y="3019"/>
                    <a:pt x="1892" y="2956"/>
                    <a:pt x="2071" y="2831"/>
                  </a:cubicBezTo>
                  <a:cubicBezTo>
                    <a:pt x="2240" y="2706"/>
                    <a:pt x="2383" y="2555"/>
                    <a:pt x="2499" y="2385"/>
                  </a:cubicBezTo>
                  <a:cubicBezTo>
                    <a:pt x="2731" y="2037"/>
                    <a:pt x="2919" y="1662"/>
                    <a:pt x="3044" y="1261"/>
                  </a:cubicBezTo>
                  <a:cubicBezTo>
                    <a:pt x="3115" y="1064"/>
                    <a:pt x="3168" y="859"/>
                    <a:pt x="3213" y="654"/>
                  </a:cubicBezTo>
                  <a:cubicBezTo>
                    <a:pt x="3249" y="448"/>
                    <a:pt x="3276" y="243"/>
                    <a:pt x="3276" y="29"/>
                  </a:cubicBezTo>
                  <a:lnTo>
                    <a:pt x="3276" y="2"/>
                  </a:lnTo>
                  <a:lnTo>
                    <a:pt x="3249" y="2"/>
                  </a:lnTo>
                  <a:cubicBezTo>
                    <a:pt x="3197" y="1"/>
                    <a:pt x="3146" y="0"/>
                    <a:pt x="3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"/>
            <p:cNvSpPr/>
            <p:nvPr/>
          </p:nvSpPr>
          <p:spPr>
            <a:xfrm rot="-9882522">
              <a:off x="7986863" y="4059833"/>
              <a:ext cx="237098" cy="187247"/>
            </a:xfrm>
            <a:custGeom>
              <a:avLst/>
              <a:gdLst/>
              <a:ahLst/>
              <a:cxnLst/>
              <a:rect l="l" t="t" r="r" b="b"/>
              <a:pathLst>
                <a:path w="2616" h="2066" extrusionOk="0">
                  <a:moveTo>
                    <a:pt x="984" y="1"/>
                  </a:moveTo>
                  <a:cubicBezTo>
                    <a:pt x="556" y="1"/>
                    <a:pt x="182" y="150"/>
                    <a:pt x="107" y="150"/>
                  </a:cubicBezTo>
                  <a:lnTo>
                    <a:pt x="98" y="150"/>
                  </a:lnTo>
                  <a:lnTo>
                    <a:pt x="107" y="159"/>
                  </a:lnTo>
                  <a:cubicBezTo>
                    <a:pt x="116" y="275"/>
                    <a:pt x="0" y="1301"/>
                    <a:pt x="500" y="1748"/>
                  </a:cubicBezTo>
                  <a:cubicBezTo>
                    <a:pt x="780" y="1999"/>
                    <a:pt x="1216" y="2065"/>
                    <a:pt x="1599" y="2065"/>
                  </a:cubicBezTo>
                  <a:cubicBezTo>
                    <a:pt x="2033" y="2065"/>
                    <a:pt x="2401" y="1980"/>
                    <a:pt x="2401" y="1980"/>
                  </a:cubicBezTo>
                  <a:cubicBezTo>
                    <a:pt x="2615" y="1141"/>
                    <a:pt x="2062" y="328"/>
                    <a:pt x="1544" y="105"/>
                  </a:cubicBezTo>
                  <a:cubicBezTo>
                    <a:pt x="1360" y="28"/>
                    <a:pt x="1167" y="1"/>
                    <a:pt x="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6"/>
            <p:cNvSpPr/>
            <p:nvPr/>
          </p:nvSpPr>
          <p:spPr>
            <a:xfrm rot="-9882522">
              <a:off x="7988292" y="4053813"/>
              <a:ext cx="169213" cy="179724"/>
            </a:xfrm>
            <a:custGeom>
              <a:avLst/>
              <a:gdLst/>
              <a:ahLst/>
              <a:cxnLst/>
              <a:rect l="l" t="t" r="r" b="b"/>
              <a:pathLst>
                <a:path w="1867" h="1983" extrusionOk="0">
                  <a:moveTo>
                    <a:pt x="1652" y="1938"/>
                  </a:moveTo>
                  <a:cubicBezTo>
                    <a:pt x="1866" y="1090"/>
                    <a:pt x="1313" y="269"/>
                    <a:pt x="795" y="54"/>
                  </a:cubicBezTo>
                  <a:cubicBezTo>
                    <a:pt x="742" y="28"/>
                    <a:pt x="688" y="10"/>
                    <a:pt x="635" y="1"/>
                  </a:cubicBezTo>
                  <a:cubicBezTo>
                    <a:pt x="1" y="724"/>
                    <a:pt x="438" y="1866"/>
                    <a:pt x="1393" y="1982"/>
                  </a:cubicBezTo>
                  <a:cubicBezTo>
                    <a:pt x="1554" y="1955"/>
                    <a:pt x="1652" y="1938"/>
                    <a:pt x="1652" y="19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"/>
            <p:cNvSpPr/>
            <p:nvPr/>
          </p:nvSpPr>
          <p:spPr>
            <a:xfrm rot="-9882522">
              <a:off x="7999879" y="4058425"/>
              <a:ext cx="216161" cy="190328"/>
            </a:xfrm>
            <a:custGeom>
              <a:avLst/>
              <a:gdLst/>
              <a:ahLst/>
              <a:cxnLst/>
              <a:rect l="l" t="t" r="r" b="b"/>
              <a:pathLst>
                <a:path w="2385" h="2100" extrusionOk="0">
                  <a:moveTo>
                    <a:pt x="10" y="161"/>
                  </a:moveTo>
                  <a:lnTo>
                    <a:pt x="10" y="170"/>
                  </a:lnTo>
                  <a:cubicBezTo>
                    <a:pt x="9" y="232"/>
                    <a:pt x="8" y="293"/>
                    <a:pt x="8" y="355"/>
                  </a:cubicBezTo>
                  <a:lnTo>
                    <a:pt x="8" y="355"/>
                  </a:lnTo>
                  <a:cubicBezTo>
                    <a:pt x="10" y="293"/>
                    <a:pt x="14" y="232"/>
                    <a:pt x="19" y="170"/>
                  </a:cubicBezTo>
                  <a:lnTo>
                    <a:pt x="10" y="161"/>
                  </a:lnTo>
                  <a:close/>
                  <a:moveTo>
                    <a:pt x="930" y="0"/>
                  </a:moveTo>
                  <a:cubicBezTo>
                    <a:pt x="769" y="0"/>
                    <a:pt x="617" y="18"/>
                    <a:pt x="466" y="54"/>
                  </a:cubicBezTo>
                  <a:cubicBezTo>
                    <a:pt x="314" y="72"/>
                    <a:pt x="171" y="125"/>
                    <a:pt x="19" y="161"/>
                  </a:cubicBezTo>
                  <a:cubicBezTo>
                    <a:pt x="171" y="134"/>
                    <a:pt x="314" y="81"/>
                    <a:pt x="466" y="72"/>
                  </a:cubicBezTo>
                  <a:cubicBezTo>
                    <a:pt x="617" y="36"/>
                    <a:pt x="769" y="27"/>
                    <a:pt x="930" y="27"/>
                  </a:cubicBezTo>
                  <a:cubicBezTo>
                    <a:pt x="1233" y="27"/>
                    <a:pt x="1528" y="143"/>
                    <a:pt x="1760" y="348"/>
                  </a:cubicBezTo>
                  <a:cubicBezTo>
                    <a:pt x="1983" y="554"/>
                    <a:pt x="2152" y="813"/>
                    <a:pt x="2251" y="1098"/>
                  </a:cubicBezTo>
                  <a:cubicBezTo>
                    <a:pt x="2295" y="1250"/>
                    <a:pt x="2322" y="1393"/>
                    <a:pt x="2331" y="1544"/>
                  </a:cubicBezTo>
                  <a:cubicBezTo>
                    <a:pt x="2340" y="1691"/>
                    <a:pt x="2323" y="1837"/>
                    <a:pt x="2290" y="1976"/>
                  </a:cubicBezTo>
                  <a:lnTo>
                    <a:pt x="2290" y="1976"/>
                  </a:lnTo>
                  <a:cubicBezTo>
                    <a:pt x="2030" y="2030"/>
                    <a:pt x="1763" y="2063"/>
                    <a:pt x="1496" y="2063"/>
                  </a:cubicBezTo>
                  <a:cubicBezTo>
                    <a:pt x="1465" y="2063"/>
                    <a:pt x="1434" y="2063"/>
                    <a:pt x="1403" y="2062"/>
                  </a:cubicBezTo>
                  <a:cubicBezTo>
                    <a:pt x="1099" y="2062"/>
                    <a:pt x="796" y="1982"/>
                    <a:pt x="537" y="1839"/>
                  </a:cubicBezTo>
                  <a:cubicBezTo>
                    <a:pt x="269" y="1678"/>
                    <a:pt x="144" y="1375"/>
                    <a:pt x="82" y="1080"/>
                  </a:cubicBezTo>
                  <a:cubicBezTo>
                    <a:pt x="32" y="844"/>
                    <a:pt x="10" y="602"/>
                    <a:pt x="8" y="355"/>
                  </a:cubicBezTo>
                  <a:lnTo>
                    <a:pt x="8" y="355"/>
                  </a:lnTo>
                  <a:cubicBezTo>
                    <a:pt x="1" y="597"/>
                    <a:pt x="20" y="838"/>
                    <a:pt x="55" y="1080"/>
                  </a:cubicBezTo>
                  <a:cubicBezTo>
                    <a:pt x="82" y="1232"/>
                    <a:pt x="135" y="1384"/>
                    <a:pt x="207" y="1518"/>
                  </a:cubicBezTo>
                  <a:cubicBezTo>
                    <a:pt x="278" y="1651"/>
                    <a:pt x="385" y="1776"/>
                    <a:pt x="519" y="1857"/>
                  </a:cubicBezTo>
                  <a:cubicBezTo>
                    <a:pt x="787" y="2017"/>
                    <a:pt x="1090" y="2098"/>
                    <a:pt x="1403" y="2098"/>
                  </a:cubicBezTo>
                  <a:cubicBezTo>
                    <a:pt x="1441" y="2099"/>
                    <a:pt x="1479" y="2099"/>
                    <a:pt x="1517" y="2099"/>
                  </a:cubicBezTo>
                  <a:cubicBezTo>
                    <a:pt x="1784" y="2099"/>
                    <a:pt x="2056" y="2072"/>
                    <a:pt x="2322" y="2017"/>
                  </a:cubicBezTo>
                  <a:lnTo>
                    <a:pt x="2340" y="2017"/>
                  </a:lnTo>
                  <a:lnTo>
                    <a:pt x="2340" y="2008"/>
                  </a:lnTo>
                  <a:cubicBezTo>
                    <a:pt x="2367" y="1848"/>
                    <a:pt x="2384" y="1696"/>
                    <a:pt x="2376" y="1535"/>
                  </a:cubicBezTo>
                  <a:cubicBezTo>
                    <a:pt x="2367" y="1384"/>
                    <a:pt x="2340" y="1232"/>
                    <a:pt x="2286" y="1080"/>
                  </a:cubicBezTo>
                  <a:cubicBezTo>
                    <a:pt x="2188" y="786"/>
                    <a:pt x="2010" y="518"/>
                    <a:pt x="1787" y="313"/>
                  </a:cubicBezTo>
                  <a:cubicBezTo>
                    <a:pt x="1670" y="206"/>
                    <a:pt x="1528" y="125"/>
                    <a:pt x="1385" y="72"/>
                  </a:cubicBezTo>
                  <a:cubicBezTo>
                    <a:pt x="1233" y="27"/>
                    <a:pt x="1081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6"/>
            <p:cNvSpPr/>
            <p:nvPr/>
          </p:nvSpPr>
          <p:spPr>
            <a:xfrm rot="-9882522">
              <a:off x="8024556" y="4099755"/>
              <a:ext cx="230209" cy="183350"/>
            </a:xfrm>
            <a:custGeom>
              <a:avLst/>
              <a:gdLst/>
              <a:ahLst/>
              <a:cxnLst/>
              <a:rect l="l" t="t" r="r" b="b"/>
              <a:pathLst>
                <a:path w="2540" h="2023" extrusionOk="0">
                  <a:moveTo>
                    <a:pt x="69" y="0"/>
                  </a:moveTo>
                  <a:cubicBezTo>
                    <a:pt x="32" y="0"/>
                    <a:pt x="0" y="57"/>
                    <a:pt x="36" y="85"/>
                  </a:cubicBezTo>
                  <a:lnTo>
                    <a:pt x="723" y="638"/>
                  </a:lnTo>
                  <a:lnTo>
                    <a:pt x="1035" y="1406"/>
                  </a:lnTo>
                  <a:cubicBezTo>
                    <a:pt x="1008" y="1192"/>
                    <a:pt x="955" y="977"/>
                    <a:pt x="884" y="763"/>
                  </a:cubicBezTo>
                  <a:lnTo>
                    <a:pt x="884" y="763"/>
                  </a:lnTo>
                  <a:lnTo>
                    <a:pt x="1303" y="1102"/>
                  </a:lnTo>
                  <a:lnTo>
                    <a:pt x="1615" y="1870"/>
                  </a:lnTo>
                  <a:cubicBezTo>
                    <a:pt x="1580" y="1647"/>
                    <a:pt x="1526" y="1433"/>
                    <a:pt x="1455" y="1227"/>
                  </a:cubicBezTo>
                  <a:lnTo>
                    <a:pt x="1455" y="1227"/>
                  </a:lnTo>
                  <a:cubicBezTo>
                    <a:pt x="1624" y="1361"/>
                    <a:pt x="2365" y="1888"/>
                    <a:pt x="2526" y="2022"/>
                  </a:cubicBezTo>
                  <a:cubicBezTo>
                    <a:pt x="2527" y="2022"/>
                    <a:pt x="2528" y="2023"/>
                    <a:pt x="2528" y="2023"/>
                  </a:cubicBezTo>
                  <a:cubicBezTo>
                    <a:pt x="2539" y="2023"/>
                    <a:pt x="1683" y="1287"/>
                    <a:pt x="1526" y="1156"/>
                  </a:cubicBezTo>
                  <a:lnTo>
                    <a:pt x="1526" y="1156"/>
                  </a:lnTo>
                  <a:lnTo>
                    <a:pt x="2195" y="1299"/>
                  </a:lnTo>
                  <a:cubicBezTo>
                    <a:pt x="1928" y="1192"/>
                    <a:pt x="1642" y="1102"/>
                    <a:pt x="1365" y="1031"/>
                  </a:cubicBezTo>
                  <a:lnTo>
                    <a:pt x="946" y="692"/>
                  </a:lnTo>
                  <a:lnTo>
                    <a:pt x="946" y="692"/>
                  </a:lnTo>
                  <a:cubicBezTo>
                    <a:pt x="1178" y="736"/>
                    <a:pt x="1410" y="754"/>
                    <a:pt x="1642" y="754"/>
                  </a:cubicBezTo>
                  <a:lnTo>
                    <a:pt x="794" y="567"/>
                  </a:lnTo>
                  <a:lnTo>
                    <a:pt x="98" y="14"/>
                  </a:ln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204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2240200"/>
            <a:ext cx="46473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047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828800"/>
            <a:ext cx="53475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31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ACB3ACE-5740-4A02-BDBE-38DCA5120D7B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A42ED1AF-D57B-4907-A297-2C6B7093D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95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625667"/>
            <a:ext cx="34110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711267"/>
            <a:ext cx="35382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1077171"/>
            <a:ext cx="162970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963515"/>
            <a:ext cx="153460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4" y="1159260"/>
            <a:ext cx="130305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31" y="1075880"/>
            <a:ext cx="157181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7" y="848961"/>
            <a:ext cx="304203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876788"/>
            <a:ext cx="385894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852815"/>
            <a:ext cx="180336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3" y="848092"/>
            <a:ext cx="302667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8309830" y="1291173"/>
            <a:ext cx="229369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8309827" y="1291485"/>
            <a:ext cx="288380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8309830" y="1289360"/>
            <a:ext cx="155059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8307172" y="1291013"/>
            <a:ext cx="230137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7820316" y="747337"/>
            <a:ext cx="150038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7824808" y="704098"/>
            <a:ext cx="140587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7820552" y="747101"/>
            <a:ext cx="145076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7823745" y="830348"/>
            <a:ext cx="126587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7991917" y="732294"/>
            <a:ext cx="21725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7973250" y="702284"/>
            <a:ext cx="227479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8000892" y="731899"/>
            <a:ext cx="206154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8063627" y="774823"/>
            <a:ext cx="144485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8243613" y="758126"/>
            <a:ext cx="297063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8250757" y="943292"/>
            <a:ext cx="29062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8346690" y="1180358"/>
            <a:ext cx="3437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8175384" y="1133573"/>
            <a:ext cx="30598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8227546" y="1029295"/>
            <a:ext cx="20143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8401565" y="1054027"/>
            <a:ext cx="35383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8453189" y="927380"/>
            <a:ext cx="26936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8368306" y="976447"/>
            <a:ext cx="88132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8307704" y="1095849"/>
            <a:ext cx="98647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8181764" y="1079939"/>
            <a:ext cx="90672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8238119" y="1011733"/>
            <a:ext cx="53813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8259737" y="899813"/>
            <a:ext cx="81221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8422653" y="874532"/>
            <a:ext cx="63855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8382013" y="1011889"/>
            <a:ext cx="40699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8320342" y="1129713"/>
            <a:ext cx="4383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8200135" y="1116956"/>
            <a:ext cx="46488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8274506" y="934784"/>
            <a:ext cx="35915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8246035" y="1040324"/>
            <a:ext cx="23215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8437418" y="904617"/>
            <a:ext cx="27468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8368306" y="975819"/>
            <a:ext cx="8004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8411017" y="1027879"/>
            <a:ext cx="2717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8304514" y="1093957"/>
            <a:ext cx="91263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8182771" y="1079940"/>
            <a:ext cx="82285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8235458" y="1149483"/>
            <a:ext cx="2186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8236525" y="1012442"/>
            <a:ext cx="56471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8260268" y="897688"/>
            <a:ext cx="80158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8417275" y="873035"/>
            <a:ext cx="70234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736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2208300"/>
            <a:ext cx="68553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4282384"/>
            <a:ext cx="56307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195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035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473133"/>
            <a:ext cx="2728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2056420"/>
            <a:ext cx="273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669201"/>
            <a:ext cx="6327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4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3063763"/>
            <a:ext cx="27369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3649817"/>
            <a:ext cx="273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3181461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5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4656395"/>
            <a:ext cx="273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5243275"/>
            <a:ext cx="273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5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4842833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473133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2051820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671016"/>
            <a:ext cx="6309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6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3061363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3647417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6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3181461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4653995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5240875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4842833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24868" y="863915"/>
            <a:ext cx="335900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49276" y="854299"/>
            <a:ext cx="211357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48040" y="905636"/>
            <a:ext cx="267949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45106" y="869219"/>
            <a:ext cx="298781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47699" y="1171476"/>
            <a:ext cx="162981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794405" y="1344998"/>
            <a:ext cx="29300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48108" y="1321560"/>
            <a:ext cx="233671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68286" y="1072657"/>
            <a:ext cx="163792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15603" y="1245349"/>
            <a:ext cx="29300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786396" y="972908"/>
            <a:ext cx="17444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25143" y="1122497"/>
            <a:ext cx="288843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08368" y="864277"/>
            <a:ext cx="193711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46221" y="992016"/>
            <a:ext cx="283061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66801" y="1295319"/>
            <a:ext cx="191987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79699" y="1150093"/>
            <a:ext cx="95131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798437" y="1339405"/>
            <a:ext cx="285191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00941" y="1052465"/>
            <a:ext cx="98783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18931" y="1239965"/>
            <a:ext cx="286104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16891" y="950099"/>
            <a:ext cx="113184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26638" y="1119634"/>
            <a:ext cx="286104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39080" y="840490"/>
            <a:ext cx="132251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45347" y="989375"/>
            <a:ext cx="285191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555878" y="910140"/>
            <a:ext cx="60587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55936" y="991838"/>
            <a:ext cx="123224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02774" y="1125755"/>
            <a:ext cx="386611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4299" y="966195"/>
            <a:ext cx="35395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5" y="1019564"/>
            <a:ext cx="88017" cy="9832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1016168"/>
            <a:ext cx="80634" cy="101165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1068327"/>
            <a:ext cx="33796" cy="3696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8" y="1077721"/>
            <a:ext cx="78419" cy="10455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1076591"/>
            <a:ext cx="91134" cy="107508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62" y="1136736"/>
            <a:ext cx="31089" cy="3466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6" y="753468"/>
            <a:ext cx="231485" cy="3456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9" y="879153"/>
            <a:ext cx="65213" cy="214907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80" y="992843"/>
            <a:ext cx="375609" cy="35806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52" y="1028244"/>
            <a:ext cx="380203" cy="25592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8" y="1099069"/>
            <a:ext cx="306787" cy="298792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997300"/>
            <a:ext cx="355102" cy="36102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1268295"/>
            <a:ext cx="138546" cy="303823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7" y="1326741"/>
            <a:ext cx="243871" cy="135288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7" y="1404044"/>
            <a:ext cx="157413" cy="28708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6" y="1116653"/>
            <a:ext cx="138793" cy="303823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9" y="1174287"/>
            <a:ext cx="244117" cy="135944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966730"/>
            <a:ext cx="136988" cy="30622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7" y="1008868"/>
            <a:ext cx="242395" cy="113304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400" y="826811"/>
            <a:ext cx="133297" cy="303495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3" y="846158"/>
            <a:ext cx="238621" cy="9897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1085708"/>
            <a:ext cx="81290" cy="190517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9" y="1137276"/>
            <a:ext cx="333201" cy="52912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1094927"/>
            <a:ext cx="35190" cy="30404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392233"/>
            <a:ext cx="108360" cy="290152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82" y="1267955"/>
            <a:ext cx="72513" cy="30557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30" y="1320373"/>
            <a:ext cx="219017" cy="13878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1117577"/>
            <a:ext cx="75466" cy="3067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7" y="1168283"/>
            <a:ext cx="218935" cy="138677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964351"/>
            <a:ext cx="73334" cy="308525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22" y="1003328"/>
            <a:ext cx="225579" cy="11822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821307"/>
            <a:ext cx="76943" cy="306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3" y="841300"/>
            <a:ext cx="230665" cy="101493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7" y="799929"/>
            <a:ext cx="402269" cy="645049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156083" y="5486776"/>
            <a:ext cx="431511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5719953"/>
            <a:ext cx="453612" cy="400587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5831448"/>
            <a:ext cx="326002" cy="278417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3" y="5720485"/>
            <a:ext cx="425607" cy="403971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8" y="5791372"/>
            <a:ext cx="431951" cy="298597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154321" y="5487787"/>
            <a:ext cx="431511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184624" y="5508204"/>
            <a:ext cx="38643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66742" y="5413853"/>
            <a:ext cx="253517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178109" y="5470255"/>
            <a:ext cx="395864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5413113"/>
            <a:ext cx="237098" cy="249663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5" y="5405084"/>
            <a:ext cx="169213" cy="239632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80" y="5411233"/>
            <a:ext cx="216161" cy="253771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9" y="5466341"/>
            <a:ext cx="230209" cy="244467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304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4225300"/>
            <a:ext cx="41484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2472017"/>
            <a:ext cx="58119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51082" y="1459730"/>
            <a:ext cx="377927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496314" y="1339502"/>
            <a:ext cx="481232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02197" y="1578216"/>
            <a:ext cx="3300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554404" y="1465480"/>
            <a:ext cx="36591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9" y="793555"/>
            <a:ext cx="194553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1105232"/>
            <a:ext cx="76936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30" y="1211129"/>
            <a:ext cx="79731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8" y="1211748"/>
            <a:ext cx="83225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8" y="1274686"/>
            <a:ext cx="2919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32" y="1268786"/>
            <a:ext cx="31209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1160921"/>
            <a:ext cx="28492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1105232"/>
            <a:ext cx="8043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1209162"/>
            <a:ext cx="8043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8" y="1209990"/>
            <a:ext cx="8532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1262264"/>
            <a:ext cx="4270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0" name="Google Shape;1260;p14"/>
          <p:cNvSpPr/>
          <p:nvPr/>
        </p:nvSpPr>
        <p:spPr>
          <a:xfrm>
            <a:off x="2013792" y="994751"/>
            <a:ext cx="638237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14"/>
          <p:cNvSpPr/>
          <p:nvPr/>
        </p:nvSpPr>
        <p:spPr>
          <a:xfrm>
            <a:off x="2301355" y="1150848"/>
            <a:ext cx="350677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2" name="Google Shape;1262;p14"/>
          <p:cNvSpPr/>
          <p:nvPr/>
        </p:nvSpPr>
        <p:spPr>
          <a:xfrm>
            <a:off x="2004789" y="990091"/>
            <a:ext cx="649339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3" name="Google Shape;1263;p14"/>
          <p:cNvSpPr/>
          <p:nvPr/>
        </p:nvSpPr>
        <p:spPr>
          <a:xfrm>
            <a:off x="2091272" y="1070419"/>
            <a:ext cx="441976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4" name="Google Shape;1264;p14"/>
          <p:cNvSpPr/>
          <p:nvPr/>
        </p:nvSpPr>
        <p:spPr>
          <a:xfrm>
            <a:off x="2734773" y="1243429"/>
            <a:ext cx="83302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5" name="Google Shape;1265;p14"/>
          <p:cNvSpPr/>
          <p:nvPr/>
        </p:nvSpPr>
        <p:spPr>
          <a:xfrm>
            <a:off x="2734776" y="1241668"/>
            <a:ext cx="76315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6" name="Google Shape;1266;p14"/>
          <p:cNvSpPr/>
          <p:nvPr/>
        </p:nvSpPr>
        <p:spPr>
          <a:xfrm>
            <a:off x="2765983" y="1288043"/>
            <a:ext cx="31986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7" name="Google Shape;1267;p14"/>
          <p:cNvSpPr/>
          <p:nvPr/>
        </p:nvSpPr>
        <p:spPr>
          <a:xfrm>
            <a:off x="2874830" y="1241359"/>
            <a:ext cx="7421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8" name="Google Shape;1268;p14"/>
          <p:cNvSpPr/>
          <p:nvPr/>
        </p:nvSpPr>
        <p:spPr>
          <a:xfrm>
            <a:off x="2869005" y="1240221"/>
            <a:ext cx="86252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9" name="Google Shape;1269;p14"/>
          <p:cNvSpPr/>
          <p:nvPr/>
        </p:nvSpPr>
        <p:spPr>
          <a:xfrm>
            <a:off x="2905260" y="1294876"/>
            <a:ext cx="29424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0" name="Google Shape;1270;p14"/>
          <p:cNvSpPr/>
          <p:nvPr/>
        </p:nvSpPr>
        <p:spPr>
          <a:xfrm>
            <a:off x="2776386" y="935579"/>
            <a:ext cx="219086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1" name="Google Shape;1271;p14"/>
          <p:cNvSpPr/>
          <p:nvPr/>
        </p:nvSpPr>
        <p:spPr>
          <a:xfrm>
            <a:off x="2836708" y="1065799"/>
            <a:ext cx="61720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2" name="Google Shape;1272;p14"/>
          <p:cNvSpPr/>
          <p:nvPr/>
        </p:nvSpPr>
        <p:spPr>
          <a:xfrm>
            <a:off x="3240647" y="937959"/>
            <a:ext cx="355491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3211220" y="982780"/>
            <a:ext cx="359838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3299572" y="1030709"/>
            <a:ext cx="290355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3262848" y="936925"/>
            <a:ext cx="336082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3154624" y="1299532"/>
            <a:ext cx="131126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3237852" y="1294359"/>
            <a:ext cx="230809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3268438" y="1379964"/>
            <a:ext cx="148982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3096864" y="1173867"/>
            <a:ext cx="131358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3179701" y="1168069"/>
            <a:ext cx="231042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3045935" y="1047372"/>
            <a:ext cx="129650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3102767" y="1037021"/>
            <a:ext cx="22941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2989187" y="933716"/>
            <a:ext cx="126157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4" name="Google Shape;1284;p14"/>
          <p:cNvSpPr/>
          <p:nvPr/>
        </p:nvSpPr>
        <p:spPr>
          <a:xfrm>
            <a:off x="3020316" y="911769"/>
            <a:ext cx="22584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14"/>
          <p:cNvSpPr/>
          <p:nvPr/>
        </p:nvSpPr>
        <p:spPr>
          <a:xfrm>
            <a:off x="3068838" y="1164653"/>
            <a:ext cx="76936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14"/>
          <p:cNvSpPr/>
          <p:nvPr/>
        </p:nvSpPr>
        <p:spPr>
          <a:xfrm>
            <a:off x="3101370" y="1157304"/>
            <a:ext cx="315353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7" name="Google Shape;1287;p14"/>
          <p:cNvSpPr/>
          <p:nvPr/>
        </p:nvSpPr>
        <p:spPr>
          <a:xfrm>
            <a:off x="3037631" y="1193329"/>
            <a:ext cx="33305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14"/>
          <p:cNvSpPr/>
          <p:nvPr/>
        </p:nvSpPr>
        <p:spPr>
          <a:xfrm>
            <a:off x="3271853" y="1377064"/>
            <a:ext cx="102556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9" name="Google Shape;1289;p14"/>
          <p:cNvSpPr/>
          <p:nvPr/>
        </p:nvSpPr>
        <p:spPr>
          <a:xfrm>
            <a:off x="3188709" y="1297980"/>
            <a:ext cx="68629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0" name="Google Shape;1290;p14"/>
          <p:cNvSpPr/>
          <p:nvPr/>
        </p:nvSpPr>
        <p:spPr>
          <a:xfrm>
            <a:off x="3237852" y="1293323"/>
            <a:ext cx="207285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14"/>
          <p:cNvSpPr/>
          <p:nvPr/>
        </p:nvSpPr>
        <p:spPr>
          <a:xfrm>
            <a:off x="3129082" y="1173868"/>
            <a:ext cx="71424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14"/>
          <p:cNvSpPr/>
          <p:nvPr/>
        </p:nvSpPr>
        <p:spPr>
          <a:xfrm>
            <a:off x="3179701" y="1167450"/>
            <a:ext cx="207208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3" name="Google Shape;1293;p14"/>
          <p:cNvSpPr/>
          <p:nvPr/>
        </p:nvSpPr>
        <p:spPr>
          <a:xfrm>
            <a:off x="3070856" y="1047373"/>
            <a:ext cx="69406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4" name="Google Shape;1294;p14"/>
          <p:cNvSpPr/>
          <p:nvPr/>
        </p:nvSpPr>
        <p:spPr>
          <a:xfrm>
            <a:off x="3102764" y="1035160"/>
            <a:ext cx="213496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5" name="Google Shape;1295;p14"/>
          <p:cNvSpPr/>
          <p:nvPr/>
        </p:nvSpPr>
        <p:spPr>
          <a:xfrm>
            <a:off x="3003702" y="933713"/>
            <a:ext cx="72822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6" name="Google Shape;1296;p14"/>
          <p:cNvSpPr/>
          <p:nvPr/>
        </p:nvSpPr>
        <p:spPr>
          <a:xfrm>
            <a:off x="3018219" y="909595"/>
            <a:ext cx="21831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7" name="Google Shape;1297;p14"/>
          <p:cNvSpPr/>
          <p:nvPr/>
        </p:nvSpPr>
        <p:spPr>
          <a:xfrm>
            <a:off x="2967679" y="868606"/>
            <a:ext cx="380722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8" name="Google Shape;1298;p14"/>
          <p:cNvSpPr/>
          <p:nvPr/>
        </p:nvSpPr>
        <p:spPr>
          <a:xfrm>
            <a:off x="3592975" y="1293332"/>
            <a:ext cx="472564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9" name="Google Shape;1299;p14"/>
          <p:cNvSpPr/>
          <p:nvPr/>
        </p:nvSpPr>
        <p:spPr>
          <a:xfrm>
            <a:off x="3592978" y="1389393"/>
            <a:ext cx="28065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14"/>
          <p:cNvSpPr/>
          <p:nvPr/>
        </p:nvSpPr>
        <p:spPr>
          <a:xfrm>
            <a:off x="3591580" y="1282256"/>
            <a:ext cx="476757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14"/>
          <p:cNvSpPr/>
          <p:nvPr/>
        </p:nvSpPr>
        <p:spPr>
          <a:xfrm>
            <a:off x="3681556" y="1376351"/>
            <a:ext cx="347960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1241615"/>
            <a:ext cx="307048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12" y="1286136"/>
            <a:ext cx="308833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1201319"/>
            <a:ext cx="232828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1237697"/>
            <a:ext cx="286940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6" name="Google Shape;1306;p14"/>
          <p:cNvSpPr/>
          <p:nvPr/>
        </p:nvSpPr>
        <p:spPr>
          <a:xfrm>
            <a:off x="4124950" y="736456"/>
            <a:ext cx="481958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7" name="Google Shape;1307;p14"/>
          <p:cNvSpPr/>
          <p:nvPr/>
        </p:nvSpPr>
        <p:spPr>
          <a:xfrm>
            <a:off x="4098480" y="1128879"/>
            <a:ext cx="59857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8" name="Google Shape;1308;p14"/>
          <p:cNvSpPr/>
          <p:nvPr/>
        </p:nvSpPr>
        <p:spPr>
          <a:xfrm>
            <a:off x="4106787" y="982612"/>
            <a:ext cx="77557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9" name="Google Shape;1309;p14"/>
          <p:cNvSpPr/>
          <p:nvPr/>
        </p:nvSpPr>
        <p:spPr>
          <a:xfrm>
            <a:off x="4422684" y="822580"/>
            <a:ext cx="111717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0" name="Google Shape;1310;p14"/>
          <p:cNvSpPr/>
          <p:nvPr/>
        </p:nvSpPr>
        <p:spPr>
          <a:xfrm>
            <a:off x="4501714" y="981267"/>
            <a:ext cx="94482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1" name="Google Shape;1311;p14"/>
          <p:cNvSpPr/>
          <p:nvPr/>
        </p:nvSpPr>
        <p:spPr>
          <a:xfrm>
            <a:off x="4255070" y="1068840"/>
            <a:ext cx="103953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2" name="Google Shape;1312;p14"/>
          <p:cNvSpPr/>
          <p:nvPr/>
        </p:nvSpPr>
        <p:spPr>
          <a:xfrm>
            <a:off x="4374936" y="1203927"/>
            <a:ext cx="84234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3" name="Google Shape;1313;p14"/>
          <p:cNvSpPr/>
          <p:nvPr/>
        </p:nvSpPr>
        <p:spPr>
          <a:xfrm>
            <a:off x="4196844" y="1149063"/>
            <a:ext cx="66611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4" name="Google Shape;1314;p14"/>
          <p:cNvSpPr/>
          <p:nvPr/>
        </p:nvSpPr>
        <p:spPr>
          <a:xfrm>
            <a:off x="4575856" y="1156308"/>
            <a:ext cx="74064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5" name="Google Shape;1315;p14"/>
          <p:cNvSpPr/>
          <p:nvPr/>
        </p:nvSpPr>
        <p:spPr>
          <a:xfrm>
            <a:off x="4536342" y="1297088"/>
            <a:ext cx="102633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6" name="Google Shape;1316;p14"/>
          <p:cNvSpPr/>
          <p:nvPr/>
        </p:nvSpPr>
        <p:spPr>
          <a:xfrm>
            <a:off x="4431690" y="1339117"/>
            <a:ext cx="85787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7" name="Google Shape;1317;p14"/>
          <p:cNvSpPr/>
          <p:nvPr/>
        </p:nvSpPr>
        <p:spPr>
          <a:xfrm>
            <a:off x="4466393" y="1368927"/>
            <a:ext cx="34703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14"/>
          <p:cNvSpPr/>
          <p:nvPr/>
        </p:nvSpPr>
        <p:spPr>
          <a:xfrm>
            <a:off x="4581371" y="1346153"/>
            <a:ext cx="2919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9" name="Google Shape;1319;p14"/>
          <p:cNvSpPr/>
          <p:nvPr/>
        </p:nvSpPr>
        <p:spPr>
          <a:xfrm>
            <a:off x="4607686" y="1182707"/>
            <a:ext cx="25076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0" name="Google Shape;1320;p14"/>
          <p:cNvSpPr/>
          <p:nvPr/>
        </p:nvSpPr>
        <p:spPr>
          <a:xfrm>
            <a:off x="4541932" y="1023708"/>
            <a:ext cx="27793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1" name="Google Shape;1321;p14"/>
          <p:cNvSpPr/>
          <p:nvPr/>
        </p:nvSpPr>
        <p:spPr>
          <a:xfrm>
            <a:off x="4466393" y="875061"/>
            <a:ext cx="36799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2" name="Google Shape;1322;p14"/>
          <p:cNvSpPr/>
          <p:nvPr/>
        </p:nvSpPr>
        <p:spPr>
          <a:xfrm>
            <a:off x="4408865" y="1234980"/>
            <a:ext cx="25697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3" name="Google Shape;1323;p14"/>
          <p:cNvSpPr/>
          <p:nvPr/>
        </p:nvSpPr>
        <p:spPr>
          <a:xfrm>
            <a:off x="4293807" y="1111489"/>
            <a:ext cx="34780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4" name="Google Shape;1324;p14"/>
          <p:cNvSpPr/>
          <p:nvPr/>
        </p:nvSpPr>
        <p:spPr>
          <a:xfrm>
            <a:off x="4218349" y="1173700"/>
            <a:ext cx="27793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5" name="Google Shape;1325;p14"/>
          <p:cNvSpPr/>
          <p:nvPr/>
        </p:nvSpPr>
        <p:spPr>
          <a:xfrm>
            <a:off x="4117808" y="1147822"/>
            <a:ext cx="27172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6" name="Google Shape;1326;p14"/>
          <p:cNvSpPr/>
          <p:nvPr/>
        </p:nvSpPr>
        <p:spPr>
          <a:xfrm>
            <a:off x="4142806" y="1016359"/>
            <a:ext cx="26396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7" name="Google Shape;1327;p14"/>
          <p:cNvSpPr/>
          <p:nvPr/>
        </p:nvSpPr>
        <p:spPr>
          <a:xfrm>
            <a:off x="4104971" y="1125016"/>
            <a:ext cx="54733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8" name="Google Shape;1328;p14"/>
          <p:cNvSpPr/>
          <p:nvPr/>
        </p:nvSpPr>
        <p:spPr>
          <a:xfrm>
            <a:off x="4116258" y="983028"/>
            <a:ext cx="67931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9" name="Google Shape;1329;p14"/>
          <p:cNvSpPr/>
          <p:nvPr/>
        </p:nvSpPr>
        <p:spPr>
          <a:xfrm>
            <a:off x="4432389" y="821959"/>
            <a:ext cx="100615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0" name="Google Shape;1330;p14"/>
          <p:cNvSpPr/>
          <p:nvPr/>
        </p:nvSpPr>
        <p:spPr>
          <a:xfrm>
            <a:off x="4514834" y="982923"/>
            <a:ext cx="83302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1" name="Google Shape;1331;p14"/>
          <p:cNvSpPr/>
          <p:nvPr/>
        </p:nvSpPr>
        <p:spPr>
          <a:xfrm>
            <a:off x="4268190" y="1070911"/>
            <a:ext cx="83225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2" name="Google Shape;1332;p14"/>
          <p:cNvSpPr/>
          <p:nvPr/>
        </p:nvSpPr>
        <p:spPr>
          <a:xfrm>
            <a:off x="4386193" y="1204445"/>
            <a:ext cx="73520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3" name="Google Shape;1333;p14"/>
          <p:cNvSpPr/>
          <p:nvPr/>
        </p:nvSpPr>
        <p:spPr>
          <a:xfrm>
            <a:off x="4201355" y="1148291"/>
            <a:ext cx="60167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4" name="Google Shape;1334;p14"/>
          <p:cNvSpPr/>
          <p:nvPr/>
        </p:nvSpPr>
        <p:spPr>
          <a:xfrm>
            <a:off x="4584395" y="1156619"/>
            <a:ext cx="66378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5" name="Google Shape;1335;p14"/>
          <p:cNvSpPr/>
          <p:nvPr/>
        </p:nvSpPr>
        <p:spPr>
          <a:xfrm>
            <a:off x="4549540" y="1298227"/>
            <a:ext cx="83225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6" name="Google Shape;1336;p14"/>
          <p:cNvSpPr/>
          <p:nvPr/>
        </p:nvSpPr>
        <p:spPr>
          <a:xfrm>
            <a:off x="4443332" y="1340253"/>
            <a:ext cx="75228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7" name="Google Shape;1337;p14"/>
          <p:cNvSpPr/>
          <p:nvPr/>
        </p:nvSpPr>
        <p:spPr>
          <a:xfrm>
            <a:off x="5206367" y="856080"/>
            <a:ext cx="609124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8" name="Google Shape;1338;p14"/>
          <p:cNvSpPr/>
          <p:nvPr/>
        </p:nvSpPr>
        <p:spPr>
          <a:xfrm>
            <a:off x="5308380" y="878233"/>
            <a:ext cx="448264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9" name="Google Shape;1339;p14"/>
          <p:cNvSpPr/>
          <p:nvPr/>
        </p:nvSpPr>
        <p:spPr>
          <a:xfrm>
            <a:off x="5206370" y="1033501"/>
            <a:ext cx="492051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0" name="Google Shape;1340;p14"/>
          <p:cNvSpPr/>
          <p:nvPr/>
        </p:nvSpPr>
        <p:spPr>
          <a:xfrm>
            <a:off x="5200858" y="845005"/>
            <a:ext cx="618829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1" name="Google Shape;1341;p14"/>
          <p:cNvSpPr/>
          <p:nvPr/>
        </p:nvSpPr>
        <p:spPr>
          <a:xfrm>
            <a:off x="4889696" y="825233"/>
            <a:ext cx="350677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2" name="Google Shape;1342;p14"/>
          <p:cNvSpPr/>
          <p:nvPr/>
        </p:nvSpPr>
        <p:spPr>
          <a:xfrm>
            <a:off x="4909490" y="815814"/>
            <a:ext cx="328784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3" name="Google Shape;1343;p14"/>
          <p:cNvSpPr/>
          <p:nvPr/>
        </p:nvSpPr>
        <p:spPr>
          <a:xfrm>
            <a:off x="4895984" y="980815"/>
            <a:ext cx="290355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4" name="Google Shape;1344;p14"/>
          <p:cNvSpPr/>
          <p:nvPr/>
        </p:nvSpPr>
        <p:spPr>
          <a:xfrm>
            <a:off x="4887677" y="825541"/>
            <a:ext cx="32435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5" name="Google Shape;1345;p14"/>
          <p:cNvSpPr/>
          <p:nvPr/>
        </p:nvSpPr>
        <p:spPr>
          <a:xfrm>
            <a:off x="6682910" y="1011765"/>
            <a:ext cx="259922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6" name="Google Shape;1346;p14"/>
          <p:cNvSpPr/>
          <p:nvPr/>
        </p:nvSpPr>
        <p:spPr>
          <a:xfrm>
            <a:off x="6697273" y="986507"/>
            <a:ext cx="23997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7" name="Google Shape;1347;p14"/>
          <p:cNvSpPr/>
          <p:nvPr/>
        </p:nvSpPr>
        <p:spPr>
          <a:xfrm>
            <a:off x="6696108" y="1050167"/>
            <a:ext cx="228014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8" name="Google Shape;1348;p14"/>
          <p:cNvSpPr/>
          <p:nvPr/>
        </p:nvSpPr>
        <p:spPr>
          <a:xfrm>
            <a:off x="6680892" y="1011973"/>
            <a:ext cx="241134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9" name="Google Shape;1349;p14"/>
          <p:cNvSpPr/>
          <p:nvPr/>
        </p:nvSpPr>
        <p:spPr>
          <a:xfrm>
            <a:off x="7011388" y="893136"/>
            <a:ext cx="335383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0" name="Google Shape;1350;p14"/>
          <p:cNvSpPr/>
          <p:nvPr/>
        </p:nvSpPr>
        <p:spPr>
          <a:xfrm>
            <a:off x="7014801" y="931851"/>
            <a:ext cx="297342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1" name="Google Shape;1351;p14"/>
          <p:cNvSpPr/>
          <p:nvPr/>
        </p:nvSpPr>
        <p:spPr>
          <a:xfrm>
            <a:off x="7008590" y="891895"/>
            <a:ext cx="334762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2" name="Google Shape;1352;p14"/>
          <p:cNvSpPr/>
          <p:nvPr/>
        </p:nvSpPr>
        <p:spPr>
          <a:xfrm>
            <a:off x="7034290" y="971498"/>
            <a:ext cx="375909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3" name="Google Shape;1353;p14"/>
          <p:cNvSpPr/>
          <p:nvPr/>
        </p:nvSpPr>
        <p:spPr>
          <a:xfrm>
            <a:off x="7092514" y="1028533"/>
            <a:ext cx="394386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4" name="Google Shape;1354;p14"/>
          <p:cNvSpPr/>
          <p:nvPr/>
        </p:nvSpPr>
        <p:spPr>
          <a:xfrm>
            <a:off x="7393120" y="1470332"/>
            <a:ext cx="119247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5" name="Google Shape;1355;p14"/>
          <p:cNvSpPr/>
          <p:nvPr/>
        </p:nvSpPr>
        <p:spPr>
          <a:xfrm>
            <a:off x="7228919" y="1460602"/>
            <a:ext cx="117850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6" name="Google Shape;1356;p14"/>
          <p:cNvSpPr/>
          <p:nvPr/>
        </p:nvSpPr>
        <p:spPr>
          <a:xfrm>
            <a:off x="7016198" y="1202231"/>
            <a:ext cx="125536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7" name="Google Shape;1357;p14"/>
          <p:cNvSpPr/>
          <p:nvPr/>
        </p:nvSpPr>
        <p:spPr>
          <a:xfrm>
            <a:off x="7115264" y="1379551"/>
            <a:ext cx="120645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8" name="Google Shape;1358;p14"/>
          <p:cNvSpPr/>
          <p:nvPr/>
        </p:nvSpPr>
        <p:spPr>
          <a:xfrm>
            <a:off x="7135371" y="1411537"/>
            <a:ext cx="45805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9" name="Google Shape;1359;p14"/>
          <p:cNvSpPr/>
          <p:nvPr/>
        </p:nvSpPr>
        <p:spPr>
          <a:xfrm>
            <a:off x="7043914" y="1222934"/>
            <a:ext cx="5481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14"/>
          <p:cNvSpPr/>
          <p:nvPr/>
        </p:nvSpPr>
        <p:spPr>
          <a:xfrm>
            <a:off x="7255237" y="1491033"/>
            <a:ext cx="486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1" name="Google Shape;1361;p14"/>
          <p:cNvSpPr/>
          <p:nvPr/>
        </p:nvSpPr>
        <p:spPr>
          <a:xfrm>
            <a:off x="7445136" y="1506871"/>
            <a:ext cx="45805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2" name="Google Shape;1362;p14"/>
          <p:cNvSpPr/>
          <p:nvPr/>
        </p:nvSpPr>
        <p:spPr>
          <a:xfrm>
            <a:off x="7398707" y="1468467"/>
            <a:ext cx="110242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3" name="Google Shape;1363;p14"/>
          <p:cNvSpPr/>
          <p:nvPr/>
        </p:nvSpPr>
        <p:spPr>
          <a:xfrm>
            <a:off x="7233813" y="1459567"/>
            <a:ext cx="109543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4" name="Google Shape;1364;p14"/>
          <p:cNvSpPr/>
          <p:nvPr/>
        </p:nvSpPr>
        <p:spPr>
          <a:xfrm>
            <a:off x="7016198" y="1199331"/>
            <a:ext cx="125536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5" name="Google Shape;1365;p14"/>
          <p:cNvSpPr/>
          <p:nvPr/>
        </p:nvSpPr>
        <p:spPr>
          <a:xfrm>
            <a:off x="7118757" y="1377685"/>
            <a:ext cx="111639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6" name="Google Shape;1366;p14"/>
          <p:cNvSpPr/>
          <p:nvPr/>
        </p:nvSpPr>
        <p:spPr>
          <a:xfrm>
            <a:off x="7466563" y="1599620"/>
            <a:ext cx="24377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7" name="Google Shape;1367;p14"/>
          <p:cNvSpPr/>
          <p:nvPr/>
        </p:nvSpPr>
        <p:spPr>
          <a:xfrm>
            <a:off x="7249725" y="1588752"/>
            <a:ext cx="26396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8" name="Google Shape;1368;p14"/>
          <p:cNvSpPr/>
          <p:nvPr/>
        </p:nvSpPr>
        <p:spPr>
          <a:xfrm>
            <a:off x="7003777" y="1267237"/>
            <a:ext cx="36100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9" name="Google Shape;1369;p14"/>
          <p:cNvSpPr/>
          <p:nvPr/>
        </p:nvSpPr>
        <p:spPr>
          <a:xfrm>
            <a:off x="7122947" y="1488756"/>
            <a:ext cx="37498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0" name="Google Shape;1370;p14"/>
          <p:cNvSpPr/>
          <p:nvPr/>
        </p:nvSpPr>
        <p:spPr>
          <a:xfrm>
            <a:off x="5696248" y="1463085"/>
            <a:ext cx="46223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1" name="Google Shape;1371;p14"/>
          <p:cNvSpPr/>
          <p:nvPr/>
        </p:nvSpPr>
        <p:spPr>
          <a:xfrm>
            <a:off x="5825818" y="1688540"/>
            <a:ext cx="332666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2" name="Google Shape;1372;p14"/>
          <p:cNvSpPr/>
          <p:nvPr/>
        </p:nvSpPr>
        <p:spPr>
          <a:xfrm>
            <a:off x="5688637" y="1459359"/>
            <a:ext cx="470546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3" name="Google Shape;1373;p14"/>
          <p:cNvSpPr/>
          <p:nvPr/>
        </p:nvSpPr>
        <p:spPr>
          <a:xfrm>
            <a:off x="5694847" y="1520328"/>
            <a:ext cx="376064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4" name="Google Shape;1374;p14"/>
          <p:cNvSpPr/>
          <p:nvPr/>
        </p:nvSpPr>
        <p:spPr>
          <a:xfrm>
            <a:off x="5796009" y="907838"/>
            <a:ext cx="261087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5" name="Google Shape;1375;p14"/>
          <p:cNvSpPr/>
          <p:nvPr/>
        </p:nvSpPr>
        <p:spPr>
          <a:xfrm>
            <a:off x="5957490" y="1014457"/>
            <a:ext cx="98441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6" name="Google Shape;1376;p14"/>
          <p:cNvSpPr/>
          <p:nvPr/>
        </p:nvSpPr>
        <p:spPr>
          <a:xfrm>
            <a:off x="6002519" y="1058967"/>
            <a:ext cx="29889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7" name="Google Shape;1377;p14"/>
          <p:cNvSpPr/>
          <p:nvPr/>
        </p:nvSpPr>
        <p:spPr>
          <a:xfrm>
            <a:off x="5969291" y="1015388"/>
            <a:ext cx="85787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14"/>
          <p:cNvSpPr/>
          <p:nvPr/>
        </p:nvSpPr>
        <p:spPr>
          <a:xfrm>
            <a:off x="5872943" y="1185980"/>
            <a:ext cx="68552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9" name="Google Shape;1379;p14"/>
          <p:cNvSpPr/>
          <p:nvPr/>
        </p:nvSpPr>
        <p:spPr>
          <a:xfrm>
            <a:off x="5897165" y="1218275"/>
            <a:ext cx="18788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0" name="Google Shape;1380;p14"/>
          <p:cNvSpPr/>
          <p:nvPr/>
        </p:nvSpPr>
        <p:spPr>
          <a:xfrm>
            <a:off x="5881250" y="1185667"/>
            <a:ext cx="59934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1" name="Google Shape;1381;p14"/>
          <p:cNvSpPr/>
          <p:nvPr/>
        </p:nvSpPr>
        <p:spPr>
          <a:xfrm>
            <a:off x="6037840" y="1148196"/>
            <a:ext cx="60400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2" name="Google Shape;1382;p14"/>
          <p:cNvSpPr/>
          <p:nvPr/>
        </p:nvSpPr>
        <p:spPr>
          <a:xfrm>
            <a:off x="6069748" y="1173040"/>
            <a:ext cx="16692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3" name="Google Shape;1383;p14"/>
          <p:cNvSpPr/>
          <p:nvPr/>
        </p:nvSpPr>
        <p:spPr>
          <a:xfrm>
            <a:off x="6043429" y="1147573"/>
            <a:ext cx="55276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4" name="Google Shape;1384;p14"/>
          <p:cNvSpPr/>
          <p:nvPr/>
        </p:nvSpPr>
        <p:spPr>
          <a:xfrm>
            <a:off x="6008729" y="1255849"/>
            <a:ext cx="82759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5" name="Google Shape;1385;p14"/>
          <p:cNvSpPr/>
          <p:nvPr/>
        </p:nvSpPr>
        <p:spPr>
          <a:xfrm>
            <a:off x="6057248" y="1297669"/>
            <a:ext cx="16692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6" name="Google Shape;1386;p14"/>
          <p:cNvSpPr/>
          <p:nvPr/>
        </p:nvSpPr>
        <p:spPr>
          <a:xfrm>
            <a:off x="6018356" y="1256056"/>
            <a:ext cx="7421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7" name="Google Shape;1387;p14"/>
          <p:cNvSpPr/>
          <p:nvPr/>
        </p:nvSpPr>
        <p:spPr>
          <a:xfrm>
            <a:off x="5922865" y="1294977"/>
            <a:ext cx="69173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14"/>
          <p:cNvSpPr/>
          <p:nvPr/>
        </p:nvSpPr>
        <p:spPr>
          <a:xfrm>
            <a:off x="5949183" y="1331932"/>
            <a:ext cx="15993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9" name="Google Shape;1389;p14"/>
          <p:cNvSpPr/>
          <p:nvPr/>
        </p:nvSpPr>
        <p:spPr>
          <a:xfrm>
            <a:off x="5932178" y="1294564"/>
            <a:ext cx="59236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0" name="Google Shape;1390;p14"/>
          <p:cNvSpPr/>
          <p:nvPr/>
        </p:nvSpPr>
        <p:spPr>
          <a:xfrm>
            <a:off x="6312280" y="1245084"/>
            <a:ext cx="94948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1" name="Google Shape;1391;p14"/>
          <p:cNvSpPr/>
          <p:nvPr/>
        </p:nvSpPr>
        <p:spPr>
          <a:xfrm>
            <a:off x="6330214" y="1224279"/>
            <a:ext cx="170952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2" name="Google Shape;1392;p14"/>
          <p:cNvSpPr/>
          <p:nvPr/>
        </p:nvSpPr>
        <p:spPr>
          <a:xfrm>
            <a:off x="6371130" y="1294047"/>
            <a:ext cx="135861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3" name="Google Shape;1393;p14"/>
          <p:cNvSpPr/>
          <p:nvPr/>
        </p:nvSpPr>
        <p:spPr>
          <a:xfrm>
            <a:off x="6251262" y="1167448"/>
            <a:ext cx="95025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4" name="Google Shape;1394;p14"/>
          <p:cNvSpPr/>
          <p:nvPr/>
        </p:nvSpPr>
        <p:spPr>
          <a:xfrm>
            <a:off x="6269270" y="1146645"/>
            <a:ext cx="170952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5" name="Google Shape;1395;p14"/>
          <p:cNvSpPr/>
          <p:nvPr/>
        </p:nvSpPr>
        <p:spPr>
          <a:xfrm>
            <a:off x="6186825" y="1094471"/>
            <a:ext cx="100537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6" name="Google Shape;1396;p14"/>
          <p:cNvSpPr/>
          <p:nvPr/>
        </p:nvSpPr>
        <p:spPr>
          <a:xfrm>
            <a:off x="6194430" y="1058450"/>
            <a:ext cx="16839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7" name="Google Shape;1397;p14"/>
          <p:cNvSpPr/>
          <p:nvPr/>
        </p:nvSpPr>
        <p:spPr>
          <a:xfrm>
            <a:off x="6113304" y="1031641"/>
            <a:ext cx="111717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8" name="Google Shape;1398;p14"/>
          <p:cNvSpPr/>
          <p:nvPr/>
        </p:nvSpPr>
        <p:spPr>
          <a:xfrm>
            <a:off x="6117493" y="978121"/>
            <a:ext cx="164586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9" name="Google Shape;1399;p14"/>
          <p:cNvSpPr/>
          <p:nvPr/>
        </p:nvSpPr>
        <p:spPr>
          <a:xfrm>
            <a:off x="6368333" y="1289389"/>
            <a:ext cx="11094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0" name="Google Shape;1400;p14"/>
          <p:cNvSpPr/>
          <p:nvPr/>
        </p:nvSpPr>
        <p:spPr>
          <a:xfrm>
            <a:off x="6320587" y="1238565"/>
            <a:ext cx="5613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1" name="Google Shape;1401;p14"/>
          <p:cNvSpPr/>
          <p:nvPr/>
        </p:nvSpPr>
        <p:spPr>
          <a:xfrm>
            <a:off x="6330214" y="1222002"/>
            <a:ext cx="166372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2" name="Google Shape;1402;p14"/>
          <p:cNvSpPr/>
          <p:nvPr/>
        </p:nvSpPr>
        <p:spPr>
          <a:xfrm>
            <a:off x="6260264" y="1167450"/>
            <a:ext cx="56208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" name="Google Shape;1403;p14"/>
          <p:cNvSpPr/>
          <p:nvPr/>
        </p:nvSpPr>
        <p:spPr>
          <a:xfrm>
            <a:off x="6269273" y="1144365"/>
            <a:ext cx="16707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4" name="Google Shape;1404;p14"/>
          <p:cNvSpPr/>
          <p:nvPr/>
        </p:nvSpPr>
        <p:spPr>
          <a:xfrm>
            <a:off x="6191638" y="1094473"/>
            <a:ext cx="65213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5" name="Google Shape;1405;p14"/>
          <p:cNvSpPr/>
          <p:nvPr/>
        </p:nvSpPr>
        <p:spPr>
          <a:xfrm>
            <a:off x="6194433" y="1056277"/>
            <a:ext cx="16707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6" name="Google Shape;1406;p14"/>
          <p:cNvSpPr/>
          <p:nvPr/>
        </p:nvSpPr>
        <p:spPr>
          <a:xfrm>
            <a:off x="6118195" y="1031640"/>
            <a:ext cx="76315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7" name="Google Shape;1407;p14"/>
          <p:cNvSpPr/>
          <p:nvPr/>
        </p:nvSpPr>
        <p:spPr>
          <a:xfrm>
            <a:off x="6116872" y="977087"/>
            <a:ext cx="164276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8" name="Google Shape;1408;p14"/>
          <p:cNvSpPr/>
          <p:nvPr/>
        </p:nvSpPr>
        <p:spPr>
          <a:xfrm>
            <a:off x="6070139" y="997169"/>
            <a:ext cx="350289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" name="Google Shape;1409;p14"/>
          <p:cNvSpPr/>
          <p:nvPr/>
        </p:nvSpPr>
        <p:spPr>
          <a:xfrm>
            <a:off x="6195827" y="1173867"/>
            <a:ext cx="71424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" name="Google Shape;1410;p14"/>
          <p:cNvSpPr/>
          <p:nvPr/>
        </p:nvSpPr>
        <p:spPr>
          <a:xfrm>
            <a:off x="6254755" y="1147162"/>
            <a:ext cx="225219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" name="Google Shape;1411;p14"/>
          <p:cNvSpPr/>
          <p:nvPr/>
        </p:nvSpPr>
        <p:spPr>
          <a:xfrm>
            <a:off x="6172305" y="1209996"/>
            <a:ext cx="20107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1326039"/>
            <a:ext cx="257124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3" y="1251149"/>
            <a:ext cx="16178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70" y="1329056"/>
            <a:ext cx="20510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1326683"/>
            <a:ext cx="228710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1164285"/>
            <a:ext cx="124758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6" y="1145913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3" y="1241744"/>
            <a:ext cx="178869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30" y="1053899"/>
            <a:ext cx="125379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3" y="1035374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948868"/>
            <a:ext cx="13353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907133"/>
            <a:ext cx="221102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6" y="856624"/>
            <a:ext cx="148281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790199"/>
            <a:ext cx="216676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1236525"/>
            <a:ext cx="146961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802" y="1159534"/>
            <a:ext cx="72821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1143671"/>
            <a:ext cx="218307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3" y="1052056"/>
            <a:ext cx="75615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3" y="1032456"/>
            <a:ext cx="219005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946762"/>
            <a:ext cx="8664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4" y="905239"/>
            <a:ext cx="219005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7" y="854437"/>
            <a:ext cx="101235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3" y="789104"/>
            <a:ext cx="218307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7" y="824054"/>
            <a:ext cx="463785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52" y="1052013"/>
            <a:ext cx="94325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4" y="1037198"/>
            <a:ext cx="295941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1092059"/>
            <a:ext cx="27094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40299" y="769846"/>
            <a:ext cx="39972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05383" y="740044"/>
            <a:ext cx="237389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40329" y="766169"/>
            <a:ext cx="403265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08787" y="837073"/>
            <a:ext cx="294323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46080" y="2278112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27364" y="2213165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64721" y="2356295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48825" y="2274851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865146" y="4233603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781116" y="4115665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989450" y="4387546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868460" y="4228624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689939" y="2733126"/>
            <a:ext cx="484396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631043" y="2631886"/>
            <a:ext cx="615424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53282" y="2865272"/>
            <a:ext cx="314349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692174" y="2728853"/>
            <a:ext cx="479317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157880" y="5680978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139164" y="5616031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176521" y="5759161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160626" y="5677717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216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1270533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3070333"/>
            <a:ext cx="35043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4328933"/>
            <a:ext cx="31221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351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16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518" name="Google Shape;1518;p1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2" name="Google Shape;152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1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1" name="Google Shape;1571;p16"/>
          <p:cNvSpPr txBox="1">
            <a:spLocks noGrp="1"/>
          </p:cNvSpPr>
          <p:nvPr>
            <p:ph type="title" hasCustomPrompt="1"/>
          </p:nvPr>
        </p:nvSpPr>
        <p:spPr>
          <a:xfrm flipH="1">
            <a:off x="5186850" y="1350467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6"/>
          <p:cNvSpPr txBox="1">
            <a:spLocks noGrp="1"/>
          </p:cNvSpPr>
          <p:nvPr>
            <p:ph type="title" idx="2"/>
          </p:nvPr>
        </p:nvSpPr>
        <p:spPr>
          <a:xfrm>
            <a:off x="4220700" y="3119967"/>
            <a:ext cx="39636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3" name="Google Shape;1573;p16"/>
          <p:cNvSpPr txBox="1">
            <a:spLocks noGrp="1"/>
          </p:cNvSpPr>
          <p:nvPr>
            <p:ph type="subTitle" idx="1"/>
          </p:nvPr>
        </p:nvSpPr>
        <p:spPr>
          <a:xfrm>
            <a:off x="4739804" y="4481733"/>
            <a:ext cx="29253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170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rgbClr val="FFECC6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17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576" name="Google Shape;1576;p1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80" name="Google Shape;158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1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9" name="Google Shape;1629;p17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0" name="Google Shape;1630;p17"/>
          <p:cNvSpPr/>
          <p:nvPr/>
        </p:nvSpPr>
        <p:spPr>
          <a:xfrm rot="3684608">
            <a:off x="7989327" y="686740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1" name="Google Shape;1631;p17"/>
          <p:cNvSpPr/>
          <p:nvPr/>
        </p:nvSpPr>
        <p:spPr>
          <a:xfrm rot="3684608">
            <a:off x="7992705" y="681250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2" name="Google Shape;1632;p17"/>
          <p:cNvSpPr/>
          <p:nvPr/>
        </p:nvSpPr>
        <p:spPr>
          <a:xfrm rot="3684608">
            <a:off x="8016915" y="723792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3" name="Google Shape;1633;p17"/>
          <p:cNvSpPr/>
          <p:nvPr/>
        </p:nvSpPr>
        <p:spPr>
          <a:xfrm rot="3684608">
            <a:off x="8062243" y="849393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4" name="Google Shape;1634;p17"/>
          <p:cNvSpPr/>
          <p:nvPr/>
        </p:nvSpPr>
        <p:spPr>
          <a:xfrm rot="3684608">
            <a:off x="8053843" y="848669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5" name="Google Shape;1635;p17"/>
          <p:cNvSpPr/>
          <p:nvPr/>
        </p:nvSpPr>
        <p:spPr>
          <a:xfrm rot="3684608">
            <a:off x="8083234" y="895011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6" name="Google Shape;1636;p17"/>
          <p:cNvSpPr/>
          <p:nvPr/>
        </p:nvSpPr>
        <p:spPr>
          <a:xfrm rot="3684608">
            <a:off x="8080106" y="633982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7" name="Google Shape;1637;p17"/>
          <p:cNvSpPr/>
          <p:nvPr/>
        </p:nvSpPr>
        <p:spPr>
          <a:xfrm rot="3684608">
            <a:off x="8133089" y="693717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8" name="Google Shape;1638;p17"/>
          <p:cNvSpPr/>
          <p:nvPr/>
        </p:nvSpPr>
        <p:spPr>
          <a:xfrm rot="3684608">
            <a:off x="8244359" y="12798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9" name="Google Shape;1639;p17"/>
          <p:cNvSpPr/>
          <p:nvPr/>
        </p:nvSpPr>
        <p:spPr>
          <a:xfrm rot="3684608">
            <a:off x="8230236" y="1282663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0" name="Google Shape;1640;p17"/>
          <p:cNvSpPr/>
          <p:nvPr/>
        </p:nvSpPr>
        <p:spPr>
          <a:xfrm rot="3684608">
            <a:off x="8258286" y="1365808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1" name="Google Shape;1641;p17"/>
          <p:cNvSpPr/>
          <p:nvPr/>
        </p:nvSpPr>
        <p:spPr>
          <a:xfrm rot="3684608">
            <a:off x="8263732" y="1294163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2" name="Google Shape;1642;p17"/>
          <p:cNvSpPr/>
          <p:nvPr/>
        </p:nvSpPr>
        <p:spPr>
          <a:xfrm rot="3684608">
            <a:off x="8071736" y="1225921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3" name="Google Shape;1643;p17"/>
          <p:cNvSpPr/>
          <p:nvPr/>
        </p:nvSpPr>
        <p:spPr>
          <a:xfrm rot="3684608">
            <a:off x="8126851" y="1407343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4" name="Google Shape;1644;p17"/>
          <p:cNvSpPr/>
          <p:nvPr/>
        </p:nvSpPr>
        <p:spPr>
          <a:xfrm rot="3684608">
            <a:off x="8070784" y="1417062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5" name="Google Shape;1645;p17"/>
          <p:cNvSpPr/>
          <p:nvPr/>
        </p:nvSpPr>
        <p:spPr>
          <a:xfrm rot="3684608">
            <a:off x="8128787" y="1093589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6" name="Google Shape;1646;p17"/>
          <p:cNvSpPr/>
          <p:nvPr/>
        </p:nvSpPr>
        <p:spPr>
          <a:xfrm rot="3684608">
            <a:off x="8183920" y="1274140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7" name="Google Shape;1647;p17"/>
          <p:cNvSpPr/>
          <p:nvPr/>
        </p:nvSpPr>
        <p:spPr>
          <a:xfrm rot="3684608">
            <a:off x="8189870" y="967638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8" name="Google Shape;1648;p17"/>
          <p:cNvSpPr/>
          <p:nvPr/>
        </p:nvSpPr>
        <p:spPr>
          <a:xfrm rot="3684608">
            <a:off x="8243271" y="1117745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9" name="Google Shape;1649;p17"/>
          <p:cNvSpPr/>
          <p:nvPr/>
        </p:nvSpPr>
        <p:spPr>
          <a:xfrm rot="3684608">
            <a:off x="8241756" y="840592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0" name="Google Shape;1650;p17"/>
          <p:cNvSpPr/>
          <p:nvPr/>
        </p:nvSpPr>
        <p:spPr>
          <a:xfrm rot="3684608">
            <a:off x="8294102" y="955246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1" name="Google Shape;1651;p17"/>
          <p:cNvSpPr/>
          <p:nvPr/>
        </p:nvSpPr>
        <p:spPr>
          <a:xfrm rot="3684608">
            <a:off x="8181902" y="1037052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2" name="Google Shape;1652;p17"/>
          <p:cNvSpPr/>
          <p:nvPr/>
        </p:nvSpPr>
        <p:spPr>
          <a:xfrm rot="3684608">
            <a:off x="7987980" y="1172505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3" name="Google Shape;1653;p17"/>
          <p:cNvSpPr/>
          <p:nvPr/>
        </p:nvSpPr>
        <p:spPr>
          <a:xfrm rot="3684608">
            <a:off x="8217917" y="1008239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4" name="Google Shape;1654;p17"/>
          <p:cNvSpPr/>
          <p:nvPr/>
        </p:nvSpPr>
        <p:spPr>
          <a:xfrm rot="3684608">
            <a:off x="8094042" y="1391183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5" name="Google Shape;1655;p17"/>
          <p:cNvSpPr/>
          <p:nvPr/>
        </p:nvSpPr>
        <p:spPr>
          <a:xfrm rot="3684608">
            <a:off x="8116840" y="1228358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6" name="Google Shape;1656;p17"/>
          <p:cNvSpPr/>
          <p:nvPr/>
        </p:nvSpPr>
        <p:spPr>
          <a:xfrm rot="3684608">
            <a:off x="8136852" y="1392084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7" name="Google Shape;1657;p17"/>
          <p:cNvSpPr/>
          <p:nvPr/>
        </p:nvSpPr>
        <p:spPr>
          <a:xfrm rot="3684608">
            <a:off x="8170379" y="1095926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8" name="Google Shape;1658;p17"/>
          <p:cNvSpPr/>
          <p:nvPr/>
        </p:nvSpPr>
        <p:spPr>
          <a:xfrm rot="3684608">
            <a:off x="8194021" y="1259003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9" name="Google Shape;1659;p17"/>
          <p:cNvSpPr/>
          <p:nvPr/>
        </p:nvSpPr>
        <p:spPr>
          <a:xfrm rot="3684608">
            <a:off x="8228194" y="96101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0" name="Google Shape;1660;p17"/>
          <p:cNvSpPr/>
          <p:nvPr/>
        </p:nvSpPr>
        <p:spPr>
          <a:xfrm rot="3684608">
            <a:off x="8250007" y="110650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1" name="Google Shape;1661;p17"/>
          <p:cNvSpPr/>
          <p:nvPr/>
        </p:nvSpPr>
        <p:spPr>
          <a:xfrm rot="3684608">
            <a:off x="8271499" y="825391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2" name="Google Shape;1662;p17"/>
          <p:cNvSpPr/>
          <p:nvPr/>
        </p:nvSpPr>
        <p:spPr>
          <a:xfrm rot="3684608">
            <a:off x="8297069" y="946717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3" name="Google Shape;1663;p17"/>
          <p:cNvSpPr/>
          <p:nvPr/>
        </p:nvSpPr>
        <p:spPr>
          <a:xfrm rot="3684608">
            <a:off x="8052356" y="891198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4" name="Google Shape;1664;p17"/>
          <p:cNvSpPr/>
          <p:nvPr/>
        </p:nvSpPr>
        <p:spPr>
          <a:xfrm>
            <a:off x="7106222" y="724174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5" name="Google Shape;1665;p17"/>
          <p:cNvSpPr/>
          <p:nvPr/>
        </p:nvSpPr>
        <p:spPr>
          <a:xfrm>
            <a:off x="7118992" y="701712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6" name="Google Shape;1666;p17"/>
          <p:cNvSpPr/>
          <p:nvPr/>
        </p:nvSpPr>
        <p:spPr>
          <a:xfrm>
            <a:off x="7117955" y="758323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7" name="Google Shape;1667;p17"/>
          <p:cNvSpPr/>
          <p:nvPr/>
        </p:nvSpPr>
        <p:spPr>
          <a:xfrm>
            <a:off x="7104427" y="724358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8" name="Google Shape;1668;p17"/>
          <p:cNvSpPr/>
          <p:nvPr/>
        </p:nvSpPr>
        <p:spPr>
          <a:xfrm>
            <a:off x="7398303" y="618688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9" name="Google Shape;1669;p17"/>
          <p:cNvSpPr/>
          <p:nvPr/>
        </p:nvSpPr>
        <p:spPr>
          <a:xfrm>
            <a:off x="7401338" y="653112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0" name="Google Shape;1670;p17"/>
          <p:cNvSpPr/>
          <p:nvPr/>
        </p:nvSpPr>
        <p:spPr>
          <a:xfrm>
            <a:off x="7395818" y="617582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1" name="Google Shape;1671;p17"/>
          <p:cNvSpPr/>
          <p:nvPr/>
        </p:nvSpPr>
        <p:spPr>
          <a:xfrm>
            <a:off x="7418668" y="688367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2" name="Google Shape;1672;p17"/>
          <p:cNvSpPr/>
          <p:nvPr/>
        </p:nvSpPr>
        <p:spPr>
          <a:xfrm>
            <a:off x="7470440" y="739086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3" name="Google Shape;1673;p17"/>
          <p:cNvSpPr/>
          <p:nvPr/>
        </p:nvSpPr>
        <p:spPr>
          <a:xfrm>
            <a:off x="7737738" y="1131945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4" name="Google Shape;1674;p17"/>
          <p:cNvSpPr/>
          <p:nvPr/>
        </p:nvSpPr>
        <p:spPr>
          <a:xfrm>
            <a:off x="7591735" y="1123293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5" name="Google Shape;1675;p17"/>
          <p:cNvSpPr/>
          <p:nvPr/>
        </p:nvSpPr>
        <p:spPr>
          <a:xfrm>
            <a:off x="7402580" y="893542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6" name="Google Shape;1676;p17"/>
          <p:cNvSpPr/>
          <p:nvPr/>
        </p:nvSpPr>
        <p:spPr>
          <a:xfrm>
            <a:off x="7490667" y="1051219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7" name="Google Shape;1677;p17"/>
          <p:cNvSpPr/>
          <p:nvPr/>
        </p:nvSpPr>
        <p:spPr>
          <a:xfrm>
            <a:off x="7508550" y="1079664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8" name="Google Shape;1678;p17"/>
          <p:cNvSpPr/>
          <p:nvPr/>
        </p:nvSpPr>
        <p:spPr>
          <a:xfrm>
            <a:off x="7427228" y="911951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9" name="Google Shape;1679;p17"/>
          <p:cNvSpPr/>
          <p:nvPr/>
        </p:nvSpPr>
        <p:spPr>
          <a:xfrm>
            <a:off x="7615135" y="1150356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0" name="Google Shape;1680;p17"/>
          <p:cNvSpPr/>
          <p:nvPr/>
        </p:nvSpPr>
        <p:spPr>
          <a:xfrm>
            <a:off x="7783994" y="116443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1" name="Google Shape;1681;p17"/>
          <p:cNvSpPr/>
          <p:nvPr/>
        </p:nvSpPr>
        <p:spPr>
          <a:xfrm>
            <a:off x="7742709" y="1130290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17"/>
          <p:cNvSpPr/>
          <p:nvPr/>
        </p:nvSpPr>
        <p:spPr>
          <a:xfrm>
            <a:off x="7596082" y="1122374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17"/>
          <p:cNvSpPr/>
          <p:nvPr/>
        </p:nvSpPr>
        <p:spPr>
          <a:xfrm>
            <a:off x="7402580" y="890965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17"/>
          <p:cNvSpPr/>
          <p:nvPr/>
        </p:nvSpPr>
        <p:spPr>
          <a:xfrm>
            <a:off x="7493774" y="1049564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17"/>
          <p:cNvSpPr/>
          <p:nvPr/>
        </p:nvSpPr>
        <p:spPr>
          <a:xfrm>
            <a:off x="7803047" y="1246914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6" name="Google Shape;1686;p17"/>
          <p:cNvSpPr/>
          <p:nvPr/>
        </p:nvSpPr>
        <p:spPr>
          <a:xfrm>
            <a:off x="7610233" y="1237248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7" name="Google Shape;1687;p17"/>
          <p:cNvSpPr/>
          <p:nvPr/>
        </p:nvSpPr>
        <p:spPr>
          <a:xfrm>
            <a:off x="7391538" y="951347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8" name="Google Shape;1688;p17"/>
          <p:cNvSpPr/>
          <p:nvPr/>
        </p:nvSpPr>
        <p:spPr>
          <a:xfrm>
            <a:off x="7497502" y="1148331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9" name="Google Shape;1689;p17"/>
          <p:cNvSpPr/>
          <p:nvPr/>
        </p:nvSpPr>
        <p:spPr>
          <a:xfrm rot="-10221533">
            <a:off x="614637" y="1049400"/>
            <a:ext cx="273633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0" name="Google Shape;1690;p17"/>
          <p:cNvSpPr/>
          <p:nvPr/>
        </p:nvSpPr>
        <p:spPr>
          <a:xfrm rot="-10221533">
            <a:off x="639275" y="855921"/>
            <a:ext cx="257665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1" name="Google Shape;1691;p17"/>
          <p:cNvSpPr/>
          <p:nvPr/>
        </p:nvSpPr>
        <p:spPr>
          <a:xfrm rot="-10221533">
            <a:off x="658359" y="1211186"/>
            <a:ext cx="218787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2" name="Google Shape;1692;p17"/>
          <p:cNvSpPr/>
          <p:nvPr/>
        </p:nvSpPr>
        <p:spPr>
          <a:xfrm rot="-10221533">
            <a:off x="623112" y="1050253"/>
            <a:ext cx="263913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3" name="Google Shape;1693;p17"/>
          <p:cNvSpPr/>
          <p:nvPr/>
        </p:nvSpPr>
        <p:spPr>
          <a:xfrm rot="-10221533">
            <a:off x="767565" y="811064"/>
            <a:ext cx="510768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4" name="Google Shape;1694;p17"/>
          <p:cNvSpPr/>
          <p:nvPr/>
        </p:nvSpPr>
        <p:spPr>
          <a:xfrm rot="-10221533">
            <a:off x="628830" y="806109"/>
            <a:ext cx="647932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5" name="Google Shape;1695;p17"/>
          <p:cNvSpPr/>
          <p:nvPr/>
        </p:nvSpPr>
        <p:spPr>
          <a:xfrm rot="-10221533">
            <a:off x="970322" y="894827"/>
            <a:ext cx="30279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6" name="Google Shape;1696;p17"/>
          <p:cNvSpPr/>
          <p:nvPr/>
        </p:nvSpPr>
        <p:spPr>
          <a:xfrm rot="-10221533">
            <a:off x="767592" y="808662"/>
            <a:ext cx="508190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7" name="Google Shape;1697;p17"/>
          <p:cNvSpPr/>
          <p:nvPr/>
        </p:nvSpPr>
        <p:spPr>
          <a:xfrm rot="6479528" flipH="1">
            <a:off x="569170" y="5512270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8" name="Google Shape;1698;p17"/>
          <p:cNvSpPr/>
          <p:nvPr/>
        </p:nvSpPr>
        <p:spPr>
          <a:xfrm rot="6479528" flipH="1">
            <a:off x="485141" y="5394332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9" name="Google Shape;1699;p17"/>
          <p:cNvSpPr/>
          <p:nvPr/>
        </p:nvSpPr>
        <p:spPr>
          <a:xfrm rot="6479528" flipH="1">
            <a:off x="693475" y="5666213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0" name="Google Shape;1700;p17"/>
          <p:cNvSpPr/>
          <p:nvPr/>
        </p:nvSpPr>
        <p:spPr>
          <a:xfrm rot="6479528" flipH="1">
            <a:off x="572485" y="5507291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593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CC6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8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703" name="Google Shape;1703;p1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07" name="Google Shape;17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1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7" name="Google Shape;1757;p18"/>
          <p:cNvSpPr/>
          <p:nvPr/>
        </p:nvSpPr>
        <p:spPr>
          <a:xfrm rot="-7115431">
            <a:off x="1003413" y="5956347"/>
            <a:ext cx="102507" cy="6441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8" name="Google Shape;1758;p18"/>
          <p:cNvSpPr/>
          <p:nvPr/>
        </p:nvSpPr>
        <p:spPr>
          <a:xfrm rot="-7115431">
            <a:off x="1009003" y="5959371"/>
            <a:ext cx="93908" cy="66276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9" name="Google Shape;1759;p18"/>
          <p:cNvSpPr/>
          <p:nvPr/>
        </p:nvSpPr>
        <p:spPr>
          <a:xfrm rot="-7115431">
            <a:off x="1042006" y="5963566"/>
            <a:ext cx="39359" cy="2421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0" name="Google Shape;1760;p18"/>
          <p:cNvSpPr/>
          <p:nvPr/>
        </p:nvSpPr>
        <p:spPr>
          <a:xfrm rot="-7115431">
            <a:off x="949691" y="5807496"/>
            <a:ext cx="91329" cy="6849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1" name="Google Shape;1761;p18"/>
          <p:cNvSpPr/>
          <p:nvPr/>
        </p:nvSpPr>
        <p:spPr>
          <a:xfrm rot="-7115431">
            <a:off x="942356" y="5806205"/>
            <a:ext cx="106136" cy="704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2" name="Google Shape;1762;p18"/>
          <p:cNvSpPr/>
          <p:nvPr/>
        </p:nvSpPr>
        <p:spPr>
          <a:xfrm rot="-7115431">
            <a:off x="986129" y="5812677"/>
            <a:ext cx="36207" cy="227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3" name="Google Shape;1763;p18"/>
          <p:cNvSpPr/>
          <p:nvPr/>
        </p:nvSpPr>
        <p:spPr>
          <a:xfrm rot="-7115431">
            <a:off x="755525" y="5841303"/>
            <a:ext cx="269592" cy="22641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4" name="Google Shape;1764;p18"/>
          <p:cNvSpPr/>
          <p:nvPr/>
        </p:nvSpPr>
        <p:spPr>
          <a:xfrm rot="-7115431">
            <a:off x="902013" y="5873759"/>
            <a:ext cx="75948" cy="140791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5" name="Google Shape;1765;p18"/>
          <p:cNvSpPr/>
          <p:nvPr/>
        </p:nvSpPr>
        <p:spPr>
          <a:xfrm rot="-7115431">
            <a:off x="441480" y="5258242"/>
            <a:ext cx="437443" cy="234580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6" name="Google Shape;1766;p18"/>
          <p:cNvSpPr/>
          <p:nvPr/>
        </p:nvSpPr>
        <p:spPr>
          <a:xfrm rot="-7115431">
            <a:off x="448700" y="5322703"/>
            <a:ext cx="442792" cy="167659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7" name="Google Shape;1767;p18"/>
          <p:cNvSpPr/>
          <p:nvPr/>
        </p:nvSpPr>
        <p:spPr>
          <a:xfrm rot="-7115431">
            <a:off x="509237" y="5220608"/>
            <a:ext cx="357291" cy="195746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8" name="Google Shape;1768;p18"/>
          <p:cNvSpPr/>
          <p:nvPr/>
        </p:nvSpPr>
        <p:spPr>
          <a:xfrm rot="-7115431">
            <a:off x="448120" y="5243610"/>
            <a:ext cx="413560" cy="236514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9" name="Google Shape;1769;p18"/>
          <p:cNvSpPr/>
          <p:nvPr/>
        </p:nvSpPr>
        <p:spPr>
          <a:xfrm rot="-7115431">
            <a:off x="871213" y="5341819"/>
            <a:ext cx="161355" cy="199042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0" name="Google Shape;1770;p18"/>
          <p:cNvSpPr/>
          <p:nvPr/>
        </p:nvSpPr>
        <p:spPr>
          <a:xfrm rot="-7115431">
            <a:off x="699495" y="5290758"/>
            <a:ext cx="284017" cy="88630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1" name="Google Shape;1771;p18"/>
          <p:cNvSpPr/>
          <p:nvPr/>
        </p:nvSpPr>
        <p:spPr>
          <a:xfrm rot="-7115431">
            <a:off x="850092" y="5182657"/>
            <a:ext cx="183327" cy="18807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2" name="Google Shape;1772;p18"/>
          <p:cNvSpPr/>
          <p:nvPr/>
        </p:nvSpPr>
        <p:spPr>
          <a:xfrm rot="-7115431">
            <a:off x="820152" y="5459602"/>
            <a:ext cx="161641" cy="199042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3" name="Google Shape;1773;p18"/>
          <p:cNvSpPr/>
          <p:nvPr/>
        </p:nvSpPr>
        <p:spPr>
          <a:xfrm rot="-7115431">
            <a:off x="648413" y="5408883"/>
            <a:ext cx="284304" cy="8906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4" name="Google Shape;1774;p18"/>
          <p:cNvSpPr/>
          <p:nvPr/>
        </p:nvSpPr>
        <p:spPr>
          <a:xfrm rot="-7115431">
            <a:off x="767882" y="5570127"/>
            <a:ext cx="159539" cy="20061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5" name="Google Shape;1775;p18"/>
          <p:cNvSpPr/>
          <p:nvPr/>
        </p:nvSpPr>
        <p:spPr>
          <a:xfrm rot="-7115431">
            <a:off x="597595" y="5562919"/>
            <a:ext cx="282299" cy="7422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6" name="Google Shape;1776;p18"/>
          <p:cNvSpPr/>
          <p:nvPr/>
        </p:nvSpPr>
        <p:spPr>
          <a:xfrm rot="-7115431">
            <a:off x="726000" y="5684999"/>
            <a:ext cx="155240" cy="19882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7" name="Google Shape;1777;p18"/>
          <p:cNvSpPr/>
          <p:nvPr/>
        </p:nvSpPr>
        <p:spPr>
          <a:xfrm rot="-7115431">
            <a:off x="556746" y="5716937"/>
            <a:ext cx="277904" cy="6484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8" name="Google Shape;1778;p18"/>
          <p:cNvSpPr/>
          <p:nvPr/>
        </p:nvSpPr>
        <p:spPr>
          <a:xfrm rot="-7115431">
            <a:off x="839840" y="5584152"/>
            <a:ext cx="94672" cy="124813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9" name="Google Shape;1779;p18"/>
          <p:cNvSpPr/>
          <p:nvPr/>
        </p:nvSpPr>
        <p:spPr>
          <a:xfrm rot="-7115431">
            <a:off x="719059" y="5241765"/>
            <a:ext cx="388052" cy="346639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0" name="Google Shape;1780;p18"/>
          <p:cNvSpPr/>
          <p:nvPr/>
        </p:nvSpPr>
        <p:spPr>
          <a:xfrm rot="-7115431">
            <a:off x="861478" y="5714690"/>
            <a:ext cx="40984" cy="19918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1" name="Google Shape;1781;p18"/>
          <p:cNvSpPr/>
          <p:nvPr/>
        </p:nvSpPr>
        <p:spPr>
          <a:xfrm rot="-7115431">
            <a:off x="886519" y="5203684"/>
            <a:ext cx="126199" cy="190085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2" name="Google Shape;1782;p18"/>
          <p:cNvSpPr/>
          <p:nvPr/>
        </p:nvSpPr>
        <p:spPr>
          <a:xfrm rot="-7115431">
            <a:off x="907973" y="5338503"/>
            <a:ext cx="84451" cy="200188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3" name="Google Shape;1783;p18"/>
          <p:cNvSpPr/>
          <p:nvPr/>
        </p:nvSpPr>
        <p:spPr>
          <a:xfrm rot="-7115431">
            <a:off x="719537" y="5302048"/>
            <a:ext cx="255072" cy="90923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4" name="Google Shape;1784;p18"/>
          <p:cNvSpPr/>
          <p:nvPr/>
        </p:nvSpPr>
        <p:spPr>
          <a:xfrm rot="-7115431">
            <a:off x="856883" y="5455584"/>
            <a:ext cx="87889" cy="2009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5" name="Google Shape;1785;p18"/>
          <p:cNvSpPr/>
          <p:nvPr/>
        </p:nvSpPr>
        <p:spPr>
          <a:xfrm rot="-7115431">
            <a:off x="668749" y="5420568"/>
            <a:ext cx="254976" cy="9085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6" name="Google Shape;1786;p18"/>
          <p:cNvSpPr/>
          <p:nvPr/>
        </p:nvSpPr>
        <p:spPr>
          <a:xfrm rot="-7115431">
            <a:off x="807908" y="5574516"/>
            <a:ext cx="85405" cy="202123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7" name="Google Shape;1787;p18"/>
          <p:cNvSpPr/>
          <p:nvPr/>
        </p:nvSpPr>
        <p:spPr>
          <a:xfrm rot="-7115431">
            <a:off x="611187" y="5569699"/>
            <a:ext cx="262713" cy="7745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18"/>
          <p:cNvSpPr/>
          <p:nvPr/>
        </p:nvSpPr>
        <p:spPr>
          <a:xfrm rot="-7115431">
            <a:off x="765160" y="5696305"/>
            <a:ext cx="89609" cy="201048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18"/>
          <p:cNvSpPr/>
          <p:nvPr/>
        </p:nvSpPr>
        <p:spPr>
          <a:xfrm rot="-7115431">
            <a:off x="563372" y="5722880"/>
            <a:ext cx="268637" cy="66491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18"/>
          <p:cNvSpPr/>
          <p:nvPr/>
        </p:nvSpPr>
        <p:spPr>
          <a:xfrm rot="-7115431">
            <a:off x="581325" y="5416196"/>
            <a:ext cx="468491" cy="4225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18"/>
          <p:cNvSpPr/>
          <p:nvPr/>
        </p:nvSpPr>
        <p:spPr>
          <a:xfrm rot="10800000">
            <a:off x="1686210" y="5691607"/>
            <a:ext cx="205718" cy="29583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2" name="Google Shape;1792;p18"/>
          <p:cNvSpPr/>
          <p:nvPr/>
        </p:nvSpPr>
        <p:spPr>
          <a:xfrm rot="10800000">
            <a:off x="1690634" y="5714628"/>
            <a:ext cx="189926" cy="29280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3" name="Google Shape;1793;p18"/>
          <p:cNvSpPr/>
          <p:nvPr/>
        </p:nvSpPr>
        <p:spPr>
          <a:xfrm rot="10800000">
            <a:off x="1701018" y="5693735"/>
            <a:ext cx="180464" cy="26331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4" name="Google Shape;1794;p18"/>
          <p:cNvSpPr/>
          <p:nvPr/>
        </p:nvSpPr>
        <p:spPr>
          <a:xfrm rot="10800000">
            <a:off x="1702677" y="5689395"/>
            <a:ext cx="190848" cy="29788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5" name="Google Shape;1795;p18"/>
          <p:cNvSpPr/>
          <p:nvPr/>
        </p:nvSpPr>
        <p:spPr>
          <a:xfrm rot="10800000">
            <a:off x="1366518" y="5833011"/>
            <a:ext cx="265442" cy="248320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6" name="Google Shape;1796;p18"/>
          <p:cNvSpPr/>
          <p:nvPr/>
        </p:nvSpPr>
        <p:spPr>
          <a:xfrm rot="10800000">
            <a:off x="1393922" y="5820969"/>
            <a:ext cx="235334" cy="229723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7" name="Google Shape;1797;p18"/>
          <p:cNvSpPr/>
          <p:nvPr/>
        </p:nvSpPr>
        <p:spPr>
          <a:xfrm rot="10800000">
            <a:off x="1369224" y="5832601"/>
            <a:ext cx="264951" cy="249712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8" name="Google Shape;1798;p18"/>
          <p:cNvSpPr/>
          <p:nvPr/>
        </p:nvSpPr>
        <p:spPr>
          <a:xfrm rot="10800000">
            <a:off x="1316321" y="5882987"/>
            <a:ext cx="297517" cy="13632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9" name="Google Shape;1799;p18"/>
          <p:cNvSpPr/>
          <p:nvPr/>
        </p:nvSpPr>
        <p:spPr>
          <a:xfrm rot="10800000">
            <a:off x="1255614" y="5576909"/>
            <a:ext cx="312141" cy="397263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0" name="Google Shape;1800;p18"/>
          <p:cNvSpPr/>
          <p:nvPr/>
        </p:nvSpPr>
        <p:spPr>
          <a:xfrm rot="10800000">
            <a:off x="1235463" y="5501040"/>
            <a:ext cx="94380" cy="123464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1" name="Google Shape;1801;p18"/>
          <p:cNvSpPr/>
          <p:nvPr/>
        </p:nvSpPr>
        <p:spPr>
          <a:xfrm rot="10800000">
            <a:off x="1366522" y="5507268"/>
            <a:ext cx="93274" cy="124939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2" name="Google Shape;1802;p18"/>
          <p:cNvSpPr/>
          <p:nvPr/>
        </p:nvSpPr>
        <p:spPr>
          <a:xfrm rot="10800000">
            <a:off x="1528797" y="5728636"/>
            <a:ext cx="99357" cy="10806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3" name="Google Shape;1803;p18"/>
          <p:cNvSpPr/>
          <p:nvPr/>
        </p:nvSpPr>
        <p:spPr>
          <a:xfrm rot="10800000">
            <a:off x="1454263" y="5576249"/>
            <a:ext cx="95486" cy="120104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4" name="Google Shape;1804;p18"/>
          <p:cNvSpPr/>
          <p:nvPr/>
        </p:nvSpPr>
        <p:spPr>
          <a:xfrm rot="10800000">
            <a:off x="1497585" y="5618852"/>
            <a:ext cx="36253" cy="5218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5" name="Google Shape;1805;p18"/>
          <p:cNvSpPr/>
          <p:nvPr/>
        </p:nvSpPr>
        <p:spPr>
          <a:xfrm rot="10800000">
            <a:off x="1562835" y="5768368"/>
            <a:ext cx="43380" cy="5194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6" name="Google Shape;1806;p18"/>
          <p:cNvSpPr/>
          <p:nvPr/>
        </p:nvSpPr>
        <p:spPr>
          <a:xfrm rot="10800000">
            <a:off x="1400505" y="5547986"/>
            <a:ext cx="38465" cy="60135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7" name="Google Shape;1807;p18"/>
          <p:cNvSpPr/>
          <p:nvPr/>
        </p:nvSpPr>
        <p:spPr>
          <a:xfrm rot="10800000">
            <a:off x="1252423" y="5541104"/>
            <a:ext cx="36253" cy="5448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8" name="Google Shape;1808;p18"/>
          <p:cNvSpPr/>
          <p:nvPr/>
        </p:nvSpPr>
        <p:spPr>
          <a:xfrm rot="10800000">
            <a:off x="1238167" y="5500714"/>
            <a:ext cx="87252" cy="12526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9" name="Google Shape;1809;p18"/>
          <p:cNvSpPr/>
          <p:nvPr/>
        </p:nvSpPr>
        <p:spPr>
          <a:xfrm rot="10800000">
            <a:off x="1369229" y="5506283"/>
            <a:ext cx="86699" cy="126740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0" name="Google Shape;1810;p18"/>
          <p:cNvSpPr/>
          <p:nvPr/>
        </p:nvSpPr>
        <p:spPr>
          <a:xfrm rot="10800000">
            <a:off x="1528797" y="5728552"/>
            <a:ext cx="99357" cy="110437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1" name="Google Shape;1811;p18"/>
          <p:cNvSpPr/>
          <p:nvPr/>
        </p:nvSpPr>
        <p:spPr>
          <a:xfrm rot="10800000">
            <a:off x="1458626" y="5575186"/>
            <a:ext cx="88358" cy="122644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2" name="Google Shape;1812;p18"/>
          <p:cNvSpPr/>
          <p:nvPr/>
        </p:nvSpPr>
        <p:spPr>
          <a:xfrm rot="10800000">
            <a:off x="1252423" y="5493422"/>
            <a:ext cx="19294" cy="28756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3" name="Google Shape;1813;p18"/>
          <p:cNvSpPr/>
          <p:nvPr/>
        </p:nvSpPr>
        <p:spPr>
          <a:xfrm rot="10800000">
            <a:off x="1422440" y="5500712"/>
            <a:ext cx="20891" cy="30067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4" name="Google Shape;1814;p18"/>
          <p:cNvSpPr/>
          <p:nvPr/>
        </p:nvSpPr>
        <p:spPr>
          <a:xfrm rot="10800000">
            <a:off x="1609410" y="5762717"/>
            <a:ext cx="28572" cy="22529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5" name="Google Shape;1815;p18"/>
          <p:cNvSpPr/>
          <p:nvPr/>
        </p:nvSpPr>
        <p:spPr>
          <a:xfrm rot="10800000">
            <a:off x="1513988" y="5569448"/>
            <a:ext cx="29678" cy="4047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6" name="Google Shape;1816;p18"/>
          <p:cNvSpPr/>
          <p:nvPr/>
        </p:nvSpPr>
        <p:spPr>
          <a:xfrm rot="-10329356">
            <a:off x="634506" y="900804"/>
            <a:ext cx="208879" cy="45141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7" name="Google Shape;1817;p18"/>
          <p:cNvSpPr/>
          <p:nvPr/>
        </p:nvSpPr>
        <p:spPr>
          <a:xfrm rot="-10329356">
            <a:off x="651588" y="752622"/>
            <a:ext cx="196690" cy="60090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8" name="Google Shape;1818;p18"/>
          <p:cNvSpPr/>
          <p:nvPr/>
        </p:nvSpPr>
        <p:spPr>
          <a:xfrm rot="-10329356">
            <a:off x="669368" y="1023746"/>
            <a:ext cx="167013" cy="33159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9" name="Google Shape;1819;p18"/>
          <p:cNvSpPr/>
          <p:nvPr/>
        </p:nvSpPr>
        <p:spPr>
          <a:xfrm rot="-10329356">
            <a:off x="641026" y="901336"/>
            <a:ext cx="201460" cy="4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18"/>
          <p:cNvSpPr/>
          <p:nvPr/>
        </p:nvSpPr>
        <p:spPr>
          <a:xfrm rot="-10329356">
            <a:off x="745664" y="710348"/>
            <a:ext cx="389898" cy="348451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1" name="Google Shape;1821;p18"/>
          <p:cNvSpPr/>
          <p:nvPr/>
        </p:nvSpPr>
        <p:spPr>
          <a:xfrm rot="-10329356">
            <a:off x="639503" y="708811"/>
            <a:ext cx="494603" cy="331695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2" name="Google Shape;1822;p18"/>
          <p:cNvSpPr/>
          <p:nvPr/>
        </p:nvSpPr>
        <p:spPr>
          <a:xfrm rot="-10329356">
            <a:off x="901346" y="771112"/>
            <a:ext cx="231138" cy="301008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3" name="Google Shape;1823;p18"/>
          <p:cNvSpPr/>
          <p:nvPr/>
        </p:nvSpPr>
        <p:spPr>
          <a:xfrm rot="-10329356">
            <a:off x="745678" y="708554"/>
            <a:ext cx="387930" cy="351580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4" name="Google Shape;1824;p18"/>
          <p:cNvSpPr/>
          <p:nvPr/>
        </p:nvSpPr>
        <p:spPr>
          <a:xfrm>
            <a:off x="8214008" y="1363811"/>
            <a:ext cx="299117" cy="325477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5" name="Google Shape;1825;p18"/>
          <p:cNvSpPr/>
          <p:nvPr/>
        </p:nvSpPr>
        <p:spPr>
          <a:xfrm>
            <a:off x="8214008" y="1364220"/>
            <a:ext cx="376073" cy="43578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6" name="Google Shape;1826;p18"/>
          <p:cNvSpPr/>
          <p:nvPr/>
        </p:nvSpPr>
        <p:spPr>
          <a:xfrm>
            <a:off x="8214005" y="1361447"/>
            <a:ext cx="202210" cy="30082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7" name="Google Shape;1827;p18"/>
          <p:cNvSpPr/>
          <p:nvPr/>
        </p:nvSpPr>
        <p:spPr>
          <a:xfrm>
            <a:off x="8210542" y="1363605"/>
            <a:ext cx="300119" cy="326401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18"/>
          <p:cNvSpPr/>
          <p:nvPr/>
        </p:nvSpPr>
        <p:spPr>
          <a:xfrm>
            <a:off x="7575651" y="654622"/>
            <a:ext cx="195663" cy="30421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9" name="Google Shape;1829;p18"/>
          <p:cNvSpPr/>
          <p:nvPr/>
        </p:nvSpPr>
        <p:spPr>
          <a:xfrm>
            <a:off x="7581505" y="598235"/>
            <a:ext cx="183337" cy="357213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0" name="Google Shape;1830;p18"/>
          <p:cNvSpPr/>
          <p:nvPr/>
        </p:nvSpPr>
        <p:spPr>
          <a:xfrm>
            <a:off x="7575956" y="654314"/>
            <a:ext cx="189192" cy="307401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1" name="Google Shape;1831;p18"/>
          <p:cNvSpPr/>
          <p:nvPr/>
        </p:nvSpPr>
        <p:spPr>
          <a:xfrm>
            <a:off x="7580119" y="762874"/>
            <a:ext cx="165081" cy="202743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2" name="Google Shape;1832;p18"/>
          <p:cNvSpPr/>
          <p:nvPr/>
        </p:nvSpPr>
        <p:spPr>
          <a:xfrm>
            <a:off x="7799423" y="635004"/>
            <a:ext cx="283326" cy="34663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3" name="Google Shape;1833;p18"/>
          <p:cNvSpPr/>
          <p:nvPr/>
        </p:nvSpPr>
        <p:spPr>
          <a:xfrm>
            <a:off x="7775082" y="595872"/>
            <a:ext cx="296652" cy="385253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4" name="Google Shape;1834;p18"/>
          <p:cNvSpPr/>
          <p:nvPr/>
        </p:nvSpPr>
        <p:spPr>
          <a:xfrm>
            <a:off x="7811135" y="634491"/>
            <a:ext cx="268843" cy="349511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5" name="Google Shape;1835;p18"/>
          <p:cNvSpPr/>
          <p:nvPr/>
        </p:nvSpPr>
        <p:spPr>
          <a:xfrm>
            <a:off x="7892942" y="690464"/>
            <a:ext cx="188421" cy="29435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6" name="Google Shape;1836;p18"/>
          <p:cNvSpPr/>
          <p:nvPr/>
        </p:nvSpPr>
        <p:spPr>
          <a:xfrm>
            <a:off x="8127653" y="668693"/>
            <a:ext cx="387396" cy="488679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7" name="Google Shape;1837;p18"/>
          <p:cNvSpPr/>
          <p:nvPr/>
        </p:nvSpPr>
        <p:spPr>
          <a:xfrm>
            <a:off x="8136974" y="910155"/>
            <a:ext cx="37900" cy="56900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8" name="Google Shape;1838;p18"/>
          <p:cNvSpPr/>
          <p:nvPr/>
        </p:nvSpPr>
        <p:spPr>
          <a:xfrm>
            <a:off x="8262076" y="1219300"/>
            <a:ext cx="44833" cy="44267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9" name="Google Shape;1839;p18"/>
          <p:cNvSpPr/>
          <p:nvPr/>
        </p:nvSpPr>
        <p:spPr>
          <a:xfrm>
            <a:off x="8038685" y="1158295"/>
            <a:ext cx="39903" cy="56797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0" name="Google Shape;1840;p18"/>
          <p:cNvSpPr/>
          <p:nvPr/>
        </p:nvSpPr>
        <p:spPr>
          <a:xfrm>
            <a:off x="8106701" y="1022312"/>
            <a:ext cx="26268" cy="36769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1" name="Google Shape;1841;p18"/>
          <p:cNvSpPr/>
          <p:nvPr/>
        </p:nvSpPr>
        <p:spPr>
          <a:xfrm>
            <a:off x="8333635" y="1054561"/>
            <a:ext cx="46142" cy="55975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2" name="Google Shape;1842;p18"/>
          <p:cNvSpPr/>
          <p:nvPr/>
        </p:nvSpPr>
        <p:spPr>
          <a:xfrm>
            <a:off x="8400963" y="889407"/>
            <a:ext cx="35127" cy="46424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3" name="Google Shape;1843;p18"/>
          <p:cNvSpPr/>
          <p:nvPr/>
        </p:nvSpPr>
        <p:spPr>
          <a:xfrm>
            <a:off x="8290266" y="953394"/>
            <a:ext cx="114932" cy="13115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4" name="Google Shape;1844;p18"/>
          <p:cNvSpPr/>
          <p:nvPr/>
        </p:nvSpPr>
        <p:spPr>
          <a:xfrm>
            <a:off x="8211232" y="1109097"/>
            <a:ext cx="128644" cy="137011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5" name="Google Shape;1845;p18"/>
          <p:cNvSpPr/>
          <p:nvPr/>
        </p:nvSpPr>
        <p:spPr>
          <a:xfrm>
            <a:off x="8047005" y="1088351"/>
            <a:ext cx="118245" cy="14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6" name="Google Shape;1846;p18"/>
          <p:cNvSpPr/>
          <p:nvPr/>
        </p:nvSpPr>
        <p:spPr>
          <a:xfrm>
            <a:off x="8120492" y="999407"/>
            <a:ext cx="70177" cy="9490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7" name="Google Shape;1847;p18"/>
          <p:cNvSpPr/>
          <p:nvPr/>
        </p:nvSpPr>
        <p:spPr>
          <a:xfrm>
            <a:off x="8148683" y="853460"/>
            <a:ext cx="105920" cy="131669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8" name="Google Shape;1848;p18"/>
          <p:cNvSpPr/>
          <p:nvPr/>
        </p:nvSpPr>
        <p:spPr>
          <a:xfrm>
            <a:off x="8361135" y="820493"/>
            <a:ext cx="83272" cy="104247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9" name="Google Shape;1849;p18"/>
          <p:cNvSpPr/>
          <p:nvPr/>
        </p:nvSpPr>
        <p:spPr>
          <a:xfrm>
            <a:off x="8308140" y="999611"/>
            <a:ext cx="53075" cy="69532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0" name="Google Shape;1850;p18"/>
          <p:cNvSpPr/>
          <p:nvPr/>
        </p:nvSpPr>
        <p:spPr>
          <a:xfrm>
            <a:off x="8227717" y="1153260"/>
            <a:ext cx="57158" cy="7754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1" name="Google Shape;1851;p18"/>
          <p:cNvSpPr/>
          <p:nvPr/>
        </p:nvSpPr>
        <p:spPr>
          <a:xfrm>
            <a:off x="8070961" y="1136621"/>
            <a:ext cx="60625" cy="81960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2" name="Google Shape;1852;p18"/>
          <p:cNvSpPr/>
          <p:nvPr/>
        </p:nvSpPr>
        <p:spPr>
          <a:xfrm>
            <a:off x="8167941" y="899063"/>
            <a:ext cx="46836" cy="64089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3" name="Google Shape;1853;p18"/>
          <p:cNvSpPr/>
          <p:nvPr/>
        </p:nvSpPr>
        <p:spPr>
          <a:xfrm>
            <a:off x="8130812" y="1036690"/>
            <a:ext cx="30274" cy="42932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4" name="Google Shape;1854;p18"/>
          <p:cNvSpPr/>
          <p:nvPr/>
        </p:nvSpPr>
        <p:spPr>
          <a:xfrm>
            <a:off x="8380393" y="859727"/>
            <a:ext cx="35820" cy="48991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5" name="Google Shape;1855;p18"/>
          <p:cNvSpPr/>
          <p:nvPr/>
        </p:nvSpPr>
        <p:spPr>
          <a:xfrm>
            <a:off x="8290269" y="952574"/>
            <a:ext cx="104379" cy="13526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18"/>
          <p:cNvSpPr/>
          <p:nvPr/>
        </p:nvSpPr>
        <p:spPr>
          <a:xfrm>
            <a:off x="8345963" y="1020462"/>
            <a:ext cx="3543" cy="4724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18"/>
          <p:cNvSpPr/>
          <p:nvPr/>
        </p:nvSpPr>
        <p:spPr>
          <a:xfrm>
            <a:off x="8207075" y="1106633"/>
            <a:ext cx="119015" cy="139579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8" name="Google Shape;1858;p18"/>
          <p:cNvSpPr/>
          <p:nvPr/>
        </p:nvSpPr>
        <p:spPr>
          <a:xfrm>
            <a:off x="8048311" y="1088351"/>
            <a:ext cx="107306" cy="143071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9" name="Google Shape;1859;p18"/>
          <p:cNvSpPr/>
          <p:nvPr/>
        </p:nvSpPr>
        <p:spPr>
          <a:xfrm>
            <a:off x="8117023" y="1179042"/>
            <a:ext cx="2850" cy="56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0" name="Google Shape;1860;p18"/>
          <p:cNvSpPr/>
          <p:nvPr/>
        </p:nvSpPr>
        <p:spPr>
          <a:xfrm>
            <a:off x="8118413" y="1000333"/>
            <a:ext cx="73643" cy="97263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1" name="Google Shape;1861;p18"/>
          <p:cNvSpPr/>
          <p:nvPr/>
        </p:nvSpPr>
        <p:spPr>
          <a:xfrm>
            <a:off x="8149378" y="850687"/>
            <a:ext cx="104533" cy="134956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2" name="Google Shape;1862;p18"/>
          <p:cNvSpPr/>
          <p:nvPr/>
        </p:nvSpPr>
        <p:spPr>
          <a:xfrm>
            <a:off x="8354125" y="818542"/>
            <a:ext cx="91592" cy="107020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863" name="Google Shape;1863;p18"/>
          <p:cNvGrpSpPr/>
          <p:nvPr/>
        </p:nvGrpSpPr>
        <p:grpSpPr>
          <a:xfrm>
            <a:off x="7504459" y="2179114"/>
            <a:ext cx="1010586" cy="3611991"/>
            <a:chOff x="7504459" y="1634334"/>
            <a:chExt cx="1010586" cy="2708993"/>
          </a:xfrm>
        </p:grpSpPr>
        <p:sp>
          <p:nvSpPr>
            <p:cNvPr id="1864" name="Google Shape;1864;p18"/>
            <p:cNvSpPr/>
            <p:nvPr/>
          </p:nvSpPr>
          <p:spPr>
            <a:xfrm rot="-6479572">
              <a:off x="8081662" y="1806355"/>
              <a:ext cx="363297" cy="32550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8"/>
            <p:cNvSpPr/>
            <p:nvPr/>
          </p:nvSpPr>
          <p:spPr>
            <a:xfrm rot="-6479572">
              <a:off x="8039146" y="1725627"/>
              <a:ext cx="461568" cy="36388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8"/>
            <p:cNvSpPr/>
            <p:nvPr/>
          </p:nvSpPr>
          <p:spPr>
            <a:xfrm rot="-6479572">
              <a:off x="8123749" y="1914020"/>
              <a:ext cx="235762" cy="2570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8"/>
            <p:cNvSpPr/>
            <p:nvPr/>
          </p:nvSpPr>
          <p:spPr>
            <a:xfrm rot="-6479572">
              <a:off x="8083262" y="1802715"/>
              <a:ext cx="359488" cy="328985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8"/>
            <p:cNvSpPr/>
            <p:nvPr/>
          </p:nvSpPr>
          <p:spPr>
            <a:xfrm rot="-4312710">
              <a:off x="7537663" y="4024628"/>
              <a:ext cx="291665" cy="26643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8"/>
            <p:cNvSpPr/>
            <p:nvPr/>
          </p:nvSpPr>
          <p:spPr>
            <a:xfrm rot="-4312710">
              <a:off x="7532096" y="3971992"/>
              <a:ext cx="370559" cy="29785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8"/>
            <p:cNvSpPr/>
            <p:nvPr/>
          </p:nvSpPr>
          <p:spPr>
            <a:xfrm rot="-4312710">
              <a:off x="7539242" y="4090270"/>
              <a:ext cx="189276" cy="210408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8"/>
            <p:cNvSpPr/>
            <p:nvPr/>
          </p:nvSpPr>
          <p:spPr>
            <a:xfrm rot="-4312710">
              <a:off x="7539899" y="4021826"/>
              <a:ext cx="288607" cy="269283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135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FFECC6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0"/>
          <p:cNvSpPr/>
          <p:nvPr/>
        </p:nvSpPr>
        <p:spPr>
          <a:xfrm>
            <a:off x="162175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6" name="Google Shape;2066;p20"/>
          <p:cNvSpPr/>
          <p:nvPr/>
        </p:nvSpPr>
        <p:spPr>
          <a:xfrm>
            <a:off x="164533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7" name="Google Shape;2067;p20"/>
          <p:cNvSpPr/>
          <p:nvPr/>
        </p:nvSpPr>
        <p:spPr>
          <a:xfrm>
            <a:off x="356100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8" name="Google Shape;2068;p20"/>
          <p:cNvSpPr/>
          <p:nvPr/>
        </p:nvSpPr>
        <p:spPr>
          <a:xfrm>
            <a:off x="472179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9" name="Google Shape;20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63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20"/>
          <p:cNvSpPr/>
          <p:nvPr/>
        </p:nvSpPr>
        <p:spPr>
          <a:xfrm>
            <a:off x="1544415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1" name="Google Shape;2071;p20"/>
          <p:cNvSpPr/>
          <p:nvPr/>
        </p:nvSpPr>
        <p:spPr>
          <a:xfrm>
            <a:off x="1544415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2" name="Google Shape;2072;p20"/>
          <p:cNvSpPr/>
          <p:nvPr/>
        </p:nvSpPr>
        <p:spPr>
          <a:xfrm>
            <a:off x="1575801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3" name="Google Shape;2073;p20"/>
          <p:cNvSpPr/>
          <p:nvPr/>
        </p:nvSpPr>
        <p:spPr>
          <a:xfrm>
            <a:off x="1585908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4" name="Google Shape;2074;p20"/>
          <p:cNvSpPr/>
          <p:nvPr/>
        </p:nvSpPr>
        <p:spPr>
          <a:xfrm>
            <a:off x="1174105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5" name="Google Shape;2075;p20"/>
          <p:cNvSpPr/>
          <p:nvPr/>
        </p:nvSpPr>
        <p:spPr>
          <a:xfrm>
            <a:off x="1174105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6" name="Google Shape;2076;p20"/>
          <p:cNvSpPr/>
          <p:nvPr/>
        </p:nvSpPr>
        <p:spPr>
          <a:xfrm>
            <a:off x="120506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7" name="Google Shape;2077;p20"/>
          <p:cNvSpPr/>
          <p:nvPr/>
        </p:nvSpPr>
        <p:spPr>
          <a:xfrm>
            <a:off x="1216350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8" name="Google Shape;2078;p20"/>
          <p:cNvSpPr/>
          <p:nvPr/>
        </p:nvSpPr>
        <p:spPr>
          <a:xfrm>
            <a:off x="2797995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9" name="Google Shape;2079;p20"/>
          <p:cNvSpPr/>
          <p:nvPr/>
        </p:nvSpPr>
        <p:spPr>
          <a:xfrm>
            <a:off x="2805995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Google Shape;2080;p20"/>
          <p:cNvSpPr/>
          <p:nvPr/>
        </p:nvSpPr>
        <p:spPr>
          <a:xfrm>
            <a:off x="2828952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1" name="Google Shape;2081;p20"/>
          <p:cNvSpPr/>
          <p:nvPr/>
        </p:nvSpPr>
        <p:spPr>
          <a:xfrm>
            <a:off x="2840240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2" name="Google Shape;2082;p20"/>
          <p:cNvSpPr/>
          <p:nvPr/>
        </p:nvSpPr>
        <p:spPr>
          <a:xfrm>
            <a:off x="2427649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3" name="Google Shape;2083;p20"/>
          <p:cNvSpPr/>
          <p:nvPr/>
        </p:nvSpPr>
        <p:spPr>
          <a:xfrm>
            <a:off x="243564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4" name="Google Shape;2084;p20"/>
          <p:cNvSpPr/>
          <p:nvPr/>
        </p:nvSpPr>
        <p:spPr>
          <a:xfrm>
            <a:off x="245821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20"/>
          <p:cNvSpPr/>
          <p:nvPr/>
        </p:nvSpPr>
        <p:spPr>
          <a:xfrm>
            <a:off x="2470286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6" name="Google Shape;2086;p20"/>
          <p:cNvSpPr/>
          <p:nvPr/>
        </p:nvSpPr>
        <p:spPr>
          <a:xfrm>
            <a:off x="405953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7" name="Google Shape;2087;p20"/>
          <p:cNvSpPr/>
          <p:nvPr/>
        </p:nvSpPr>
        <p:spPr>
          <a:xfrm>
            <a:off x="405953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8" name="Google Shape;2088;p20"/>
          <p:cNvSpPr/>
          <p:nvPr/>
        </p:nvSpPr>
        <p:spPr>
          <a:xfrm>
            <a:off x="40821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9" name="Google Shape;2089;p20"/>
          <p:cNvSpPr/>
          <p:nvPr/>
        </p:nvSpPr>
        <p:spPr>
          <a:xfrm>
            <a:off x="409302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0" name="Google Shape;2090;p20"/>
          <p:cNvSpPr/>
          <p:nvPr/>
        </p:nvSpPr>
        <p:spPr>
          <a:xfrm>
            <a:off x="3688797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1" name="Google Shape;2091;p20"/>
          <p:cNvSpPr/>
          <p:nvPr/>
        </p:nvSpPr>
        <p:spPr>
          <a:xfrm>
            <a:off x="3688797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2" name="Google Shape;2092;p20"/>
          <p:cNvSpPr/>
          <p:nvPr/>
        </p:nvSpPr>
        <p:spPr>
          <a:xfrm>
            <a:off x="3711794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3" name="Google Shape;2093;p20"/>
          <p:cNvSpPr/>
          <p:nvPr/>
        </p:nvSpPr>
        <p:spPr>
          <a:xfrm>
            <a:off x="372347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4" name="Google Shape;2094;p20"/>
          <p:cNvSpPr/>
          <p:nvPr/>
        </p:nvSpPr>
        <p:spPr>
          <a:xfrm>
            <a:off x="5312687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5" name="Google Shape;2095;p20"/>
          <p:cNvSpPr/>
          <p:nvPr/>
        </p:nvSpPr>
        <p:spPr>
          <a:xfrm>
            <a:off x="5312687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6" name="Google Shape;2096;p20"/>
          <p:cNvSpPr/>
          <p:nvPr/>
        </p:nvSpPr>
        <p:spPr>
          <a:xfrm>
            <a:off x="5335683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7" name="Google Shape;2097;p20"/>
          <p:cNvSpPr/>
          <p:nvPr/>
        </p:nvSpPr>
        <p:spPr>
          <a:xfrm>
            <a:off x="5346964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Google Shape;2098;p20"/>
          <p:cNvSpPr/>
          <p:nvPr/>
        </p:nvSpPr>
        <p:spPr>
          <a:xfrm>
            <a:off x="4941949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Google Shape;2099;p20"/>
          <p:cNvSpPr/>
          <p:nvPr/>
        </p:nvSpPr>
        <p:spPr>
          <a:xfrm>
            <a:off x="494234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20"/>
          <p:cNvSpPr/>
          <p:nvPr/>
        </p:nvSpPr>
        <p:spPr>
          <a:xfrm>
            <a:off x="4965334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Google Shape;2101;p20"/>
          <p:cNvSpPr/>
          <p:nvPr/>
        </p:nvSpPr>
        <p:spPr>
          <a:xfrm>
            <a:off x="497740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2" name="Google Shape;2102;p20"/>
          <p:cNvSpPr/>
          <p:nvPr/>
        </p:nvSpPr>
        <p:spPr>
          <a:xfrm>
            <a:off x="656623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3" name="Google Shape;2103;p20"/>
          <p:cNvSpPr/>
          <p:nvPr/>
        </p:nvSpPr>
        <p:spPr>
          <a:xfrm>
            <a:off x="656623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4" name="Google Shape;2104;p20"/>
          <p:cNvSpPr/>
          <p:nvPr/>
        </p:nvSpPr>
        <p:spPr>
          <a:xfrm>
            <a:off x="658883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5" name="Google Shape;2105;p20"/>
          <p:cNvSpPr/>
          <p:nvPr/>
        </p:nvSpPr>
        <p:spPr>
          <a:xfrm>
            <a:off x="660050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6" name="Google Shape;2106;p20"/>
          <p:cNvSpPr/>
          <p:nvPr/>
        </p:nvSpPr>
        <p:spPr>
          <a:xfrm>
            <a:off x="6195525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7" name="Google Shape;2107;p20"/>
          <p:cNvSpPr/>
          <p:nvPr/>
        </p:nvSpPr>
        <p:spPr>
          <a:xfrm>
            <a:off x="6195525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8" name="Google Shape;2108;p20"/>
          <p:cNvSpPr/>
          <p:nvPr/>
        </p:nvSpPr>
        <p:spPr>
          <a:xfrm>
            <a:off x="621848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9" name="Google Shape;2109;p20"/>
          <p:cNvSpPr/>
          <p:nvPr/>
        </p:nvSpPr>
        <p:spPr>
          <a:xfrm>
            <a:off x="6230947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0" name="Google Shape;2110;p20"/>
          <p:cNvSpPr/>
          <p:nvPr/>
        </p:nvSpPr>
        <p:spPr>
          <a:xfrm>
            <a:off x="781941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1" name="Google Shape;2111;p20"/>
          <p:cNvSpPr/>
          <p:nvPr/>
        </p:nvSpPr>
        <p:spPr>
          <a:xfrm>
            <a:off x="781941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2" name="Google Shape;2112;p20"/>
          <p:cNvSpPr/>
          <p:nvPr/>
        </p:nvSpPr>
        <p:spPr>
          <a:xfrm>
            <a:off x="7842375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3" name="Google Shape;2113;p20"/>
          <p:cNvSpPr/>
          <p:nvPr/>
        </p:nvSpPr>
        <p:spPr>
          <a:xfrm>
            <a:off x="7854055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4" name="Google Shape;2114;p20"/>
          <p:cNvSpPr/>
          <p:nvPr/>
        </p:nvSpPr>
        <p:spPr>
          <a:xfrm>
            <a:off x="7449069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5" name="Google Shape;2115;p20"/>
          <p:cNvSpPr/>
          <p:nvPr/>
        </p:nvSpPr>
        <p:spPr>
          <a:xfrm>
            <a:off x="7448676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Google Shape;2116;p20"/>
          <p:cNvSpPr/>
          <p:nvPr/>
        </p:nvSpPr>
        <p:spPr>
          <a:xfrm>
            <a:off x="747202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Google Shape;2117;p20"/>
          <p:cNvSpPr/>
          <p:nvPr/>
        </p:nvSpPr>
        <p:spPr>
          <a:xfrm>
            <a:off x="748409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Google Shape;2118;p20"/>
          <p:cNvSpPr txBox="1">
            <a:spLocks noGrp="1"/>
          </p:cNvSpPr>
          <p:nvPr>
            <p:ph type="subTitle" idx="1"/>
          </p:nvPr>
        </p:nvSpPr>
        <p:spPr>
          <a:xfrm>
            <a:off x="3406650" y="3624533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9" name="Google Shape;2119;p20"/>
          <p:cNvSpPr txBox="1">
            <a:spLocks noGrp="1"/>
          </p:cNvSpPr>
          <p:nvPr>
            <p:ph type="subTitle" idx="2"/>
          </p:nvPr>
        </p:nvSpPr>
        <p:spPr>
          <a:xfrm>
            <a:off x="5858600" y="3624540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0" name="Google Shape;2120;p20"/>
          <p:cNvSpPr txBox="1">
            <a:spLocks noGrp="1"/>
          </p:cNvSpPr>
          <p:nvPr>
            <p:ph type="subTitle" idx="3"/>
          </p:nvPr>
        </p:nvSpPr>
        <p:spPr>
          <a:xfrm>
            <a:off x="585860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1" name="Google Shape;2121;p20"/>
          <p:cNvSpPr txBox="1">
            <a:spLocks noGrp="1"/>
          </p:cNvSpPr>
          <p:nvPr>
            <p:ph type="subTitle" idx="4"/>
          </p:nvPr>
        </p:nvSpPr>
        <p:spPr>
          <a:xfrm>
            <a:off x="954700" y="3624533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2" name="Google Shape;2122;p20"/>
          <p:cNvSpPr txBox="1">
            <a:spLocks noGrp="1"/>
          </p:cNvSpPr>
          <p:nvPr>
            <p:ph type="subTitle" idx="5"/>
          </p:nvPr>
        </p:nvSpPr>
        <p:spPr>
          <a:xfrm>
            <a:off x="95470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3" name="Google Shape;2123;p20"/>
          <p:cNvSpPr txBox="1">
            <a:spLocks noGrp="1"/>
          </p:cNvSpPr>
          <p:nvPr>
            <p:ph type="subTitle" idx="6"/>
          </p:nvPr>
        </p:nvSpPr>
        <p:spPr>
          <a:xfrm>
            <a:off x="340665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4" name="Google Shape;2124;p2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02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FBD087-BCD8-492A-96CD-4B350A8804D8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536A3A60-4CF5-4A6B-A314-C49206680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9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ECC6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22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284" name="Google Shape;2284;p2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88" name="Google Shape;2288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9" name="Google Shape;2289;p2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2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2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7" name="Google Shape;2337;p22"/>
          <p:cNvSpPr txBox="1">
            <a:spLocks noGrp="1"/>
          </p:cNvSpPr>
          <p:nvPr>
            <p:ph type="ctrTitle"/>
          </p:nvPr>
        </p:nvSpPr>
        <p:spPr>
          <a:xfrm>
            <a:off x="5229400" y="798267"/>
            <a:ext cx="2711400" cy="1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8" name="Google Shape;2338;p22"/>
          <p:cNvSpPr txBox="1">
            <a:spLocks noGrp="1"/>
          </p:cNvSpPr>
          <p:nvPr>
            <p:ph type="subTitle" idx="1"/>
          </p:nvPr>
        </p:nvSpPr>
        <p:spPr>
          <a:xfrm>
            <a:off x="5424300" y="2259633"/>
            <a:ext cx="2516400" cy="1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9" name="Google Shape;2339;p22"/>
          <p:cNvSpPr txBox="1"/>
          <p:nvPr/>
        </p:nvSpPr>
        <p:spPr>
          <a:xfrm>
            <a:off x="4084500" y="4735967"/>
            <a:ext cx="38562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</a:t>
            </a:r>
            <a:r>
              <a:rPr lang="en" sz="1200" b="1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endParaRPr sz="1200" b="1" kern="0">
              <a:solidFill>
                <a:srgbClr val="6223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40" name="Google Shape;2340;p22"/>
          <p:cNvGrpSpPr/>
          <p:nvPr/>
        </p:nvGrpSpPr>
        <p:grpSpPr>
          <a:xfrm>
            <a:off x="593439" y="4066655"/>
            <a:ext cx="881353" cy="2122236"/>
            <a:chOff x="593436" y="3049991"/>
            <a:chExt cx="881353" cy="1591677"/>
          </a:xfrm>
        </p:grpSpPr>
        <p:sp>
          <p:nvSpPr>
            <p:cNvPr id="2341" name="Google Shape;2341;p22"/>
            <p:cNvSpPr/>
            <p:nvPr/>
          </p:nvSpPr>
          <p:spPr>
            <a:xfrm rot="-9084608" flipH="1">
              <a:off x="682164" y="3956290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2"/>
            <p:cNvSpPr/>
            <p:nvPr/>
          </p:nvSpPr>
          <p:spPr>
            <a:xfrm rot="-9084608" flipH="1">
              <a:off x="682452" y="395379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2"/>
            <p:cNvSpPr/>
            <p:nvPr/>
          </p:nvSpPr>
          <p:spPr>
            <a:xfrm rot="-9084608" flipH="1">
              <a:off x="719621" y="397098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2"/>
            <p:cNvSpPr/>
            <p:nvPr/>
          </p:nvSpPr>
          <p:spPr>
            <a:xfrm rot="-9084608" flipH="1">
              <a:off x="810582" y="4020635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2"/>
            <p:cNvSpPr/>
            <p:nvPr/>
          </p:nvSpPr>
          <p:spPr>
            <a:xfrm rot="-9084608" flipH="1">
              <a:off x="804616" y="4019468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2"/>
            <p:cNvSpPr/>
            <p:nvPr/>
          </p:nvSpPr>
          <p:spPr>
            <a:xfrm rot="-9084608" flipH="1">
              <a:off x="848730" y="4036381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2"/>
            <p:cNvSpPr/>
            <p:nvPr/>
          </p:nvSpPr>
          <p:spPr>
            <a:xfrm rot="-9084608" flipH="1">
              <a:off x="640452" y="4049927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2"/>
            <p:cNvSpPr/>
            <p:nvPr/>
          </p:nvSpPr>
          <p:spPr>
            <a:xfrm rot="-9084608" flipH="1">
              <a:off x="730766" y="4042228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2"/>
            <p:cNvSpPr/>
            <p:nvPr/>
          </p:nvSpPr>
          <p:spPr>
            <a:xfrm rot="-9084608" flipH="1">
              <a:off x="1057607" y="4303887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2"/>
            <p:cNvSpPr/>
            <p:nvPr/>
          </p:nvSpPr>
          <p:spPr>
            <a:xfrm rot="-9084608" flipH="1">
              <a:off x="1029233" y="4330363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2"/>
            <p:cNvSpPr/>
            <p:nvPr/>
          </p:nvSpPr>
          <p:spPr>
            <a:xfrm rot="-9084608" flipH="1">
              <a:off x="1139451" y="4294602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22"/>
            <p:cNvSpPr/>
            <p:nvPr/>
          </p:nvSpPr>
          <p:spPr>
            <a:xfrm rot="-9084608" flipH="1">
              <a:off x="1079185" y="430875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22"/>
            <p:cNvSpPr/>
            <p:nvPr/>
          </p:nvSpPr>
          <p:spPr>
            <a:xfrm rot="-9084608" flipH="1">
              <a:off x="1118476" y="399613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2"/>
            <p:cNvSpPr/>
            <p:nvPr/>
          </p:nvSpPr>
          <p:spPr>
            <a:xfrm rot="-9084608" flipH="1">
              <a:off x="1156341" y="4182181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2"/>
            <p:cNvSpPr/>
            <p:nvPr/>
          </p:nvSpPr>
          <p:spPr>
            <a:xfrm rot="-9084608" flipH="1">
              <a:off x="1247957" y="4013678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2"/>
            <p:cNvSpPr/>
            <p:nvPr/>
          </p:nvSpPr>
          <p:spPr>
            <a:xfrm rot="-9084608" flipH="1">
              <a:off x="1019106" y="4053340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2"/>
            <p:cNvSpPr/>
            <p:nvPr/>
          </p:nvSpPr>
          <p:spPr>
            <a:xfrm rot="-9084608" flipH="1">
              <a:off x="1056502" y="4239168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2"/>
            <p:cNvSpPr/>
            <p:nvPr/>
          </p:nvSpPr>
          <p:spPr>
            <a:xfrm rot="-9084608" flipH="1">
              <a:off x="926194" y="4112360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2"/>
            <p:cNvSpPr/>
            <p:nvPr/>
          </p:nvSpPr>
          <p:spPr>
            <a:xfrm rot="-9084608" flipH="1">
              <a:off x="933800" y="4305723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2"/>
            <p:cNvSpPr/>
            <p:nvPr/>
          </p:nvSpPr>
          <p:spPr>
            <a:xfrm rot="-9084608" flipH="1">
              <a:off x="831965" y="4162836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22"/>
            <p:cNvSpPr/>
            <p:nvPr/>
          </p:nvSpPr>
          <p:spPr>
            <a:xfrm rot="-9084608" flipH="1">
              <a:off x="809823" y="4359358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22"/>
            <p:cNvSpPr/>
            <p:nvPr/>
          </p:nvSpPr>
          <p:spPr>
            <a:xfrm rot="-9084608" flipH="1">
              <a:off x="973646" y="4110537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2"/>
            <p:cNvSpPr/>
            <p:nvPr/>
          </p:nvSpPr>
          <p:spPr>
            <a:xfrm rot="-9084608" flipH="1">
              <a:off x="1045089" y="3956812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2"/>
            <p:cNvSpPr/>
            <p:nvPr/>
          </p:nvSpPr>
          <p:spPr>
            <a:xfrm rot="-9084608" flipH="1">
              <a:off x="930461" y="4175314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2"/>
            <p:cNvSpPr/>
            <p:nvPr/>
          </p:nvSpPr>
          <p:spPr>
            <a:xfrm rot="-9084608" flipH="1">
              <a:off x="1253462" y="4003717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2"/>
            <p:cNvSpPr/>
            <p:nvPr/>
          </p:nvSpPr>
          <p:spPr>
            <a:xfrm rot="-9084608" flipH="1">
              <a:off x="1153188" y="3997388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2"/>
            <p:cNvSpPr/>
            <p:nvPr/>
          </p:nvSpPr>
          <p:spPr>
            <a:xfrm rot="-9084608" flipH="1">
              <a:off x="1158060" y="417463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2"/>
            <p:cNvSpPr/>
            <p:nvPr/>
          </p:nvSpPr>
          <p:spPr>
            <a:xfrm rot="-9084608" flipH="1">
              <a:off x="1052749" y="4052416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2"/>
            <p:cNvSpPr/>
            <p:nvPr/>
          </p:nvSpPr>
          <p:spPr>
            <a:xfrm rot="-9084608" flipH="1">
              <a:off x="1058259" y="4231789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2"/>
            <p:cNvSpPr/>
            <p:nvPr/>
          </p:nvSpPr>
          <p:spPr>
            <a:xfrm rot="-9084608" flipH="1">
              <a:off x="953097" y="41081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2"/>
            <p:cNvSpPr/>
            <p:nvPr/>
          </p:nvSpPr>
          <p:spPr>
            <a:xfrm rot="-9084608" flipH="1">
              <a:off x="934979" y="4299645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2"/>
            <p:cNvSpPr/>
            <p:nvPr/>
          </p:nvSpPr>
          <p:spPr>
            <a:xfrm rot="-9084608" flipH="1">
              <a:off x="849152" y="4154463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2"/>
            <p:cNvSpPr/>
            <p:nvPr/>
          </p:nvSpPr>
          <p:spPr>
            <a:xfrm rot="-9084608" flipH="1">
              <a:off x="808025" y="4356195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2"/>
            <p:cNvSpPr/>
            <p:nvPr/>
          </p:nvSpPr>
          <p:spPr>
            <a:xfrm rot="-9084608" flipH="1">
              <a:off x="832215" y="4023707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2"/>
            <p:cNvSpPr/>
            <p:nvPr/>
          </p:nvSpPr>
          <p:spPr>
            <a:xfrm rot="-5400000" flipH="1">
              <a:off x="735365" y="3042708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2"/>
            <p:cNvSpPr/>
            <p:nvPr/>
          </p:nvSpPr>
          <p:spPr>
            <a:xfrm rot="-5400000" flipH="1">
              <a:off x="726115" y="3047885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2"/>
            <p:cNvSpPr/>
            <p:nvPr/>
          </p:nvSpPr>
          <p:spPr>
            <a:xfrm rot="-5400000" flipH="1">
              <a:off x="761461" y="3053960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2"/>
            <p:cNvSpPr/>
            <p:nvPr/>
          </p:nvSpPr>
          <p:spPr>
            <a:xfrm rot="-5400000" flipH="1">
              <a:off x="744720" y="303169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2"/>
            <p:cNvSpPr/>
            <p:nvPr/>
          </p:nvSpPr>
          <p:spPr>
            <a:xfrm rot="-5400000" flipH="1">
              <a:off x="602679" y="3388360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2"/>
            <p:cNvSpPr/>
            <p:nvPr/>
          </p:nvSpPr>
          <p:spPr>
            <a:xfrm rot="-5400000" flipH="1">
              <a:off x="637577" y="3382319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2"/>
            <p:cNvSpPr/>
            <p:nvPr/>
          </p:nvSpPr>
          <p:spPr>
            <a:xfrm rot="-5400000" flipH="1">
              <a:off x="602714" y="3385012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2"/>
            <p:cNvSpPr/>
            <p:nvPr/>
          </p:nvSpPr>
          <p:spPr>
            <a:xfrm rot="-5400000" flipH="1">
              <a:off x="589736" y="347392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2"/>
            <p:cNvSpPr/>
            <p:nvPr/>
          </p:nvSpPr>
          <p:spPr>
            <a:xfrm rot="-5400000" flipH="1">
              <a:off x="729498" y="3423981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2"/>
            <p:cNvSpPr/>
            <p:nvPr/>
          </p:nvSpPr>
          <p:spPr>
            <a:xfrm rot="-5400000" flipH="1">
              <a:off x="1031116" y="3684306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2"/>
            <p:cNvSpPr/>
            <p:nvPr/>
          </p:nvSpPr>
          <p:spPr>
            <a:xfrm rot="-5400000" flipH="1">
              <a:off x="1025869" y="3537057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2"/>
            <p:cNvSpPr/>
            <p:nvPr/>
          </p:nvSpPr>
          <p:spPr>
            <a:xfrm rot="-5400000" flipH="1">
              <a:off x="843027" y="3358433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2"/>
            <p:cNvSpPr/>
            <p:nvPr/>
          </p:nvSpPr>
          <p:spPr>
            <a:xfrm rot="-5400000" flipH="1">
              <a:off x="968535" y="3439271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2"/>
            <p:cNvSpPr/>
            <p:nvPr/>
          </p:nvSpPr>
          <p:spPr>
            <a:xfrm rot="-5400000" flipH="1">
              <a:off x="994527" y="345249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2"/>
            <p:cNvSpPr/>
            <p:nvPr/>
          </p:nvSpPr>
          <p:spPr>
            <a:xfrm rot="-5400000" flipH="1">
              <a:off x="864636" y="3375277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2"/>
            <p:cNvSpPr/>
            <p:nvPr/>
          </p:nvSpPr>
          <p:spPr>
            <a:xfrm rot="-5400000" flipH="1">
              <a:off x="1049652" y="3556974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2"/>
            <p:cNvSpPr/>
            <p:nvPr/>
          </p:nvSpPr>
          <p:spPr>
            <a:xfrm rot="-5400000" flipH="1">
              <a:off x="1059075" y="3726969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2"/>
            <p:cNvSpPr/>
            <p:nvPr/>
          </p:nvSpPr>
          <p:spPr>
            <a:xfrm rot="-5400000" flipH="1">
              <a:off x="1034637" y="3684513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2"/>
            <p:cNvSpPr/>
            <p:nvPr/>
          </p:nvSpPr>
          <p:spPr>
            <a:xfrm rot="-5400000" flipH="1">
              <a:off x="1029631" y="353695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2"/>
            <p:cNvSpPr/>
            <p:nvPr/>
          </p:nvSpPr>
          <p:spPr>
            <a:xfrm rot="-5400000" flipH="1">
              <a:off x="842095" y="335743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2"/>
            <p:cNvSpPr/>
            <p:nvPr/>
          </p:nvSpPr>
          <p:spPr>
            <a:xfrm rot="-5400000" flipH="1">
              <a:off x="972366" y="3437304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2"/>
            <p:cNvSpPr/>
            <p:nvPr/>
          </p:nvSpPr>
          <p:spPr>
            <a:xfrm rot="-5400000" flipH="1">
              <a:off x="1119620" y="374733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2"/>
            <p:cNvSpPr/>
            <p:nvPr/>
          </p:nvSpPr>
          <p:spPr>
            <a:xfrm rot="-5400000" flipH="1">
              <a:off x="1112026" y="3554868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2"/>
            <p:cNvSpPr/>
            <p:nvPr/>
          </p:nvSpPr>
          <p:spPr>
            <a:xfrm rot="-5400000" flipH="1">
              <a:off x="890110" y="334366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2"/>
            <p:cNvSpPr/>
            <p:nvPr/>
          </p:nvSpPr>
          <p:spPr>
            <a:xfrm rot="-5400000" flipH="1">
              <a:off x="1044785" y="3442689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0" name="Google Shape;2400;p22"/>
          <p:cNvGrpSpPr/>
          <p:nvPr/>
        </p:nvGrpSpPr>
        <p:grpSpPr>
          <a:xfrm>
            <a:off x="647222" y="786173"/>
            <a:ext cx="552829" cy="761499"/>
            <a:chOff x="647219" y="589629"/>
            <a:chExt cx="552829" cy="571124"/>
          </a:xfrm>
        </p:grpSpPr>
        <p:sp>
          <p:nvSpPr>
            <p:cNvPr id="2401" name="Google Shape;2401;p22"/>
            <p:cNvSpPr/>
            <p:nvPr/>
          </p:nvSpPr>
          <p:spPr>
            <a:xfrm rot="10769270">
              <a:off x="675083" y="781545"/>
              <a:ext cx="231489" cy="375227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2"/>
            <p:cNvSpPr/>
            <p:nvPr/>
          </p:nvSpPr>
          <p:spPr>
            <a:xfrm rot="10769270">
              <a:off x="685015" y="657250"/>
              <a:ext cx="217981" cy="499492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2"/>
            <p:cNvSpPr/>
            <p:nvPr/>
          </p:nvSpPr>
          <p:spPr>
            <a:xfrm rot="10769270">
              <a:off x="721170" y="880939"/>
              <a:ext cx="185091" cy="27563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2"/>
            <p:cNvSpPr/>
            <p:nvPr/>
          </p:nvSpPr>
          <p:spPr>
            <a:xfrm rot="10769270">
              <a:off x="682564" y="781515"/>
              <a:ext cx="223267" cy="378248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2"/>
            <p:cNvSpPr/>
            <p:nvPr/>
          </p:nvSpPr>
          <p:spPr>
            <a:xfrm rot="10769270">
              <a:off x="766661" y="592878"/>
              <a:ext cx="432102" cy="289643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2"/>
            <p:cNvSpPr/>
            <p:nvPr/>
          </p:nvSpPr>
          <p:spPr>
            <a:xfrm rot="10769270">
              <a:off x="648441" y="600355"/>
              <a:ext cx="548141" cy="275715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2"/>
            <p:cNvSpPr/>
            <p:nvPr/>
          </p:nvSpPr>
          <p:spPr>
            <a:xfrm rot="10769270">
              <a:off x="942772" y="630771"/>
              <a:ext cx="256157" cy="250207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2"/>
            <p:cNvSpPr/>
            <p:nvPr/>
          </p:nvSpPr>
          <p:spPr>
            <a:xfrm rot="10769270">
              <a:off x="766660" y="591545"/>
              <a:ext cx="429921" cy="292244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9" name="Google Shape;2409;p22"/>
          <p:cNvGrpSpPr/>
          <p:nvPr/>
        </p:nvGrpSpPr>
        <p:grpSpPr>
          <a:xfrm>
            <a:off x="7730726" y="713503"/>
            <a:ext cx="839452" cy="876837"/>
            <a:chOff x="7730726" y="535126"/>
            <a:chExt cx="839452" cy="657628"/>
          </a:xfrm>
        </p:grpSpPr>
        <p:sp>
          <p:nvSpPr>
            <p:cNvPr id="2410" name="Google Shape;2410;p22"/>
            <p:cNvSpPr/>
            <p:nvPr/>
          </p:nvSpPr>
          <p:spPr>
            <a:xfrm rot="1106669">
              <a:off x="7739096" y="734482"/>
              <a:ext cx="76443" cy="64046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2"/>
            <p:cNvSpPr/>
            <p:nvPr/>
          </p:nvSpPr>
          <p:spPr>
            <a:xfrm rot="1106669">
              <a:off x="7739350" y="732271"/>
              <a:ext cx="70031" cy="65898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2"/>
            <p:cNvSpPr/>
            <p:nvPr/>
          </p:nvSpPr>
          <p:spPr>
            <a:xfrm rot="1106669">
              <a:off x="7764081" y="766247"/>
              <a:ext cx="29352" cy="2408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2"/>
            <p:cNvSpPr/>
            <p:nvPr/>
          </p:nvSpPr>
          <p:spPr>
            <a:xfrm rot="1106669">
              <a:off x="7861036" y="772367"/>
              <a:ext cx="68108" cy="68107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2"/>
            <p:cNvSpPr/>
            <p:nvPr/>
          </p:nvSpPr>
          <p:spPr>
            <a:xfrm rot="1106669">
              <a:off x="7855627" y="771630"/>
              <a:ext cx="79150" cy="70030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2"/>
            <p:cNvSpPr/>
            <p:nvPr/>
          </p:nvSpPr>
          <p:spPr>
            <a:xfrm rot="1106669">
              <a:off x="7884132" y="810808"/>
              <a:ext cx="27001" cy="22584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2"/>
            <p:cNvSpPr/>
            <p:nvPr/>
          </p:nvSpPr>
          <p:spPr>
            <a:xfrm rot="1106669">
              <a:off x="7813666" y="561149"/>
              <a:ext cx="201045" cy="225123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2"/>
            <p:cNvSpPr/>
            <p:nvPr/>
          </p:nvSpPr>
          <p:spPr>
            <a:xfrm rot="1106669">
              <a:off x="7855000" y="643021"/>
              <a:ext cx="56638" cy="139989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2"/>
            <p:cNvSpPr/>
            <p:nvPr/>
          </p:nvSpPr>
          <p:spPr>
            <a:xfrm rot="1106669">
              <a:off x="8212787" y="717077"/>
              <a:ext cx="326218" cy="233244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2"/>
            <p:cNvSpPr/>
            <p:nvPr/>
          </p:nvSpPr>
          <p:spPr>
            <a:xfrm rot="1106669">
              <a:off x="8187837" y="740137"/>
              <a:ext cx="330207" cy="166705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2"/>
            <p:cNvSpPr/>
            <p:nvPr/>
          </p:nvSpPr>
          <p:spPr>
            <a:xfrm rot="1106669">
              <a:off x="8251531" y="786273"/>
              <a:ext cx="266446" cy="194631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2"/>
            <p:cNvSpPr/>
            <p:nvPr/>
          </p:nvSpPr>
          <p:spPr>
            <a:xfrm rot="1106669">
              <a:off x="8232493" y="719980"/>
              <a:ext cx="308407" cy="235168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2"/>
            <p:cNvSpPr/>
            <p:nvPr/>
          </p:nvSpPr>
          <p:spPr>
            <a:xfrm rot="1106669">
              <a:off x="8070061" y="896504"/>
              <a:ext cx="120328" cy="197909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2"/>
            <p:cNvSpPr/>
            <p:nvPr/>
          </p:nvSpPr>
          <p:spPr>
            <a:xfrm rot="1106669">
              <a:off x="8158651" y="934576"/>
              <a:ext cx="211803" cy="8812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2"/>
            <p:cNvSpPr/>
            <p:nvPr/>
          </p:nvSpPr>
          <p:spPr>
            <a:xfrm rot="1106669">
              <a:off x="8152928" y="984928"/>
              <a:ext cx="136714" cy="187009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2"/>
            <p:cNvSpPr/>
            <p:nvPr/>
          </p:nvSpPr>
          <p:spPr>
            <a:xfrm rot="1106669">
              <a:off x="8047135" y="797725"/>
              <a:ext cx="120542" cy="197909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2"/>
            <p:cNvSpPr/>
            <p:nvPr/>
          </p:nvSpPr>
          <p:spPr>
            <a:xfrm rot="1106669">
              <a:off x="8135455" y="835268"/>
              <a:ext cx="212017" cy="88553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2"/>
            <p:cNvSpPr/>
            <p:nvPr/>
          </p:nvSpPr>
          <p:spPr>
            <a:xfrm rot="1106669">
              <a:off x="8030134" y="700067"/>
              <a:ext cx="118974" cy="199476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2"/>
            <p:cNvSpPr/>
            <p:nvPr/>
          </p:nvSpPr>
          <p:spPr>
            <a:xfrm rot="1106669">
              <a:off x="8099384" y="727516"/>
              <a:ext cx="210521" cy="73806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2"/>
            <p:cNvSpPr/>
            <p:nvPr/>
          </p:nvSpPr>
          <p:spPr>
            <a:xfrm rot="1106669">
              <a:off x="8005842" y="608925"/>
              <a:ext cx="115769" cy="197695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2"/>
            <p:cNvSpPr/>
            <p:nvPr/>
          </p:nvSpPr>
          <p:spPr>
            <a:xfrm rot="1106669">
              <a:off x="8056443" y="621528"/>
              <a:ext cx="207243" cy="6447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2"/>
            <p:cNvSpPr/>
            <p:nvPr/>
          </p:nvSpPr>
          <p:spPr>
            <a:xfrm rot="1106669">
              <a:off x="8037701" y="777569"/>
              <a:ext cx="70601" cy="12410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2"/>
            <p:cNvSpPr/>
            <p:nvPr/>
          </p:nvSpPr>
          <p:spPr>
            <a:xfrm rot="1106669">
              <a:off x="8027110" y="811161"/>
              <a:ext cx="289386" cy="344666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2"/>
            <p:cNvSpPr/>
            <p:nvPr/>
          </p:nvSpPr>
          <p:spPr>
            <a:xfrm rot="1106669">
              <a:off x="8021816" y="783573"/>
              <a:ext cx="30563" cy="19805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2"/>
            <p:cNvSpPr/>
            <p:nvPr/>
          </p:nvSpPr>
          <p:spPr>
            <a:xfrm rot="1106669">
              <a:off x="8157311" y="977237"/>
              <a:ext cx="94111" cy="189003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2"/>
            <p:cNvSpPr/>
            <p:nvPr/>
          </p:nvSpPr>
          <p:spPr>
            <a:xfrm rot="1106669">
              <a:off x="8101360" y="896283"/>
              <a:ext cx="62978" cy="199048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2"/>
            <p:cNvSpPr/>
            <p:nvPr/>
          </p:nvSpPr>
          <p:spPr>
            <a:xfrm rot="1106669">
              <a:off x="8159070" y="930427"/>
              <a:ext cx="190217" cy="9040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2"/>
            <p:cNvSpPr/>
            <p:nvPr/>
          </p:nvSpPr>
          <p:spPr>
            <a:xfrm rot="1106669">
              <a:off x="8076290" y="798329"/>
              <a:ext cx="65543" cy="19983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2"/>
            <p:cNvSpPr/>
            <p:nvPr/>
          </p:nvSpPr>
          <p:spPr>
            <a:xfrm rot="1106669">
              <a:off x="8135870" y="831357"/>
              <a:ext cx="190145" cy="90334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2"/>
            <p:cNvSpPr/>
            <p:nvPr/>
          </p:nvSpPr>
          <p:spPr>
            <a:xfrm rot="1106669">
              <a:off x="8053011" y="698518"/>
              <a:ext cx="63690" cy="2009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2"/>
            <p:cNvSpPr/>
            <p:nvPr/>
          </p:nvSpPr>
          <p:spPr>
            <a:xfrm rot="1106669">
              <a:off x="8099658" y="723907"/>
              <a:ext cx="195916" cy="77012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2"/>
            <p:cNvSpPr/>
            <p:nvPr/>
          </p:nvSpPr>
          <p:spPr>
            <a:xfrm rot="1106669">
              <a:off x="8019387" y="605341"/>
              <a:ext cx="66825" cy="199903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2"/>
            <p:cNvSpPr/>
            <p:nvPr/>
          </p:nvSpPr>
          <p:spPr>
            <a:xfrm rot="1106669">
              <a:off x="8055010" y="618364"/>
              <a:ext cx="200333" cy="66112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2"/>
            <p:cNvSpPr/>
            <p:nvPr/>
          </p:nvSpPr>
          <p:spPr>
            <a:xfrm rot="1106669">
              <a:off x="7960105" y="591414"/>
              <a:ext cx="349372" cy="420182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967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6" name="Google Shape;2446;p23"/>
          <p:cNvSpPr/>
          <p:nvPr/>
        </p:nvSpPr>
        <p:spPr>
          <a:xfrm>
            <a:off x="164508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7" name="Google Shape;2447;p23"/>
          <p:cNvSpPr/>
          <p:nvPr/>
        </p:nvSpPr>
        <p:spPr>
          <a:xfrm>
            <a:off x="356075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8" name="Google Shape;2448;p23"/>
          <p:cNvSpPr/>
          <p:nvPr/>
        </p:nvSpPr>
        <p:spPr>
          <a:xfrm>
            <a:off x="472154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1" name="Google Shape;2451;p23"/>
          <p:cNvSpPr/>
          <p:nvPr/>
        </p:nvSpPr>
        <p:spPr>
          <a:xfrm>
            <a:off x="1544390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4" name="Google Shape;2454;p23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5" name="Google Shape;2455;p23"/>
          <p:cNvSpPr/>
          <p:nvPr/>
        </p:nvSpPr>
        <p:spPr>
          <a:xfrm>
            <a:off x="117407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7" name="Google Shape;2457;p23"/>
          <p:cNvSpPr/>
          <p:nvPr/>
        </p:nvSpPr>
        <p:spPr>
          <a:xfrm>
            <a:off x="121632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8" name="Google Shape;2458;p23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9" name="Google Shape;2459;p23"/>
          <p:cNvSpPr/>
          <p:nvPr/>
        </p:nvSpPr>
        <p:spPr>
          <a:xfrm>
            <a:off x="2805970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1" name="Google Shape;2461;p23"/>
          <p:cNvSpPr/>
          <p:nvPr/>
        </p:nvSpPr>
        <p:spPr>
          <a:xfrm>
            <a:off x="284021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2" name="Google Shape;2462;p23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3" name="Google Shape;2463;p23"/>
          <p:cNvSpPr/>
          <p:nvPr/>
        </p:nvSpPr>
        <p:spPr>
          <a:xfrm>
            <a:off x="2435624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5" name="Google Shape;2465;p23"/>
          <p:cNvSpPr/>
          <p:nvPr/>
        </p:nvSpPr>
        <p:spPr>
          <a:xfrm>
            <a:off x="247026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6" name="Google Shape;2466;p23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7" name="Google Shape;2467;p23"/>
          <p:cNvSpPr/>
          <p:nvPr/>
        </p:nvSpPr>
        <p:spPr>
          <a:xfrm>
            <a:off x="405951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0" name="Google Shape;2470;p23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1" name="Google Shape;2471;p23"/>
          <p:cNvSpPr/>
          <p:nvPr/>
        </p:nvSpPr>
        <p:spPr>
          <a:xfrm>
            <a:off x="368877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2" name="Google Shape;2472;p23"/>
          <p:cNvSpPr/>
          <p:nvPr/>
        </p:nvSpPr>
        <p:spPr>
          <a:xfrm>
            <a:off x="3711769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4" name="Google Shape;2474;p23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5" name="Google Shape;2475;p23"/>
          <p:cNvSpPr/>
          <p:nvPr/>
        </p:nvSpPr>
        <p:spPr>
          <a:xfrm>
            <a:off x="531266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6" name="Google Shape;2476;p23"/>
          <p:cNvSpPr/>
          <p:nvPr/>
        </p:nvSpPr>
        <p:spPr>
          <a:xfrm>
            <a:off x="5335658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8" name="Google Shape;2478;p23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9" name="Google Shape;2479;p23"/>
          <p:cNvSpPr/>
          <p:nvPr/>
        </p:nvSpPr>
        <p:spPr>
          <a:xfrm>
            <a:off x="494231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2" name="Google Shape;2482;p23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3" name="Google Shape;2483;p23"/>
          <p:cNvSpPr/>
          <p:nvPr/>
        </p:nvSpPr>
        <p:spPr>
          <a:xfrm>
            <a:off x="656620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6" name="Google Shape;2486;p23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7" name="Google Shape;2487;p23"/>
          <p:cNvSpPr/>
          <p:nvPr/>
        </p:nvSpPr>
        <p:spPr>
          <a:xfrm>
            <a:off x="6195500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0" name="Google Shape;2490;p23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23"/>
          <p:cNvSpPr/>
          <p:nvPr/>
        </p:nvSpPr>
        <p:spPr>
          <a:xfrm>
            <a:off x="7819393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3" name="Google Shape;2493;p23"/>
          <p:cNvSpPr/>
          <p:nvPr/>
        </p:nvSpPr>
        <p:spPr>
          <a:xfrm>
            <a:off x="785403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4" name="Google Shape;2494;p23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23"/>
          <p:cNvSpPr/>
          <p:nvPr/>
        </p:nvSpPr>
        <p:spPr>
          <a:xfrm>
            <a:off x="7448651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6996310" y="868129"/>
            <a:ext cx="72656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072468" y="843445"/>
            <a:ext cx="431496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6995968" y="859637"/>
            <a:ext cx="733005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27599" y="971482"/>
            <a:ext cx="534983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7" y="1122033"/>
            <a:ext cx="35406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1147832"/>
            <a:ext cx="356120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801" y="1121946"/>
            <a:ext cx="268477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4" y="1132773"/>
            <a:ext cx="330875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730385" y="961117"/>
            <a:ext cx="741003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05911" y="1024492"/>
            <a:ext cx="92028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892547" y="928478"/>
            <a:ext cx="119243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18142" y="1177358"/>
            <a:ext cx="171763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190925" y="1381768"/>
            <a:ext cx="145264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35291" y="1177072"/>
            <a:ext cx="159827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57558" y="1407860"/>
            <a:ext cx="129508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65357" y="1154785"/>
            <a:ext cx="102413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52406" y="1591899"/>
            <a:ext cx="113872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12053" y="1672545"/>
            <a:ext cx="157797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15161" y="1578609"/>
            <a:ext cx="131896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56322" y="1614046"/>
            <a:ext cx="53355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64509" y="1723001"/>
            <a:ext cx="4488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2856" y="1622626"/>
            <a:ext cx="38555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0218" y="1425282"/>
            <a:ext cx="42732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68316" y="1228219"/>
            <a:ext cx="56577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2003" y="1439433"/>
            <a:ext cx="39509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84331" y="1217696"/>
            <a:ext cx="53475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2570" y="1177908"/>
            <a:ext cx="42732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0359" y="1043856"/>
            <a:ext cx="41777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3884" y="968649"/>
            <a:ext cx="40583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15184" y="1025874"/>
            <a:ext cx="84151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03334" y="934056"/>
            <a:ext cx="104443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29997" y="1181517"/>
            <a:ext cx="154693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04730" y="1391609"/>
            <a:ext cx="128076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52630" y="1181874"/>
            <a:ext cx="127957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70187" y="1414932"/>
            <a:ext cx="113036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71846" y="1155640"/>
            <a:ext cx="92505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61800" y="1597440"/>
            <a:ext cx="102055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29153" y="1677399"/>
            <a:ext cx="127957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27838" y="1586720"/>
            <a:ext cx="115663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53229" y="2277793"/>
            <a:ext cx="355591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52194" y="2228052"/>
            <a:ext cx="223748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13685" y="2302523"/>
            <a:ext cx="283657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875291" y="2283061"/>
            <a:ext cx="316296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18126" y="2361748"/>
            <a:ext cx="172535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272370" y="2428287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26684" y="2516228"/>
            <a:ext cx="247368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22842" y="2209108"/>
            <a:ext cx="173393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277070" y="2275124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19122" y="2058626"/>
            <a:ext cx="184667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280830" y="2091232"/>
            <a:ext cx="305773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198900" y="1909881"/>
            <a:ext cx="205065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274345" y="1911416"/>
            <a:ext cx="299655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36453" y="2493872"/>
            <a:ext cx="20324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44259" y="2343304"/>
            <a:ext cx="100708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274241" y="2423662"/>
            <a:ext cx="301908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46536" y="2193616"/>
            <a:ext cx="104573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278907" y="2270336"/>
            <a:ext cx="302875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39510" y="2040916"/>
            <a:ext cx="119819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281418" y="2088735"/>
            <a:ext cx="302875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18851" y="1891498"/>
            <a:ext cx="140003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272137" y="1909308"/>
            <a:ext cx="301908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10022" y="1973275"/>
            <a:ext cx="641395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05523" y="2125849"/>
            <a:ext cx="130448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33161" y="2276309"/>
            <a:ext cx="409273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25688" y="2098317"/>
            <a:ext cx="37471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35463" y="3346400"/>
            <a:ext cx="33048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26631" y="3302433"/>
            <a:ext cx="419875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44523" y="3397029"/>
            <a:ext cx="214467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38073" y="3343885"/>
            <a:ext cx="327016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4347541"/>
            <a:ext cx="162972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4333379"/>
            <a:ext cx="153462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3" y="4344365"/>
            <a:ext cx="130307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4" y="4343080"/>
            <a:ext cx="157183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4448134"/>
            <a:ext cx="304206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701" y="4489064"/>
            <a:ext cx="385899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4402281"/>
            <a:ext cx="180338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4447567"/>
            <a:ext cx="30267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790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6" name="Google Shape;2636;p24"/>
          <p:cNvSpPr/>
          <p:nvPr/>
        </p:nvSpPr>
        <p:spPr>
          <a:xfrm>
            <a:off x="164508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7" name="Google Shape;2637;p24"/>
          <p:cNvSpPr/>
          <p:nvPr/>
        </p:nvSpPr>
        <p:spPr>
          <a:xfrm>
            <a:off x="356075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24"/>
          <p:cNvSpPr/>
          <p:nvPr/>
        </p:nvSpPr>
        <p:spPr>
          <a:xfrm>
            <a:off x="472154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1" name="Google Shape;2641;p24"/>
          <p:cNvSpPr/>
          <p:nvPr/>
        </p:nvSpPr>
        <p:spPr>
          <a:xfrm>
            <a:off x="1544390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4" name="Google Shape;2644;p24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24"/>
          <p:cNvSpPr/>
          <p:nvPr/>
        </p:nvSpPr>
        <p:spPr>
          <a:xfrm>
            <a:off x="117407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24"/>
          <p:cNvSpPr/>
          <p:nvPr/>
        </p:nvSpPr>
        <p:spPr>
          <a:xfrm>
            <a:off x="121632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8" name="Google Shape;2648;p24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9" name="Google Shape;2649;p24"/>
          <p:cNvSpPr/>
          <p:nvPr/>
        </p:nvSpPr>
        <p:spPr>
          <a:xfrm>
            <a:off x="2805970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1" name="Google Shape;2651;p24"/>
          <p:cNvSpPr/>
          <p:nvPr/>
        </p:nvSpPr>
        <p:spPr>
          <a:xfrm>
            <a:off x="284021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2" name="Google Shape;2652;p24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3" name="Google Shape;2653;p24"/>
          <p:cNvSpPr/>
          <p:nvPr/>
        </p:nvSpPr>
        <p:spPr>
          <a:xfrm>
            <a:off x="2435624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5" name="Google Shape;2655;p24"/>
          <p:cNvSpPr/>
          <p:nvPr/>
        </p:nvSpPr>
        <p:spPr>
          <a:xfrm>
            <a:off x="247026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6" name="Google Shape;2656;p24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7" name="Google Shape;2657;p24"/>
          <p:cNvSpPr/>
          <p:nvPr/>
        </p:nvSpPr>
        <p:spPr>
          <a:xfrm>
            <a:off x="405951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0" name="Google Shape;2660;p24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1" name="Google Shape;2661;p24"/>
          <p:cNvSpPr/>
          <p:nvPr/>
        </p:nvSpPr>
        <p:spPr>
          <a:xfrm>
            <a:off x="368877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2" name="Google Shape;2662;p24"/>
          <p:cNvSpPr/>
          <p:nvPr/>
        </p:nvSpPr>
        <p:spPr>
          <a:xfrm>
            <a:off x="3711769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4" name="Google Shape;2664;p24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5" name="Google Shape;2665;p24"/>
          <p:cNvSpPr/>
          <p:nvPr/>
        </p:nvSpPr>
        <p:spPr>
          <a:xfrm>
            <a:off x="531266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6" name="Google Shape;2666;p24"/>
          <p:cNvSpPr/>
          <p:nvPr/>
        </p:nvSpPr>
        <p:spPr>
          <a:xfrm>
            <a:off x="5335658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8" name="Google Shape;2668;p24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9" name="Google Shape;2669;p24"/>
          <p:cNvSpPr/>
          <p:nvPr/>
        </p:nvSpPr>
        <p:spPr>
          <a:xfrm>
            <a:off x="494231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2" name="Google Shape;2672;p24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3" name="Google Shape;2673;p24"/>
          <p:cNvSpPr/>
          <p:nvPr/>
        </p:nvSpPr>
        <p:spPr>
          <a:xfrm>
            <a:off x="656620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6" name="Google Shape;2676;p24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7" name="Google Shape;2677;p24"/>
          <p:cNvSpPr/>
          <p:nvPr/>
        </p:nvSpPr>
        <p:spPr>
          <a:xfrm>
            <a:off x="6195500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0" name="Google Shape;2680;p24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1" name="Google Shape;2681;p24"/>
          <p:cNvSpPr/>
          <p:nvPr/>
        </p:nvSpPr>
        <p:spPr>
          <a:xfrm>
            <a:off x="7819393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3" name="Google Shape;2683;p24"/>
          <p:cNvSpPr/>
          <p:nvPr/>
        </p:nvSpPr>
        <p:spPr>
          <a:xfrm>
            <a:off x="785403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4" name="Google Shape;2684;p24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5" name="Google Shape;2685;p24"/>
          <p:cNvSpPr/>
          <p:nvPr/>
        </p:nvSpPr>
        <p:spPr>
          <a:xfrm>
            <a:off x="7448651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51082" y="1459730"/>
            <a:ext cx="377927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496314" y="1339502"/>
            <a:ext cx="481232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02197" y="1578216"/>
            <a:ext cx="3300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554404" y="1465480"/>
            <a:ext cx="36591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9" y="793555"/>
            <a:ext cx="194553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1105232"/>
            <a:ext cx="76936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30" y="1211129"/>
            <a:ext cx="79731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8" y="1211748"/>
            <a:ext cx="83225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8" y="1274686"/>
            <a:ext cx="2919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32" y="1268786"/>
            <a:ext cx="31209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1160921"/>
            <a:ext cx="28492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1105232"/>
            <a:ext cx="8043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1209162"/>
            <a:ext cx="8043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8" y="1209990"/>
            <a:ext cx="8532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1262264"/>
            <a:ext cx="4270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3" name="Google Shape;2703;p24"/>
          <p:cNvSpPr/>
          <p:nvPr/>
        </p:nvSpPr>
        <p:spPr>
          <a:xfrm>
            <a:off x="2013792" y="994751"/>
            <a:ext cx="638237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4" name="Google Shape;2704;p24"/>
          <p:cNvSpPr/>
          <p:nvPr/>
        </p:nvSpPr>
        <p:spPr>
          <a:xfrm>
            <a:off x="2301355" y="1150848"/>
            <a:ext cx="350677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5" name="Google Shape;2705;p24"/>
          <p:cNvSpPr/>
          <p:nvPr/>
        </p:nvSpPr>
        <p:spPr>
          <a:xfrm>
            <a:off x="2004789" y="990091"/>
            <a:ext cx="649339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6" name="Google Shape;2706;p24"/>
          <p:cNvSpPr/>
          <p:nvPr/>
        </p:nvSpPr>
        <p:spPr>
          <a:xfrm>
            <a:off x="2091272" y="1070419"/>
            <a:ext cx="441976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7" name="Google Shape;2707;p24"/>
          <p:cNvSpPr/>
          <p:nvPr/>
        </p:nvSpPr>
        <p:spPr>
          <a:xfrm>
            <a:off x="2734773" y="1243429"/>
            <a:ext cx="83302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8" name="Google Shape;2708;p24"/>
          <p:cNvSpPr/>
          <p:nvPr/>
        </p:nvSpPr>
        <p:spPr>
          <a:xfrm>
            <a:off x="2734776" y="1241668"/>
            <a:ext cx="76315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9" name="Google Shape;2709;p24"/>
          <p:cNvSpPr/>
          <p:nvPr/>
        </p:nvSpPr>
        <p:spPr>
          <a:xfrm>
            <a:off x="2765983" y="1288043"/>
            <a:ext cx="31986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0" name="Google Shape;2710;p24"/>
          <p:cNvSpPr/>
          <p:nvPr/>
        </p:nvSpPr>
        <p:spPr>
          <a:xfrm>
            <a:off x="2874830" y="1241359"/>
            <a:ext cx="7421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1" name="Google Shape;2711;p24"/>
          <p:cNvSpPr/>
          <p:nvPr/>
        </p:nvSpPr>
        <p:spPr>
          <a:xfrm>
            <a:off x="2869005" y="1240221"/>
            <a:ext cx="86252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2" name="Google Shape;2712;p24"/>
          <p:cNvSpPr/>
          <p:nvPr/>
        </p:nvSpPr>
        <p:spPr>
          <a:xfrm>
            <a:off x="2905260" y="1294876"/>
            <a:ext cx="29424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3" name="Google Shape;2713;p24"/>
          <p:cNvSpPr/>
          <p:nvPr/>
        </p:nvSpPr>
        <p:spPr>
          <a:xfrm>
            <a:off x="2776386" y="935579"/>
            <a:ext cx="219086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4" name="Google Shape;2714;p24"/>
          <p:cNvSpPr/>
          <p:nvPr/>
        </p:nvSpPr>
        <p:spPr>
          <a:xfrm>
            <a:off x="2836708" y="1065799"/>
            <a:ext cx="61720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5" name="Google Shape;2715;p24"/>
          <p:cNvSpPr/>
          <p:nvPr/>
        </p:nvSpPr>
        <p:spPr>
          <a:xfrm>
            <a:off x="3240647" y="937959"/>
            <a:ext cx="355491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6" name="Google Shape;2716;p24"/>
          <p:cNvSpPr/>
          <p:nvPr/>
        </p:nvSpPr>
        <p:spPr>
          <a:xfrm>
            <a:off x="3211220" y="982780"/>
            <a:ext cx="359838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7" name="Google Shape;2717;p24"/>
          <p:cNvSpPr/>
          <p:nvPr/>
        </p:nvSpPr>
        <p:spPr>
          <a:xfrm>
            <a:off x="3299572" y="1030709"/>
            <a:ext cx="290355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8" name="Google Shape;2718;p24"/>
          <p:cNvSpPr/>
          <p:nvPr/>
        </p:nvSpPr>
        <p:spPr>
          <a:xfrm>
            <a:off x="3262848" y="936925"/>
            <a:ext cx="336082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9" name="Google Shape;2719;p24"/>
          <p:cNvSpPr/>
          <p:nvPr/>
        </p:nvSpPr>
        <p:spPr>
          <a:xfrm>
            <a:off x="3154624" y="1299532"/>
            <a:ext cx="131126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0" name="Google Shape;2720;p24"/>
          <p:cNvSpPr/>
          <p:nvPr/>
        </p:nvSpPr>
        <p:spPr>
          <a:xfrm>
            <a:off x="3237852" y="1294359"/>
            <a:ext cx="230809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1" name="Google Shape;2721;p24"/>
          <p:cNvSpPr/>
          <p:nvPr/>
        </p:nvSpPr>
        <p:spPr>
          <a:xfrm>
            <a:off x="3268438" y="1379964"/>
            <a:ext cx="148982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2" name="Google Shape;2722;p24"/>
          <p:cNvSpPr/>
          <p:nvPr/>
        </p:nvSpPr>
        <p:spPr>
          <a:xfrm>
            <a:off x="3096864" y="1173867"/>
            <a:ext cx="131358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3" name="Google Shape;2723;p24"/>
          <p:cNvSpPr/>
          <p:nvPr/>
        </p:nvSpPr>
        <p:spPr>
          <a:xfrm>
            <a:off x="3179701" y="1168069"/>
            <a:ext cx="231042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4" name="Google Shape;2724;p24"/>
          <p:cNvSpPr/>
          <p:nvPr/>
        </p:nvSpPr>
        <p:spPr>
          <a:xfrm>
            <a:off x="3045935" y="1047372"/>
            <a:ext cx="129650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5" name="Google Shape;2725;p24"/>
          <p:cNvSpPr/>
          <p:nvPr/>
        </p:nvSpPr>
        <p:spPr>
          <a:xfrm>
            <a:off x="3102767" y="1037021"/>
            <a:ext cx="22941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6" name="Google Shape;2726;p24"/>
          <p:cNvSpPr/>
          <p:nvPr/>
        </p:nvSpPr>
        <p:spPr>
          <a:xfrm>
            <a:off x="2989187" y="933716"/>
            <a:ext cx="126157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7" name="Google Shape;2727;p24"/>
          <p:cNvSpPr/>
          <p:nvPr/>
        </p:nvSpPr>
        <p:spPr>
          <a:xfrm>
            <a:off x="3020316" y="911769"/>
            <a:ext cx="22584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8" name="Google Shape;2728;p24"/>
          <p:cNvSpPr/>
          <p:nvPr/>
        </p:nvSpPr>
        <p:spPr>
          <a:xfrm>
            <a:off x="3068838" y="1164653"/>
            <a:ext cx="76936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9" name="Google Shape;2729;p24"/>
          <p:cNvSpPr/>
          <p:nvPr/>
        </p:nvSpPr>
        <p:spPr>
          <a:xfrm>
            <a:off x="3101370" y="1157304"/>
            <a:ext cx="315353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0" name="Google Shape;2730;p24"/>
          <p:cNvSpPr/>
          <p:nvPr/>
        </p:nvSpPr>
        <p:spPr>
          <a:xfrm>
            <a:off x="3037631" y="1193329"/>
            <a:ext cx="33305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1" name="Google Shape;2731;p24"/>
          <p:cNvSpPr/>
          <p:nvPr/>
        </p:nvSpPr>
        <p:spPr>
          <a:xfrm>
            <a:off x="3271853" y="1377064"/>
            <a:ext cx="102556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2" name="Google Shape;2732;p24"/>
          <p:cNvSpPr/>
          <p:nvPr/>
        </p:nvSpPr>
        <p:spPr>
          <a:xfrm>
            <a:off x="3188709" y="1297980"/>
            <a:ext cx="68629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3" name="Google Shape;2733;p24"/>
          <p:cNvSpPr/>
          <p:nvPr/>
        </p:nvSpPr>
        <p:spPr>
          <a:xfrm>
            <a:off x="3237852" y="1293323"/>
            <a:ext cx="207285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4" name="Google Shape;2734;p24"/>
          <p:cNvSpPr/>
          <p:nvPr/>
        </p:nvSpPr>
        <p:spPr>
          <a:xfrm>
            <a:off x="3129082" y="1173868"/>
            <a:ext cx="71424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5" name="Google Shape;2735;p24"/>
          <p:cNvSpPr/>
          <p:nvPr/>
        </p:nvSpPr>
        <p:spPr>
          <a:xfrm>
            <a:off x="3179701" y="1167450"/>
            <a:ext cx="207208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6" name="Google Shape;2736;p24"/>
          <p:cNvSpPr/>
          <p:nvPr/>
        </p:nvSpPr>
        <p:spPr>
          <a:xfrm>
            <a:off x="3070856" y="1047373"/>
            <a:ext cx="69406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7" name="Google Shape;2737;p24"/>
          <p:cNvSpPr/>
          <p:nvPr/>
        </p:nvSpPr>
        <p:spPr>
          <a:xfrm>
            <a:off x="3102764" y="1035160"/>
            <a:ext cx="213496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8" name="Google Shape;2738;p24"/>
          <p:cNvSpPr/>
          <p:nvPr/>
        </p:nvSpPr>
        <p:spPr>
          <a:xfrm>
            <a:off x="3003702" y="933713"/>
            <a:ext cx="72822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9" name="Google Shape;2739;p24"/>
          <p:cNvSpPr/>
          <p:nvPr/>
        </p:nvSpPr>
        <p:spPr>
          <a:xfrm>
            <a:off x="3018219" y="909595"/>
            <a:ext cx="21831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0" name="Google Shape;2740;p24"/>
          <p:cNvSpPr/>
          <p:nvPr/>
        </p:nvSpPr>
        <p:spPr>
          <a:xfrm>
            <a:off x="2967679" y="868606"/>
            <a:ext cx="380722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1" name="Google Shape;2741;p24"/>
          <p:cNvSpPr/>
          <p:nvPr/>
        </p:nvSpPr>
        <p:spPr>
          <a:xfrm>
            <a:off x="3592975" y="1293332"/>
            <a:ext cx="472564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2" name="Google Shape;2742;p24"/>
          <p:cNvSpPr/>
          <p:nvPr/>
        </p:nvSpPr>
        <p:spPr>
          <a:xfrm>
            <a:off x="3592978" y="1389393"/>
            <a:ext cx="28065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3" name="Google Shape;2743;p24"/>
          <p:cNvSpPr/>
          <p:nvPr/>
        </p:nvSpPr>
        <p:spPr>
          <a:xfrm>
            <a:off x="3591580" y="1282256"/>
            <a:ext cx="476757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4" name="Google Shape;2744;p24"/>
          <p:cNvSpPr/>
          <p:nvPr/>
        </p:nvSpPr>
        <p:spPr>
          <a:xfrm>
            <a:off x="3681556" y="1376351"/>
            <a:ext cx="347960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1241615"/>
            <a:ext cx="307048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12" y="1286136"/>
            <a:ext cx="308833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1201319"/>
            <a:ext cx="232828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1237697"/>
            <a:ext cx="286940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9" name="Google Shape;2749;p24"/>
          <p:cNvSpPr/>
          <p:nvPr/>
        </p:nvSpPr>
        <p:spPr>
          <a:xfrm>
            <a:off x="4124950" y="736456"/>
            <a:ext cx="481958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0" name="Google Shape;2750;p24"/>
          <p:cNvSpPr/>
          <p:nvPr/>
        </p:nvSpPr>
        <p:spPr>
          <a:xfrm>
            <a:off x="4098480" y="1128879"/>
            <a:ext cx="59857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1" name="Google Shape;2751;p24"/>
          <p:cNvSpPr/>
          <p:nvPr/>
        </p:nvSpPr>
        <p:spPr>
          <a:xfrm>
            <a:off x="4106787" y="982612"/>
            <a:ext cx="77557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2" name="Google Shape;2752;p24"/>
          <p:cNvSpPr/>
          <p:nvPr/>
        </p:nvSpPr>
        <p:spPr>
          <a:xfrm>
            <a:off x="4422684" y="822580"/>
            <a:ext cx="111717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3" name="Google Shape;2753;p24"/>
          <p:cNvSpPr/>
          <p:nvPr/>
        </p:nvSpPr>
        <p:spPr>
          <a:xfrm>
            <a:off x="4501714" y="981267"/>
            <a:ext cx="94482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4" name="Google Shape;2754;p24"/>
          <p:cNvSpPr/>
          <p:nvPr/>
        </p:nvSpPr>
        <p:spPr>
          <a:xfrm>
            <a:off x="4255070" y="1068840"/>
            <a:ext cx="103953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24"/>
          <p:cNvSpPr/>
          <p:nvPr/>
        </p:nvSpPr>
        <p:spPr>
          <a:xfrm>
            <a:off x="4374936" y="1203927"/>
            <a:ext cx="84234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6" name="Google Shape;2756;p24"/>
          <p:cNvSpPr/>
          <p:nvPr/>
        </p:nvSpPr>
        <p:spPr>
          <a:xfrm>
            <a:off x="4196844" y="1149063"/>
            <a:ext cx="66611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7" name="Google Shape;2757;p24"/>
          <p:cNvSpPr/>
          <p:nvPr/>
        </p:nvSpPr>
        <p:spPr>
          <a:xfrm>
            <a:off x="4575856" y="1156308"/>
            <a:ext cx="74064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8" name="Google Shape;2758;p24"/>
          <p:cNvSpPr/>
          <p:nvPr/>
        </p:nvSpPr>
        <p:spPr>
          <a:xfrm>
            <a:off x="4536342" y="1297088"/>
            <a:ext cx="102633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9" name="Google Shape;2759;p24"/>
          <p:cNvSpPr/>
          <p:nvPr/>
        </p:nvSpPr>
        <p:spPr>
          <a:xfrm>
            <a:off x="4431690" y="1339117"/>
            <a:ext cx="85787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0" name="Google Shape;2760;p24"/>
          <p:cNvSpPr/>
          <p:nvPr/>
        </p:nvSpPr>
        <p:spPr>
          <a:xfrm>
            <a:off x="4466393" y="1368927"/>
            <a:ext cx="34703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1" name="Google Shape;2761;p24"/>
          <p:cNvSpPr/>
          <p:nvPr/>
        </p:nvSpPr>
        <p:spPr>
          <a:xfrm>
            <a:off x="4581371" y="1346153"/>
            <a:ext cx="2919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2" name="Google Shape;2762;p24"/>
          <p:cNvSpPr/>
          <p:nvPr/>
        </p:nvSpPr>
        <p:spPr>
          <a:xfrm>
            <a:off x="4607686" y="1182707"/>
            <a:ext cx="25076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3" name="Google Shape;2763;p24"/>
          <p:cNvSpPr/>
          <p:nvPr/>
        </p:nvSpPr>
        <p:spPr>
          <a:xfrm>
            <a:off x="4541932" y="1023708"/>
            <a:ext cx="27793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4" name="Google Shape;2764;p24"/>
          <p:cNvSpPr/>
          <p:nvPr/>
        </p:nvSpPr>
        <p:spPr>
          <a:xfrm>
            <a:off x="4466393" y="875061"/>
            <a:ext cx="36799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5" name="Google Shape;2765;p24"/>
          <p:cNvSpPr/>
          <p:nvPr/>
        </p:nvSpPr>
        <p:spPr>
          <a:xfrm>
            <a:off x="4408865" y="1234980"/>
            <a:ext cx="25697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6" name="Google Shape;2766;p24"/>
          <p:cNvSpPr/>
          <p:nvPr/>
        </p:nvSpPr>
        <p:spPr>
          <a:xfrm>
            <a:off x="4293807" y="1111489"/>
            <a:ext cx="34780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7" name="Google Shape;2767;p24"/>
          <p:cNvSpPr/>
          <p:nvPr/>
        </p:nvSpPr>
        <p:spPr>
          <a:xfrm>
            <a:off x="4218349" y="1173700"/>
            <a:ext cx="27793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8" name="Google Shape;2768;p24"/>
          <p:cNvSpPr/>
          <p:nvPr/>
        </p:nvSpPr>
        <p:spPr>
          <a:xfrm>
            <a:off x="4117808" y="1147822"/>
            <a:ext cx="27172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9" name="Google Shape;2769;p24"/>
          <p:cNvSpPr/>
          <p:nvPr/>
        </p:nvSpPr>
        <p:spPr>
          <a:xfrm>
            <a:off x="4142806" y="1016359"/>
            <a:ext cx="26396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0" name="Google Shape;2770;p24"/>
          <p:cNvSpPr/>
          <p:nvPr/>
        </p:nvSpPr>
        <p:spPr>
          <a:xfrm>
            <a:off x="4104971" y="1125016"/>
            <a:ext cx="54733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1" name="Google Shape;2771;p24"/>
          <p:cNvSpPr/>
          <p:nvPr/>
        </p:nvSpPr>
        <p:spPr>
          <a:xfrm>
            <a:off x="4116258" y="983028"/>
            <a:ext cx="67931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2" name="Google Shape;2772;p24"/>
          <p:cNvSpPr/>
          <p:nvPr/>
        </p:nvSpPr>
        <p:spPr>
          <a:xfrm>
            <a:off x="4432389" y="821959"/>
            <a:ext cx="100615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3" name="Google Shape;2773;p24"/>
          <p:cNvSpPr/>
          <p:nvPr/>
        </p:nvSpPr>
        <p:spPr>
          <a:xfrm>
            <a:off x="4514834" y="982923"/>
            <a:ext cx="83302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4" name="Google Shape;2774;p24"/>
          <p:cNvSpPr/>
          <p:nvPr/>
        </p:nvSpPr>
        <p:spPr>
          <a:xfrm>
            <a:off x="4268190" y="1070911"/>
            <a:ext cx="83225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5" name="Google Shape;2775;p24"/>
          <p:cNvSpPr/>
          <p:nvPr/>
        </p:nvSpPr>
        <p:spPr>
          <a:xfrm>
            <a:off x="4386193" y="1204445"/>
            <a:ext cx="73520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6" name="Google Shape;2776;p24"/>
          <p:cNvSpPr/>
          <p:nvPr/>
        </p:nvSpPr>
        <p:spPr>
          <a:xfrm>
            <a:off x="4201355" y="1148291"/>
            <a:ext cx="60167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7" name="Google Shape;2777;p24"/>
          <p:cNvSpPr/>
          <p:nvPr/>
        </p:nvSpPr>
        <p:spPr>
          <a:xfrm>
            <a:off x="4584395" y="1156619"/>
            <a:ext cx="66378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8" name="Google Shape;2778;p24"/>
          <p:cNvSpPr/>
          <p:nvPr/>
        </p:nvSpPr>
        <p:spPr>
          <a:xfrm>
            <a:off x="4549540" y="1298227"/>
            <a:ext cx="83225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9" name="Google Shape;2779;p24"/>
          <p:cNvSpPr/>
          <p:nvPr/>
        </p:nvSpPr>
        <p:spPr>
          <a:xfrm>
            <a:off x="4443332" y="1340253"/>
            <a:ext cx="75228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0" name="Google Shape;2780;p24"/>
          <p:cNvSpPr/>
          <p:nvPr/>
        </p:nvSpPr>
        <p:spPr>
          <a:xfrm>
            <a:off x="5206367" y="856080"/>
            <a:ext cx="609124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1" name="Google Shape;2781;p24"/>
          <p:cNvSpPr/>
          <p:nvPr/>
        </p:nvSpPr>
        <p:spPr>
          <a:xfrm>
            <a:off x="5308380" y="878233"/>
            <a:ext cx="448264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2" name="Google Shape;2782;p24"/>
          <p:cNvSpPr/>
          <p:nvPr/>
        </p:nvSpPr>
        <p:spPr>
          <a:xfrm>
            <a:off x="5206370" y="1033501"/>
            <a:ext cx="492051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3" name="Google Shape;2783;p24"/>
          <p:cNvSpPr/>
          <p:nvPr/>
        </p:nvSpPr>
        <p:spPr>
          <a:xfrm>
            <a:off x="5200858" y="845005"/>
            <a:ext cx="618829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4" name="Google Shape;2784;p24"/>
          <p:cNvSpPr/>
          <p:nvPr/>
        </p:nvSpPr>
        <p:spPr>
          <a:xfrm>
            <a:off x="4889696" y="825233"/>
            <a:ext cx="350677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5" name="Google Shape;2785;p24"/>
          <p:cNvSpPr/>
          <p:nvPr/>
        </p:nvSpPr>
        <p:spPr>
          <a:xfrm>
            <a:off x="4909490" y="815814"/>
            <a:ext cx="328784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6" name="Google Shape;2786;p24"/>
          <p:cNvSpPr/>
          <p:nvPr/>
        </p:nvSpPr>
        <p:spPr>
          <a:xfrm>
            <a:off x="4895984" y="980815"/>
            <a:ext cx="290355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7" name="Google Shape;2787;p24"/>
          <p:cNvSpPr/>
          <p:nvPr/>
        </p:nvSpPr>
        <p:spPr>
          <a:xfrm>
            <a:off x="4887677" y="825541"/>
            <a:ext cx="32435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8" name="Google Shape;2788;p24"/>
          <p:cNvSpPr/>
          <p:nvPr/>
        </p:nvSpPr>
        <p:spPr>
          <a:xfrm>
            <a:off x="6682910" y="1011765"/>
            <a:ext cx="259922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9" name="Google Shape;2789;p24"/>
          <p:cNvSpPr/>
          <p:nvPr/>
        </p:nvSpPr>
        <p:spPr>
          <a:xfrm>
            <a:off x="6697273" y="986507"/>
            <a:ext cx="23997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0" name="Google Shape;2790;p24"/>
          <p:cNvSpPr/>
          <p:nvPr/>
        </p:nvSpPr>
        <p:spPr>
          <a:xfrm>
            <a:off x="6696108" y="1050167"/>
            <a:ext cx="228014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1" name="Google Shape;2791;p24"/>
          <p:cNvSpPr/>
          <p:nvPr/>
        </p:nvSpPr>
        <p:spPr>
          <a:xfrm>
            <a:off x="6680892" y="1011973"/>
            <a:ext cx="241134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2" name="Google Shape;2792;p24"/>
          <p:cNvSpPr/>
          <p:nvPr/>
        </p:nvSpPr>
        <p:spPr>
          <a:xfrm>
            <a:off x="7011388" y="893136"/>
            <a:ext cx="335383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3" name="Google Shape;2793;p24"/>
          <p:cNvSpPr/>
          <p:nvPr/>
        </p:nvSpPr>
        <p:spPr>
          <a:xfrm>
            <a:off x="7014801" y="931851"/>
            <a:ext cx="297342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4" name="Google Shape;2794;p24"/>
          <p:cNvSpPr/>
          <p:nvPr/>
        </p:nvSpPr>
        <p:spPr>
          <a:xfrm>
            <a:off x="7008590" y="891895"/>
            <a:ext cx="334762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5" name="Google Shape;2795;p24"/>
          <p:cNvSpPr/>
          <p:nvPr/>
        </p:nvSpPr>
        <p:spPr>
          <a:xfrm>
            <a:off x="7034290" y="971498"/>
            <a:ext cx="375909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6" name="Google Shape;2796;p24"/>
          <p:cNvSpPr/>
          <p:nvPr/>
        </p:nvSpPr>
        <p:spPr>
          <a:xfrm>
            <a:off x="7092514" y="1028533"/>
            <a:ext cx="394386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7" name="Google Shape;2797;p24"/>
          <p:cNvSpPr/>
          <p:nvPr/>
        </p:nvSpPr>
        <p:spPr>
          <a:xfrm>
            <a:off x="7393120" y="1470332"/>
            <a:ext cx="119247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8" name="Google Shape;2798;p24"/>
          <p:cNvSpPr/>
          <p:nvPr/>
        </p:nvSpPr>
        <p:spPr>
          <a:xfrm>
            <a:off x="7228919" y="1460602"/>
            <a:ext cx="117850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9" name="Google Shape;2799;p24"/>
          <p:cNvSpPr/>
          <p:nvPr/>
        </p:nvSpPr>
        <p:spPr>
          <a:xfrm>
            <a:off x="7016198" y="1202231"/>
            <a:ext cx="125536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0" name="Google Shape;2800;p24"/>
          <p:cNvSpPr/>
          <p:nvPr/>
        </p:nvSpPr>
        <p:spPr>
          <a:xfrm>
            <a:off x="7115264" y="1379551"/>
            <a:ext cx="120645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1" name="Google Shape;2801;p24"/>
          <p:cNvSpPr/>
          <p:nvPr/>
        </p:nvSpPr>
        <p:spPr>
          <a:xfrm>
            <a:off x="7135371" y="1411537"/>
            <a:ext cx="45805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2" name="Google Shape;2802;p24"/>
          <p:cNvSpPr/>
          <p:nvPr/>
        </p:nvSpPr>
        <p:spPr>
          <a:xfrm>
            <a:off x="7043914" y="1222934"/>
            <a:ext cx="5481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3" name="Google Shape;2803;p24"/>
          <p:cNvSpPr/>
          <p:nvPr/>
        </p:nvSpPr>
        <p:spPr>
          <a:xfrm>
            <a:off x="7255237" y="1491033"/>
            <a:ext cx="486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4" name="Google Shape;2804;p24"/>
          <p:cNvSpPr/>
          <p:nvPr/>
        </p:nvSpPr>
        <p:spPr>
          <a:xfrm>
            <a:off x="7445136" y="1506871"/>
            <a:ext cx="45805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5" name="Google Shape;2805;p24"/>
          <p:cNvSpPr/>
          <p:nvPr/>
        </p:nvSpPr>
        <p:spPr>
          <a:xfrm>
            <a:off x="7398707" y="1468467"/>
            <a:ext cx="110242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6" name="Google Shape;2806;p24"/>
          <p:cNvSpPr/>
          <p:nvPr/>
        </p:nvSpPr>
        <p:spPr>
          <a:xfrm>
            <a:off x="7233813" y="1459567"/>
            <a:ext cx="109543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7" name="Google Shape;2807;p24"/>
          <p:cNvSpPr/>
          <p:nvPr/>
        </p:nvSpPr>
        <p:spPr>
          <a:xfrm>
            <a:off x="7016198" y="1199331"/>
            <a:ext cx="125536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8" name="Google Shape;2808;p24"/>
          <p:cNvSpPr/>
          <p:nvPr/>
        </p:nvSpPr>
        <p:spPr>
          <a:xfrm>
            <a:off x="7118757" y="1377685"/>
            <a:ext cx="111639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9" name="Google Shape;2809;p24"/>
          <p:cNvSpPr/>
          <p:nvPr/>
        </p:nvSpPr>
        <p:spPr>
          <a:xfrm>
            <a:off x="7466563" y="1599620"/>
            <a:ext cx="24377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0" name="Google Shape;2810;p24"/>
          <p:cNvSpPr/>
          <p:nvPr/>
        </p:nvSpPr>
        <p:spPr>
          <a:xfrm>
            <a:off x="7249725" y="1588752"/>
            <a:ext cx="26396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1" name="Google Shape;2811;p24"/>
          <p:cNvSpPr/>
          <p:nvPr/>
        </p:nvSpPr>
        <p:spPr>
          <a:xfrm>
            <a:off x="7003777" y="1267237"/>
            <a:ext cx="36100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2" name="Google Shape;2812;p24"/>
          <p:cNvSpPr/>
          <p:nvPr/>
        </p:nvSpPr>
        <p:spPr>
          <a:xfrm>
            <a:off x="7122947" y="1488756"/>
            <a:ext cx="37498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3" name="Google Shape;2813;p24"/>
          <p:cNvSpPr/>
          <p:nvPr/>
        </p:nvSpPr>
        <p:spPr>
          <a:xfrm>
            <a:off x="5696248" y="1463085"/>
            <a:ext cx="46223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4" name="Google Shape;2814;p24"/>
          <p:cNvSpPr/>
          <p:nvPr/>
        </p:nvSpPr>
        <p:spPr>
          <a:xfrm>
            <a:off x="5825818" y="1688540"/>
            <a:ext cx="332666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5" name="Google Shape;2815;p24"/>
          <p:cNvSpPr/>
          <p:nvPr/>
        </p:nvSpPr>
        <p:spPr>
          <a:xfrm>
            <a:off x="5688637" y="1459359"/>
            <a:ext cx="470546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6" name="Google Shape;2816;p24"/>
          <p:cNvSpPr/>
          <p:nvPr/>
        </p:nvSpPr>
        <p:spPr>
          <a:xfrm>
            <a:off x="5694847" y="1520328"/>
            <a:ext cx="376064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7" name="Google Shape;2817;p24"/>
          <p:cNvSpPr/>
          <p:nvPr/>
        </p:nvSpPr>
        <p:spPr>
          <a:xfrm>
            <a:off x="5796009" y="907838"/>
            <a:ext cx="261087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8" name="Google Shape;2818;p24"/>
          <p:cNvSpPr/>
          <p:nvPr/>
        </p:nvSpPr>
        <p:spPr>
          <a:xfrm>
            <a:off x="5957490" y="1014457"/>
            <a:ext cx="98441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9" name="Google Shape;2819;p24"/>
          <p:cNvSpPr/>
          <p:nvPr/>
        </p:nvSpPr>
        <p:spPr>
          <a:xfrm>
            <a:off x="6002519" y="1058967"/>
            <a:ext cx="29889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0" name="Google Shape;2820;p24"/>
          <p:cNvSpPr/>
          <p:nvPr/>
        </p:nvSpPr>
        <p:spPr>
          <a:xfrm>
            <a:off x="5969291" y="1015388"/>
            <a:ext cx="85787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1" name="Google Shape;2821;p24"/>
          <p:cNvSpPr/>
          <p:nvPr/>
        </p:nvSpPr>
        <p:spPr>
          <a:xfrm>
            <a:off x="5872943" y="1185980"/>
            <a:ext cx="68552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2" name="Google Shape;2822;p24"/>
          <p:cNvSpPr/>
          <p:nvPr/>
        </p:nvSpPr>
        <p:spPr>
          <a:xfrm>
            <a:off x="5897165" y="1218275"/>
            <a:ext cx="18788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3" name="Google Shape;2823;p24"/>
          <p:cNvSpPr/>
          <p:nvPr/>
        </p:nvSpPr>
        <p:spPr>
          <a:xfrm>
            <a:off x="5881250" y="1185667"/>
            <a:ext cx="59934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4" name="Google Shape;2824;p24"/>
          <p:cNvSpPr/>
          <p:nvPr/>
        </p:nvSpPr>
        <p:spPr>
          <a:xfrm>
            <a:off x="6037840" y="1148196"/>
            <a:ext cx="60400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5" name="Google Shape;2825;p24"/>
          <p:cNvSpPr/>
          <p:nvPr/>
        </p:nvSpPr>
        <p:spPr>
          <a:xfrm>
            <a:off x="6069748" y="1173040"/>
            <a:ext cx="16692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6" name="Google Shape;2826;p24"/>
          <p:cNvSpPr/>
          <p:nvPr/>
        </p:nvSpPr>
        <p:spPr>
          <a:xfrm>
            <a:off x="6043429" y="1147573"/>
            <a:ext cx="55276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7" name="Google Shape;2827;p24"/>
          <p:cNvSpPr/>
          <p:nvPr/>
        </p:nvSpPr>
        <p:spPr>
          <a:xfrm>
            <a:off x="6008729" y="1255849"/>
            <a:ext cx="82759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8" name="Google Shape;2828;p24"/>
          <p:cNvSpPr/>
          <p:nvPr/>
        </p:nvSpPr>
        <p:spPr>
          <a:xfrm>
            <a:off x="6057248" y="1297669"/>
            <a:ext cx="16692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9" name="Google Shape;2829;p24"/>
          <p:cNvSpPr/>
          <p:nvPr/>
        </p:nvSpPr>
        <p:spPr>
          <a:xfrm>
            <a:off x="6018356" y="1256056"/>
            <a:ext cx="7421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0" name="Google Shape;2830;p24"/>
          <p:cNvSpPr/>
          <p:nvPr/>
        </p:nvSpPr>
        <p:spPr>
          <a:xfrm>
            <a:off x="5922865" y="1294977"/>
            <a:ext cx="69173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1" name="Google Shape;2831;p24"/>
          <p:cNvSpPr/>
          <p:nvPr/>
        </p:nvSpPr>
        <p:spPr>
          <a:xfrm>
            <a:off x="5949183" y="1331932"/>
            <a:ext cx="15993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2" name="Google Shape;2832;p24"/>
          <p:cNvSpPr/>
          <p:nvPr/>
        </p:nvSpPr>
        <p:spPr>
          <a:xfrm>
            <a:off x="5932178" y="1294564"/>
            <a:ext cx="59236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3" name="Google Shape;2833;p24"/>
          <p:cNvSpPr/>
          <p:nvPr/>
        </p:nvSpPr>
        <p:spPr>
          <a:xfrm>
            <a:off x="6312280" y="1245084"/>
            <a:ext cx="94948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4" name="Google Shape;2834;p24"/>
          <p:cNvSpPr/>
          <p:nvPr/>
        </p:nvSpPr>
        <p:spPr>
          <a:xfrm>
            <a:off x="6330214" y="1224279"/>
            <a:ext cx="170952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5" name="Google Shape;2835;p24"/>
          <p:cNvSpPr/>
          <p:nvPr/>
        </p:nvSpPr>
        <p:spPr>
          <a:xfrm>
            <a:off x="6371130" y="1294047"/>
            <a:ext cx="135861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6" name="Google Shape;2836;p24"/>
          <p:cNvSpPr/>
          <p:nvPr/>
        </p:nvSpPr>
        <p:spPr>
          <a:xfrm>
            <a:off x="6251262" y="1167448"/>
            <a:ext cx="95025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7" name="Google Shape;2837;p24"/>
          <p:cNvSpPr/>
          <p:nvPr/>
        </p:nvSpPr>
        <p:spPr>
          <a:xfrm>
            <a:off x="6269270" y="1146645"/>
            <a:ext cx="170952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8" name="Google Shape;2838;p24"/>
          <p:cNvSpPr/>
          <p:nvPr/>
        </p:nvSpPr>
        <p:spPr>
          <a:xfrm>
            <a:off x="6186825" y="1094471"/>
            <a:ext cx="100537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9" name="Google Shape;2839;p24"/>
          <p:cNvSpPr/>
          <p:nvPr/>
        </p:nvSpPr>
        <p:spPr>
          <a:xfrm>
            <a:off x="6194430" y="1058450"/>
            <a:ext cx="16839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0" name="Google Shape;2840;p24"/>
          <p:cNvSpPr/>
          <p:nvPr/>
        </p:nvSpPr>
        <p:spPr>
          <a:xfrm>
            <a:off x="6113304" y="1031641"/>
            <a:ext cx="111717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1" name="Google Shape;2841;p24"/>
          <p:cNvSpPr/>
          <p:nvPr/>
        </p:nvSpPr>
        <p:spPr>
          <a:xfrm>
            <a:off x="6117493" y="978121"/>
            <a:ext cx="164586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2" name="Google Shape;2842;p24"/>
          <p:cNvSpPr/>
          <p:nvPr/>
        </p:nvSpPr>
        <p:spPr>
          <a:xfrm>
            <a:off x="6368333" y="1289389"/>
            <a:ext cx="11094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3" name="Google Shape;2843;p24"/>
          <p:cNvSpPr/>
          <p:nvPr/>
        </p:nvSpPr>
        <p:spPr>
          <a:xfrm>
            <a:off x="6320587" y="1238565"/>
            <a:ext cx="5613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4" name="Google Shape;2844;p24"/>
          <p:cNvSpPr/>
          <p:nvPr/>
        </p:nvSpPr>
        <p:spPr>
          <a:xfrm>
            <a:off x="6330214" y="1222002"/>
            <a:ext cx="166372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5" name="Google Shape;2845;p24"/>
          <p:cNvSpPr/>
          <p:nvPr/>
        </p:nvSpPr>
        <p:spPr>
          <a:xfrm>
            <a:off x="6260264" y="1167450"/>
            <a:ext cx="56208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6" name="Google Shape;2846;p24"/>
          <p:cNvSpPr/>
          <p:nvPr/>
        </p:nvSpPr>
        <p:spPr>
          <a:xfrm>
            <a:off x="6269273" y="1144365"/>
            <a:ext cx="16707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7" name="Google Shape;2847;p24"/>
          <p:cNvSpPr/>
          <p:nvPr/>
        </p:nvSpPr>
        <p:spPr>
          <a:xfrm>
            <a:off x="6191638" y="1094473"/>
            <a:ext cx="65213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8" name="Google Shape;2848;p24"/>
          <p:cNvSpPr/>
          <p:nvPr/>
        </p:nvSpPr>
        <p:spPr>
          <a:xfrm>
            <a:off x="6194433" y="1056277"/>
            <a:ext cx="16707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118195" y="1031640"/>
            <a:ext cx="76315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6116872" y="977087"/>
            <a:ext cx="164276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6070139" y="997169"/>
            <a:ext cx="350289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6195827" y="1173867"/>
            <a:ext cx="71424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6254755" y="1147162"/>
            <a:ext cx="225219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6172305" y="1209996"/>
            <a:ext cx="20107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1326039"/>
            <a:ext cx="257124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3" y="1251149"/>
            <a:ext cx="16178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70" y="1329056"/>
            <a:ext cx="20510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1326683"/>
            <a:ext cx="228710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1164285"/>
            <a:ext cx="124758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6" y="1145913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3" y="1241744"/>
            <a:ext cx="178869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30" y="1053899"/>
            <a:ext cx="125379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3" y="1035374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948868"/>
            <a:ext cx="13353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907133"/>
            <a:ext cx="221102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6" y="856624"/>
            <a:ext cx="148281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790199"/>
            <a:ext cx="216676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1236525"/>
            <a:ext cx="146961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802" y="1159534"/>
            <a:ext cx="72821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1143671"/>
            <a:ext cx="218307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3" y="1052056"/>
            <a:ext cx="75615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3" y="1032456"/>
            <a:ext cx="219005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946762"/>
            <a:ext cx="8664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4" y="905239"/>
            <a:ext cx="219005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7" y="854437"/>
            <a:ext cx="101235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3" y="789104"/>
            <a:ext cx="218307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7" y="824054"/>
            <a:ext cx="463785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52" y="1052013"/>
            <a:ext cx="94325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4" y="1037198"/>
            <a:ext cx="295941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1092059"/>
            <a:ext cx="27094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40299" y="769846"/>
            <a:ext cx="39972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05383" y="740044"/>
            <a:ext cx="237389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40329" y="766169"/>
            <a:ext cx="403265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08787" y="837073"/>
            <a:ext cx="294323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46080" y="2278112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27364" y="2213165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64721" y="2356295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48825" y="2274851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865146" y="4233603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781116" y="4115665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989450" y="4387546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868460" y="4228624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689939" y="2733126"/>
            <a:ext cx="484396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631043" y="2631886"/>
            <a:ext cx="615424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53282" y="2865272"/>
            <a:ext cx="314349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692174" y="2728853"/>
            <a:ext cx="479317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157880" y="5680978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139164" y="5616031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176521" y="5759161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160626" y="5677717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934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13127" y="889940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16503" y="884450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0715" y="926991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86043" y="1052593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77643" y="1051869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07034" y="1098211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03905" y="837182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56889" y="896917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168159" y="14830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154036" y="1485863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182086" y="1569008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187532" y="1497363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7995536" y="1429121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50651" y="1610543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7994584" y="1620262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52587" y="1296789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07720" y="1477340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13670" y="1170838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167071" y="1320945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65556" y="1043792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17901" y="1158446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05702" y="1240252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11780" y="1375705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1717" y="1211439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17842" y="1594383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40640" y="1431558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60655" y="1595284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094179" y="1299126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17823" y="1462203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51994" y="116421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173807" y="130970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195299" y="1028591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20869" y="1149917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7976153" y="1094398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7030022" y="927374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7042794" y="904914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7041755" y="961523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7028227" y="927558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7322103" y="821887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7325138" y="856312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7319618" y="820782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7342468" y="891567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7394240" y="942286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7661538" y="1335145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7515535" y="1326493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7326380" y="1096742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7414467" y="1254419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7432348" y="1282864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7351028" y="1115151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7538935" y="1353556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7707793" y="136763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7666509" y="1333490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7519882" y="1325574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7326380" y="1094165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7417574" y="1252764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7726847" y="1450114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7534033" y="1440448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7315338" y="115454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7421302" y="1351531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40" y="1151000"/>
            <a:ext cx="273633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5" y="957521"/>
            <a:ext cx="257665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60" y="1312786"/>
            <a:ext cx="218787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12" y="1151853"/>
            <a:ext cx="263913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912664"/>
            <a:ext cx="510768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907709"/>
            <a:ext cx="647932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22" y="996427"/>
            <a:ext cx="30279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910262"/>
            <a:ext cx="508190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569170" y="5512270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485141" y="5394332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693475" y="5666213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572485" y="5507291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121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09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35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08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310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04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5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1E69B71-24FD-4842-8680-A2F4550B3453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468A9DDD-1139-4948-B3FC-9609F1C71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52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876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46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516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64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38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481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3CCA71-4189-4245-A168-B1DAE1B5C4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3659C4-AAB8-4E56-8EB0-BE8127C10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CDF235-9D79-4DB3-A391-75C4312BA7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27B3E-60ED-403B-A863-8636BE2AD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210709"/>
      </p:ext>
    </p:extLst>
  </p:cSld>
  <p:clrMapOvr>
    <a:masterClrMapping/>
  </p:clrMapOvr>
  <p:transition advTm="2626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174D1E-C709-4971-BDAC-3F3B7E825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357F17-6F81-4C1F-871A-03D100D58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4C0338-FCA2-421A-A74D-BDFC330051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5517-19A3-493C-BBD6-DA2C3323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019946"/>
      </p:ext>
    </p:extLst>
  </p:cSld>
  <p:clrMapOvr>
    <a:masterClrMapping/>
  </p:clrMapOvr>
  <p:transition advTm="2626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CC4C86-CA99-464F-A393-B8CA960A8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3FEBAA-02B4-4061-A0EE-D49FF7466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2FD604-A925-43F4-B1FD-8462424C9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2482D-B23E-43BF-9181-7BCE568CA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615293"/>
      </p:ext>
    </p:extLst>
  </p:cSld>
  <p:clrMapOvr>
    <a:masterClrMapping/>
  </p:clrMapOvr>
  <p:transition advTm="2626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DAD1C-68C7-466A-AD08-92D3C322C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2CA05-F795-4B37-B470-4C073509D8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7DCE1-12E8-4EC2-B41A-ABA174BF1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3F6C5-226C-4EB7-A974-3F247E57B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158952"/>
      </p:ext>
    </p:extLst>
  </p:cSld>
  <p:clrMapOvr>
    <a:masterClrMapping/>
  </p:clrMapOvr>
  <p:transition advTm="2626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2D03B3-4D16-48BB-A484-5CB38F38AA52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18676AFF-6C2D-466D-9D0B-EE08163629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114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B52EB5-538E-4BA9-BF25-74C4BDA48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203068-0BFD-4CE0-8E57-FA75FE5A3C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2AAD59C-7BF8-47DD-81FB-F973BADBD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C29AE-6DE0-467A-BC5B-3A7306865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406121"/>
      </p:ext>
    </p:extLst>
  </p:cSld>
  <p:clrMapOvr>
    <a:masterClrMapping/>
  </p:clrMapOvr>
  <p:transition advTm="2626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780997-4B9C-4616-ADE2-4E5A83BE1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AEDB5E-073D-4654-B776-D8E63FB363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F0FDE8-0512-4F95-B27F-01D207230E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9B0BF-2F43-4818-A1F1-217458EAA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243981"/>
      </p:ext>
    </p:extLst>
  </p:cSld>
  <p:clrMapOvr>
    <a:masterClrMapping/>
  </p:clrMapOvr>
  <p:transition advTm="2626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B7F69DB-4348-49A9-8B06-0D588CA44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82805A-6013-41DD-A42D-74D4D986D9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3E4090-F094-4568-B012-BED9D6925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A0AE5-CBE0-4C43-8C5B-5C9D5144D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716147"/>
      </p:ext>
    </p:extLst>
  </p:cSld>
  <p:clrMapOvr>
    <a:masterClrMapping/>
  </p:clrMapOvr>
  <p:transition advTm="2626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4B2414-B472-4320-A527-3224BB6FCE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7A5C3-4C67-4A0B-A222-28B0B4457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E97E13-08B0-4B1E-A9A3-8BCBDFDC9D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F0F0-4AD5-441D-B566-91B3EF178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151649"/>
      </p:ext>
    </p:extLst>
  </p:cSld>
  <p:clrMapOvr>
    <a:masterClrMapping/>
  </p:clrMapOvr>
  <p:transition advTm="2626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7841C9-2153-41F0-96C8-13B5C9EF79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817C3-BDE9-44DC-8AF2-FD504D9901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31B97-8F48-4AE9-84E0-3C3877CE9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5D12B-2D1E-4006-8F66-D74F6E4E63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667240"/>
      </p:ext>
    </p:extLst>
  </p:cSld>
  <p:clrMapOvr>
    <a:masterClrMapping/>
  </p:clrMapOvr>
  <p:transition advTm="2626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EAC54F-FADC-4FD2-8DB8-A6D9B0200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2A028D-63B0-4ECD-A016-86A5B54E47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3142B2-86E0-401A-B98C-1F3542964C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58283-EE42-4828-85D1-D74D3AD444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77860"/>
      </p:ext>
    </p:extLst>
  </p:cSld>
  <p:clrMapOvr>
    <a:masterClrMapping/>
  </p:clrMapOvr>
  <p:transition advTm="2626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9DB7A7-DC9B-4BD2-803C-F913E6874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175C20-B535-4DE8-9AA3-86AC038706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00D720-F97C-4114-9E95-126F2C5BD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3C5E-E194-4737-966B-F474BD42F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201192"/>
      </p:ext>
    </p:extLst>
  </p:cSld>
  <p:clrMapOvr>
    <a:masterClrMapping/>
  </p:clrMapOvr>
  <p:transition advTm="2626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6208FD-2371-4657-B49D-5DC30DE62DD2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DB71AA2B-A71E-42D4-9E4A-59E1F1A55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A94C36B-3370-4BFF-930F-2E82F25CD4C7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37ADBAF2-2204-4581-A6EA-CFA410292E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0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DCEDEC-3526-4FFE-B660-412973DE9E28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EDC3DB9B-3143-408A-BD16-0885BABDF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4D9DD88-EF3E-42C8-AD00-4BE26172B049}" type="datetimeFigureOut">
              <a:rPr lang="en-US"/>
              <a:pPr>
                <a:defRPr/>
              </a:pPr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5061964-60B7-4A43-A600-4808483608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6AE6C-F565-485B-B8CA-B81408BEE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3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778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  <p:sldLayoutId id="2147484390" r:id="rId19"/>
    <p:sldLayoutId id="214748439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35D07-A007-4917-9385-2AE053F156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700" y="1343736"/>
            <a:ext cx="2748344" cy="31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372EFB-4D25-47F6-8E32-9BDB791FC47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D112AB-2851-4CB7-931A-A8EDF2D09DD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E42C77-C8BE-47EF-8D8E-ACADE98FAE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3E19C0-425D-4CD3-909D-0FCD7A1897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A232140-2BE0-4C87-B685-DE5C3C26E3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 smtClean="0"/>
            </a:lvl1pPr>
          </a:lstStyle>
          <a:p>
            <a:pPr>
              <a:defRPr/>
            </a:pPr>
            <a:fld id="{9A6DC3BF-AE3A-4EF6-8312-CAD7B8CBA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36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ransition advTm="2626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Admin\Desktop\TUAN%209%20-%20LICH%20SU\DBL-%20l&#243;n-%20&#273;&#227;%20s&#7917;a%20ti&#7871;ng%20to.mp4" TargetMode="External"/><Relationship Id="rId1" Type="http://schemas.microsoft.com/office/2007/relationships/media" Target="file:///C:\Users\Admin\Desktop\TUAN%209%20-%20LICH%20SU\DBL-%20l&#243;n-%20&#273;&#227;%20s&#7917;a%20ti&#7871;ng%20to.mp4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c&#225;ch%20&#273;&#225;nh%20c&#7911;a%20&#272;BL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upload.wikimedia.org/wikipedia/vi/3/33/Codoj6.JPG" TargetMode="Externa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jp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sv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bu&#7893;i%20&#273;&#7847;u%20&#273;&#7897;c%20l&#7853;p%20l&#7891;ng%20nh&#7841;c.mp3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1522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38138" y="685800"/>
            <a:ext cx="8326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 hình đất nước sau khi Ngô Quyền mất.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311150" y="1981200"/>
            <a:ext cx="8382000" cy="3276600"/>
          </a:xfrm>
          <a:prstGeom prst="horizontalScroll">
            <a:avLst>
              <a:gd name="adj" fmla="val 12500"/>
            </a:avLst>
          </a:prstGeom>
          <a:solidFill>
            <a:srgbClr val="69EDE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143000" y="2803525"/>
            <a:ext cx="733107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Đọc sách từ: “Ngô Quyền … đang lăm le xâm lược” và trả lời câu hỏi: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Ngô Quyền mất tình hình đất nước ta như thế nào?</a:t>
            </a:r>
          </a:p>
        </p:txBody>
      </p:sp>
    </p:spTree>
    <p:extLst>
      <p:ext uri="{BB962C8B-B14F-4D97-AF65-F5344CB8AC3E}">
        <p14:creationId xmlns:p14="http://schemas.microsoft.com/office/powerpoint/2010/main" val="29040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9" grpId="0" animBg="1"/>
      <p:bldP spid="7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12848" r="12295" b="13541"/>
          <a:stretch/>
        </p:blipFill>
        <p:spPr bwMode="auto">
          <a:xfrm>
            <a:off x="224973" y="228600"/>
            <a:ext cx="869042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" y="281728"/>
            <a:ext cx="8737598" cy="642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54002" y="320457"/>
            <a:ext cx="869042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746125" y="1682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609600" y="152400"/>
            <a:ext cx="7162800" cy="519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228600" y="2743200"/>
            <a:ext cx="2057400" cy="2062163"/>
          </a:xfrm>
          <a:prstGeom prst="rect">
            <a:avLst/>
          </a:prstGeom>
          <a:solidFill>
            <a:srgbClr val="A3FBFB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Thống nhất đất nước về một mối</a:t>
            </a:r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 rot="5400000">
            <a:off x="2743200" y="457200"/>
            <a:ext cx="5676900" cy="6591300"/>
          </a:xfrm>
          <a:prstGeom prst="downArrowCallout">
            <a:avLst>
              <a:gd name="adj1" fmla="val 14731"/>
              <a:gd name="adj2" fmla="val 18282"/>
              <a:gd name="adj3" fmla="val 12756"/>
              <a:gd name="adj4" fmla="val 83065"/>
            </a:avLst>
          </a:prstGeom>
          <a:solidFill>
            <a:srgbClr val="F9B1A5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4800600" y="1116013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Triều đình lục đục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giành ngai vàng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4800600" y="2438400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 chia cắt thành 12 vùng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4800600" y="3886200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 mạc ruộng vườn bị tàn phá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4795838" y="5521325"/>
            <a:ext cx="4038600" cy="954088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thù lăm le xâm lược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3810000" y="914400"/>
            <a:ext cx="0" cy="8382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>
            <a:off x="3810000" y="16764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3810000" y="28956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3810000" y="44196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3810000" y="1676400"/>
            <a:ext cx="0" cy="12192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3810000" y="2895600"/>
            <a:ext cx="0" cy="15240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3810000" y="4343400"/>
            <a:ext cx="0" cy="17526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3810000" y="60198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 animBg="1"/>
      <p:bldP spid="8217" grpId="0" animBg="1"/>
      <p:bldP spid="8218" grpId="0" animBg="1"/>
      <p:bldP spid="8219" grpId="0" animBg="1"/>
      <p:bldP spid="82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263525" y="990600"/>
            <a:ext cx="8610600" cy="5181600"/>
          </a:xfrm>
          <a:prstGeom prst="roundRect">
            <a:avLst>
              <a:gd name="adj" fmla="val 16667"/>
            </a:avLst>
          </a:prstGeom>
          <a:solidFill>
            <a:srgbClr val="A3FBF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60363" y="2286000"/>
            <a:ext cx="84582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Đinh Bộ Lĩnh quê ở đâu?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biết gì về thời thơ ấu của Đinh Bộ Lĩnh?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Đinh Bộ Lĩnh đã có công gì?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Sau khi thống nhất đất nước Đinh Bộ Lĩnh đã làm gì?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720725" y="1204913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Đọc sách từ : “ Bấy giờ ở vùng Hoa Lư…ngược xuôi buôn bán” và trả lời các câu hỏi: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838200" y="304800"/>
            <a:ext cx="65960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2.Đinh Bộ Lĩnh dẹp loạn 12 sứ quân.</a:t>
            </a:r>
          </a:p>
        </p:txBody>
      </p:sp>
    </p:spTree>
    <p:extLst>
      <p:ext uri="{BB962C8B-B14F-4D97-AF65-F5344CB8AC3E}">
        <p14:creationId xmlns:p14="http://schemas.microsoft.com/office/powerpoint/2010/main" val="18525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3" grpId="0"/>
      <p:bldP spid="399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990600" y="609600"/>
            <a:ext cx="6051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Đinh Bộ Lĩnh quê ở đâu</a:t>
            </a:r>
            <a:r>
              <a:rPr lang="en-US" altLang="en-US" b="1">
                <a:solidFill>
                  <a:srgbClr val="FF3300"/>
                </a:solidFill>
              </a:rPr>
              <a:t>?</a:t>
            </a:r>
            <a:r>
              <a:rPr lang="en-US" altLang="en-US" b="1"/>
              <a:t> 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838200" y="3124200"/>
            <a:ext cx="7467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quê ở Hoa Lư (Ninh Bình)</a:t>
            </a:r>
          </a:p>
        </p:txBody>
      </p:sp>
    </p:spTree>
    <p:extLst>
      <p:ext uri="{BB962C8B-B14F-4D97-AF65-F5344CB8AC3E}">
        <p14:creationId xmlns:p14="http://schemas.microsoft.com/office/powerpoint/2010/main" val="331155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1988" grpId="1"/>
      <p:bldP spid="419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381000" y="22860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biết gì về thời thơ ấu của Đinh Bộ Lĩnh?</a:t>
            </a:r>
          </a:p>
        </p:txBody>
      </p:sp>
      <p:pic>
        <p:nvPicPr>
          <p:cNvPr id="11267" name="Picture 6" descr="DSC00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248400" cy="554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878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A29015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7517" r="9048" b="3902"/>
          <a:stretch/>
        </p:blipFill>
        <p:spPr>
          <a:xfrm>
            <a:off x="0" y="0"/>
            <a:ext cx="9143999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815" y="4913055"/>
            <a:ext cx="869042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kiệu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350" y="0"/>
            <a:ext cx="108204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BL- lón- đã sửa tiếng 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83028" y="5537929"/>
            <a:ext cx="8860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14478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ĐBL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83028" y="5581471"/>
            <a:ext cx="8860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12789" r="12615" b="12653"/>
          <a:stretch/>
        </p:blipFill>
        <p:spPr bwMode="auto">
          <a:xfrm>
            <a:off x="152400" y="15240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073914"/>
            <a:ext cx="88609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7">
            <a:extLst>
              <a:ext uri="{FF2B5EF4-FFF2-40B4-BE49-F238E27FC236}">
                <a16:creationId xmlns:a16="http://schemas.microsoft.com/office/drawing/2014/main" id="{806C91B6-0B3F-4822-B98F-3828092CE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107950"/>
            <a:ext cx="3179762" cy="820738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?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999DDE2E-1FB8-4BBE-87A4-0697F7E0F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3" y="903288"/>
            <a:ext cx="77724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ai trên Bạch Đằng Giang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cho cọc nhọn dọc ngang sáng ngời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 quân Nam Hán tơi bời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Gươm thần độc lập, giữa trời vung lên?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(Là ai?)</a:t>
            </a:r>
          </a:p>
        </p:txBody>
      </p:sp>
      <p:grpSp>
        <p:nvGrpSpPr>
          <p:cNvPr id="6153" name="Group 9">
            <a:extLst>
              <a:ext uri="{FF2B5EF4-FFF2-40B4-BE49-F238E27FC236}">
                <a16:creationId xmlns:a16="http://schemas.microsoft.com/office/drawing/2014/main" id="{F7311637-25F3-4175-AFFA-79C00996D121}"/>
              </a:ext>
            </a:extLst>
          </p:cNvPr>
          <p:cNvGrpSpPr>
            <a:grpSpLocks/>
          </p:cNvGrpSpPr>
          <p:nvPr/>
        </p:nvGrpSpPr>
        <p:grpSpPr bwMode="auto">
          <a:xfrm>
            <a:off x="96838" y="3986213"/>
            <a:ext cx="4741862" cy="1603375"/>
            <a:chOff x="0" y="0"/>
            <a:chExt cx="5232" cy="576"/>
          </a:xfrm>
        </p:grpSpPr>
        <p:sp>
          <p:nvSpPr>
            <p:cNvPr id="4102" name="AutoShape 10">
              <a:extLst>
                <a:ext uri="{FF2B5EF4-FFF2-40B4-BE49-F238E27FC236}">
                  <a16:creationId xmlns:a16="http://schemas.microsoft.com/office/drawing/2014/main" id="{D53735A8-523C-49FB-ACF4-D1D425B99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232" cy="576"/>
            </a:xfrm>
            <a:prstGeom prst="ribbon">
              <a:avLst>
                <a:gd name="adj1" fmla="val 12500"/>
                <a:gd name="adj2" fmla="val 50000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3" name="Text Box 11">
              <a:extLst>
                <a:ext uri="{FF2B5EF4-FFF2-40B4-BE49-F238E27FC236}">
                  <a16:creationId xmlns:a16="http://schemas.microsoft.com/office/drawing/2014/main" id="{A4A8DA9B-C14F-44A0-A439-4B6E56F3A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144"/>
              <a:ext cx="2399" cy="35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NGÔ QUYỀN</a:t>
              </a:r>
            </a:p>
          </p:txBody>
        </p:sp>
      </p:grpSp>
      <p:pic>
        <p:nvPicPr>
          <p:cNvPr id="7" name="Picture 10" descr="Tiền Ngô Vương Ngô Quyền - Truyền thuyết Việt Nam">
            <a:extLst>
              <a:ext uri="{FF2B5EF4-FFF2-40B4-BE49-F238E27FC236}">
                <a16:creationId xmlns:a16="http://schemas.microsoft.com/office/drawing/2014/main" id="{05A5FD4D-2B60-41A3-85ED-D1F3B49C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9286" y="4195992"/>
            <a:ext cx="4207241" cy="2200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đánh của ĐB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59977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2732" r="12491" b="13147"/>
          <a:stretch/>
        </p:blipFill>
        <p:spPr bwMode="auto">
          <a:xfrm>
            <a:off x="595086" y="381001"/>
            <a:ext cx="7848600" cy="548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19800"/>
            <a:ext cx="38179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600" y="5595258"/>
            <a:ext cx="9067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968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04800" y="869752"/>
            <a:ext cx="83820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558981"/>
              </p:ext>
            </p:extLst>
          </p:nvPr>
        </p:nvGraphicFramePr>
        <p:xfrm>
          <a:off x="131763" y="762002"/>
          <a:ext cx="8936036" cy="591524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8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5935">
                <a:tc>
                  <a:txBody>
                    <a:bodyPr/>
                    <a:lstStyle/>
                    <a:p>
                      <a:pPr algn="ctr"/>
                      <a:r>
                        <a:rPr lang="en-US" sz="31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1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US" sz="3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khi thống</a:t>
                      </a:r>
                      <a:r>
                        <a:rPr lang="en-US" sz="3100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</a:t>
                      </a:r>
                      <a:endParaRPr lang="en-US" sz="31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khi thống</a:t>
                      </a:r>
                      <a:r>
                        <a:rPr lang="en-US" sz="3100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</a:t>
                      </a:r>
                      <a:endParaRPr lang="en-US" sz="31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9">
                <a:tc>
                  <a:txBody>
                    <a:bodyPr/>
                    <a:lstStyle/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1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1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3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049" name="Rectangle 1"/>
          <p:cNvSpPr>
            <a:spLocks noChangeArrowheads="1"/>
          </p:cNvSpPr>
          <p:nvPr/>
        </p:nvSpPr>
        <p:spPr bwMode="auto">
          <a:xfrm>
            <a:off x="2462215" y="1879937"/>
            <a:ext cx="3024185" cy="1015663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019800" y="1843652"/>
            <a:ext cx="2819402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428301" y="3429000"/>
            <a:ext cx="1534099" cy="553998"/>
          </a:xfrm>
          <a:prstGeom prst="rect">
            <a:avLst/>
          </a:prstGeom>
          <a:solidFill>
            <a:srgbClr val="46F7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đục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6019799" y="4876800"/>
            <a:ext cx="2819403" cy="1477328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286001" y="4876800"/>
            <a:ext cx="3200399" cy="55399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6019799" y="3352799"/>
            <a:ext cx="2819402" cy="1015663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9" grpId="0" animBg="1"/>
      <p:bldP spid="14" grpId="0" animBg="1"/>
      <p:bldP spid="19" grpId="0" animBg="1"/>
      <p:bldP spid="28" grpId="0" animBg="1"/>
      <p:bldP spid="31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A29016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3809" r="3600"/>
          <a:stretch/>
        </p:blipFill>
        <p:spPr bwMode="auto">
          <a:xfrm>
            <a:off x="141518" y="152401"/>
            <a:ext cx="8795657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164367"/>
            <a:ext cx="8860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100"/>
            <a:ext cx="8795657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7800" y="172357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  <p:pic>
        <p:nvPicPr>
          <p:cNvPr id="6" name="Picture 2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1"/>
            <a:ext cx="8759375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21343" y="240724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  <p:pic>
        <p:nvPicPr>
          <p:cNvPr id="9" name="Picture 4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72357"/>
            <a:ext cx="8795657" cy="607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An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ết quả hình ảnh cho phố đinh tiên hoàng cạnh Hồ Gư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135339"/>
            <a:ext cx="8860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Kết quả hình ảnh cho phố đinh tiên hoàng cạnh Hồ Gươ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8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ết quả hình ảnh cho trường đinh tiên ho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ết quả hình ảnh cho đền thờ đinh tiên ho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đền thờ đinh tiên ho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4" y="76200"/>
            <a:ext cx="8868228" cy="60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875312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8">
            <a:extLst>
              <a:ext uri="{FF2B5EF4-FFF2-40B4-BE49-F238E27FC236}">
                <a16:creationId xmlns:a16="http://schemas.microsoft.com/office/drawing/2014/main" id="{F42457E5-CFD7-48A0-8B04-32064ECB9E3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80200"/>
            <a:chOff x="0" y="0"/>
            <a:chExt cx="5760" cy="4208"/>
          </a:xfrm>
        </p:grpSpPr>
        <p:sp>
          <p:nvSpPr>
            <p:cNvPr id="21507" name="Text Box 5">
              <a:extLst>
                <a:ext uri="{FF2B5EF4-FFF2-40B4-BE49-F238E27FC236}">
                  <a16:creationId xmlns:a16="http://schemas.microsoft.com/office/drawing/2014/main" id="{582822CF-2E36-4F11-9248-E7B43EE7D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840"/>
              <a:ext cx="44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Phong cảnh cố đô Hoa Lư ngày nay</a:t>
              </a:r>
            </a:p>
          </p:txBody>
        </p:sp>
        <p:pic>
          <p:nvPicPr>
            <p:cNvPr id="21508" name="Picture 7" descr="Tập tin:Codoj6.JPG">
              <a:hlinkClick r:id="rId2"/>
              <a:extLst>
                <a:ext uri="{FF2B5EF4-FFF2-40B4-BE49-F238E27FC236}">
                  <a16:creationId xmlns:a16="http://schemas.microsoft.com/office/drawing/2014/main" id="{1246A815-70FF-426F-9F87-3D51E556E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626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9">
            <a:extLst>
              <a:ext uri="{FF2B5EF4-FFF2-40B4-BE49-F238E27FC236}">
                <a16:creationId xmlns:a16="http://schemas.microsoft.com/office/drawing/2014/main" id="{E6231600-B57B-4DE3-879A-63AB3CE49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77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31" name="Picture 10" descr="Copy of hoang tan">
            <a:extLst>
              <a:ext uri="{FF2B5EF4-FFF2-40B4-BE49-F238E27FC236}">
                <a16:creationId xmlns:a16="http://schemas.microsoft.com/office/drawing/2014/main" id="{E2E153FA-7588-40DA-9B6B-536D0165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3505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tan pha">
            <a:extLst>
              <a:ext uri="{FF2B5EF4-FFF2-40B4-BE49-F238E27FC236}">
                <a16:creationId xmlns:a16="http://schemas.microsoft.com/office/drawing/2014/main" id="{24A439B0-CA95-492F-B937-D278CA74B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36766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hoa lu1">
            <a:extLst>
              <a:ext uri="{FF2B5EF4-FFF2-40B4-BE49-F238E27FC236}">
                <a16:creationId xmlns:a16="http://schemas.microsoft.com/office/drawing/2014/main" id="{4B69E1EF-EBE3-4A64-9512-86B5D578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noc">
            <a:extLst>
              <a:ext uri="{FF2B5EF4-FFF2-40B4-BE49-F238E27FC236}">
                <a16:creationId xmlns:a16="http://schemas.microsoft.com/office/drawing/2014/main" id="{E8E485D0-66C7-4FBE-A12D-5531E788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15">
            <a:extLst>
              <a:ext uri="{FF2B5EF4-FFF2-40B4-BE49-F238E27FC236}">
                <a16:creationId xmlns:a16="http://schemas.microsoft.com/office/drawing/2014/main" id="{F6B7B2CE-6CC7-4794-A541-4F51B3446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71800"/>
            <a:ext cx="411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0B4C41F8-2402-4BFE-BEC7-05F0709AE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54350"/>
            <a:ext cx="566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Cảnh Hoa Lư thời  “loạn 12 sứ quân”</a:t>
            </a:r>
          </a:p>
        </p:txBody>
      </p:sp>
      <p:sp>
        <p:nvSpPr>
          <p:cNvPr id="13332" name="Text Box 20">
            <a:extLst>
              <a:ext uri="{FF2B5EF4-FFF2-40B4-BE49-F238E27FC236}">
                <a16:creationId xmlns:a16="http://schemas.microsoft.com/office/drawing/2014/main" id="{B25B6307-BFEC-4454-AE4D-116DA2C6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6199188"/>
            <a:ext cx="426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Cảnh Hoa Lư ngày nay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9" grpId="0"/>
      <p:bldP spid="133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9F3E440-EBAC-4F79-9B73-7104BBD708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975" y="174625"/>
            <a:ext cx="8767763" cy="65024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vi-VN" altLang="en-US" sz="3600">
              <a:solidFill>
                <a:srgbClr val="FFCC00"/>
              </a:solidFill>
              <a:latin typeface="Calibri" panose="020F0502020204030204" pitchFamily="34" charset="0"/>
            </a:endParaRPr>
          </a:p>
        </p:txBody>
      </p:sp>
      <p:pic>
        <p:nvPicPr>
          <p:cNvPr id="24579" name="Picture 3" descr="co_do_hoa_lu_v">
            <a:extLst>
              <a:ext uri="{FF2B5EF4-FFF2-40B4-BE49-F238E27FC236}">
                <a16:creationId xmlns:a16="http://schemas.microsoft.com/office/drawing/2014/main" id="{ECB85571-735E-4CFB-AB00-D413ADE0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63525"/>
            <a:ext cx="8545512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84A6C3B2-F503-45D8-9131-2FE78ACC7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5922963"/>
            <a:ext cx="6778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 CẢNH HOA LƯ NGÀY NAY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7">
            <a:extLst>
              <a:ext uri="{FF2B5EF4-FFF2-40B4-BE49-F238E27FC236}">
                <a16:creationId xmlns:a16="http://schemas.microsoft.com/office/drawing/2014/main" id="{FFC71FF3-D62B-45E3-B4C3-5F2662A2C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371475"/>
            <a:ext cx="3179763" cy="820738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?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33057129-D104-4AA8-9E36-0D94A0753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12925"/>
            <a:ext cx="75438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 nào thuở bé chăn trâu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Yên một ngọn cờ lau tập tành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 quân dẹp loạn phân tranh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 nền thống nhất sử xanh còn truyền.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(Là ai?)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>
            <a:extLst>
              <a:ext uri="{FF2B5EF4-FFF2-40B4-BE49-F238E27FC236}">
                <a16:creationId xmlns:a16="http://schemas.microsoft.com/office/drawing/2014/main" id="{DD13BCDD-2479-45CF-A4AC-7354EA3E684C}"/>
              </a:ext>
            </a:extLst>
          </p:cNvPr>
          <p:cNvGrpSpPr>
            <a:grpSpLocks/>
          </p:cNvGrpSpPr>
          <p:nvPr/>
        </p:nvGrpSpPr>
        <p:grpSpPr bwMode="auto">
          <a:xfrm>
            <a:off x="-298450" y="-146050"/>
            <a:ext cx="9747250" cy="7156450"/>
            <a:chOff x="0" y="0"/>
            <a:chExt cx="5724" cy="4298"/>
          </a:xfrm>
        </p:grpSpPr>
        <p:sp>
          <p:nvSpPr>
            <p:cNvPr id="25610" name="Freeform 3">
              <a:extLst>
                <a:ext uri="{FF2B5EF4-FFF2-40B4-BE49-F238E27FC236}">
                  <a16:creationId xmlns:a16="http://schemas.microsoft.com/office/drawing/2014/main" id="{72152F55-30DD-4BF4-BE6D-05DEB3C1B6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" y="134"/>
              <a:ext cx="5298" cy="4030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rgbClr val="CC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611" name="Group 4">
              <a:extLst>
                <a:ext uri="{FF2B5EF4-FFF2-40B4-BE49-F238E27FC236}">
                  <a16:creationId xmlns:a16="http://schemas.microsoft.com/office/drawing/2014/main" id="{8DA78190-5BFC-4105-BCF5-1DE6893F05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24" cy="4298"/>
              <a:chOff x="0" y="0"/>
              <a:chExt cx="5724" cy="4298"/>
            </a:xfrm>
          </p:grpSpPr>
          <p:sp>
            <p:nvSpPr>
              <p:cNvPr id="25612" name="Freeform 5">
                <a:extLst>
                  <a:ext uri="{FF2B5EF4-FFF2-40B4-BE49-F238E27FC236}">
                    <a16:creationId xmlns:a16="http://schemas.microsoft.com/office/drawing/2014/main" id="{2D3D2280-0A3F-41BE-8BF6-0B72F9112C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0" y="0"/>
                <a:ext cx="5724" cy="4298"/>
              </a:xfrm>
              <a:custGeom>
                <a:avLst/>
                <a:gdLst>
                  <a:gd name="T0" fmla="*/ 15 w 5724"/>
                  <a:gd name="T1" fmla="*/ 0 h 4298"/>
                  <a:gd name="T2" fmla="*/ 5709 w 5724"/>
                  <a:gd name="T3" fmla="*/ 0 h 4298"/>
                  <a:gd name="T4" fmla="*/ 5709 w 5724"/>
                  <a:gd name="T5" fmla="*/ 19 h 4298"/>
                  <a:gd name="T6" fmla="*/ 15 w 5724"/>
                  <a:gd name="T7" fmla="*/ 19 h 4298"/>
                  <a:gd name="T8" fmla="*/ 15 w 5724"/>
                  <a:gd name="T9" fmla="*/ 0 h 4298"/>
                  <a:gd name="T10" fmla="*/ 5709 w 5724"/>
                  <a:gd name="T11" fmla="*/ 0 h 4298"/>
                  <a:gd name="T12" fmla="*/ 5724 w 5724"/>
                  <a:gd name="T13" fmla="*/ 0 h 4298"/>
                  <a:gd name="T14" fmla="*/ 5724 w 5724"/>
                  <a:gd name="T15" fmla="*/ 10 h 4298"/>
                  <a:gd name="T16" fmla="*/ 5709 w 5724"/>
                  <a:gd name="T17" fmla="*/ 10 h 4298"/>
                  <a:gd name="T18" fmla="*/ 5709 w 5724"/>
                  <a:gd name="T19" fmla="*/ 0 h 4298"/>
                  <a:gd name="T20" fmla="*/ 5724 w 5724"/>
                  <a:gd name="T21" fmla="*/ 10 h 4298"/>
                  <a:gd name="T22" fmla="*/ 5724 w 5724"/>
                  <a:gd name="T23" fmla="*/ 4288 h 4298"/>
                  <a:gd name="T24" fmla="*/ 5694 w 5724"/>
                  <a:gd name="T25" fmla="*/ 4288 h 4298"/>
                  <a:gd name="T26" fmla="*/ 5694 w 5724"/>
                  <a:gd name="T27" fmla="*/ 10 h 4298"/>
                  <a:gd name="T28" fmla="*/ 5724 w 5724"/>
                  <a:gd name="T29" fmla="*/ 10 h 4298"/>
                  <a:gd name="T30" fmla="*/ 5724 w 5724"/>
                  <a:gd name="T31" fmla="*/ 4288 h 4298"/>
                  <a:gd name="T32" fmla="*/ 5724 w 5724"/>
                  <a:gd name="T33" fmla="*/ 4298 h 4298"/>
                  <a:gd name="T34" fmla="*/ 5709 w 5724"/>
                  <a:gd name="T35" fmla="*/ 4298 h 4298"/>
                  <a:gd name="T36" fmla="*/ 5709 w 5724"/>
                  <a:gd name="T37" fmla="*/ 4288 h 4298"/>
                  <a:gd name="T38" fmla="*/ 5724 w 5724"/>
                  <a:gd name="T39" fmla="*/ 4288 h 4298"/>
                  <a:gd name="T40" fmla="*/ 5709 w 5724"/>
                  <a:gd name="T41" fmla="*/ 4298 h 4298"/>
                  <a:gd name="T42" fmla="*/ 15 w 5724"/>
                  <a:gd name="T43" fmla="*/ 4298 h 4298"/>
                  <a:gd name="T44" fmla="*/ 15 w 5724"/>
                  <a:gd name="T45" fmla="*/ 4279 h 4298"/>
                  <a:gd name="T46" fmla="*/ 5709 w 5724"/>
                  <a:gd name="T47" fmla="*/ 4279 h 4298"/>
                  <a:gd name="T48" fmla="*/ 5709 w 5724"/>
                  <a:gd name="T49" fmla="*/ 4298 h 4298"/>
                  <a:gd name="T50" fmla="*/ 15 w 5724"/>
                  <a:gd name="T51" fmla="*/ 4298 h 4298"/>
                  <a:gd name="T52" fmla="*/ 0 w 5724"/>
                  <a:gd name="T53" fmla="*/ 4298 h 4298"/>
                  <a:gd name="T54" fmla="*/ 0 w 5724"/>
                  <a:gd name="T55" fmla="*/ 4288 h 4298"/>
                  <a:gd name="T56" fmla="*/ 15 w 5724"/>
                  <a:gd name="T57" fmla="*/ 4288 h 4298"/>
                  <a:gd name="T58" fmla="*/ 15 w 5724"/>
                  <a:gd name="T59" fmla="*/ 4298 h 4298"/>
                  <a:gd name="T60" fmla="*/ 0 w 5724"/>
                  <a:gd name="T61" fmla="*/ 4288 h 4298"/>
                  <a:gd name="T62" fmla="*/ 0 w 5724"/>
                  <a:gd name="T63" fmla="*/ 10 h 4298"/>
                  <a:gd name="T64" fmla="*/ 30 w 5724"/>
                  <a:gd name="T65" fmla="*/ 10 h 4298"/>
                  <a:gd name="T66" fmla="*/ 30 w 5724"/>
                  <a:gd name="T67" fmla="*/ 4288 h 4298"/>
                  <a:gd name="T68" fmla="*/ 0 w 5724"/>
                  <a:gd name="T69" fmla="*/ 4288 h 4298"/>
                  <a:gd name="T70" fmla="*/ 0 w 5724"/>
                  <a:gd name="T71" fmla="*/ 10 h 4298"/>
                  <a:gd name="T72" fmla="*/ 0 w 5724"/>
                  <a:gd name="T73" fmla="*/ 0 h 4298"/>
                  <a:gd name="T74" fmla="*/ 15 w 5724"/>
                  <a:gd name="T75" fmla="*/ 0 h 4298"/>
                  <a:gd name="T76" fmla="*/ 15 w 5724"/>
                  <a:gd name="T77" fmla="*/ 10 h 4298"/>
                  <a:gd name="T78" fmla="*/ 0 w 5724"/>
                  <a:gd name="T79" fmla="*/ 10 h 4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724"/>
                  <a:gd name="T121" fmla="*/ 0 h 4298"/>
                  <a:gd name="T122" fmla="*/ 5724 w 5724"/>
                  <a:gd name="T123" fmla="*/ 4298 h 429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724" h="4298">
                    <a:moveTo>
                      <a:pt x="15" y="0"/>
                    </a:moveTo>
                    <a:lnTo>
                      <a:pt x="5709" y="0"/>
                    </a:lnTo>
                    <a:lnTo>
                      <a:pt x="5709" y="19"/>
                    </a:lnTo>
                    <a:lnTo>
                      <a:pt x="15" y="19"/>
                    </a:lnTo>
                    <a:lnTo>
                      <a:pt x="15" y="0"/>
                    </a:lnTo>
                    <a:close/>
                    <a:moveTo>
                      <a:pt x="5709" y="0"/>
                    </a:moveTo>
                    <a:lnTo>
                      <a:pt x="5724" y="0"/>
                    </a:lnTo>
                    <a:lnTo>
                      <a:pt x="5724" y="10"/>
                    </a:lnTo>
                    <a:lnTo>
                      <a:pt x="5709" y="10"/>
                    </a:lnTo>
                    <a:lnTo>
                      <a:pt x="5709" y="0"/>
                    </a:lnTo>
                    <a:close/>
                    <a:moveTo>
                      <a:pt x="5724" y="10"/>
                    </a:moveTo>
                    <a:lnTo>
                      <a:pt x="5724" y="4288"/>
                    </a:lnTo>
                    <a:lnTo>
                      <a:pt x="5694" y="4288"/>
                    </a:lnTo>
                    <a:lnTo>
                      <a:pt x="5694" y="10"/>
                    </a:lnTo>
                    <a:lnTo>
                      <a:pt x="5724" y="10"/>
                    </a:lnTo>
                    <a:close/>
                    <a:moveTo>
                      <a:pt x="5724" y="4288"/>
                    </a:moveTo>
                    <a:lnTo>
                      <a:pt x="5724" y="4298"/>
                    </a:lnTo>
                    <a:lnTo>
                      <a:pt x="5709" y="4298"/>
                    </a:lnTo>
                    <a:lnTo>
                      <a:pt x="5709" y="4288"/>
                    </a:lnTo>
                    <a:lnTo>
                      <a:pt x="5724" y="4288"/>
                    </a:lnTo>
                    <a:close/>
                    <a:moveTo>
                      <a:pt x="5709" y="4298"/>
                    </a:moveTo>
                    <a:lnTo>
                      <a:pt x="15" y="4298"/>
                    </a:lnTo>
                    <a:lnTo>
                      <a:pt x="15" y="4279"/>
                    </a:lnTo>
                    <a:lnTo>
                      <a:pt x="5709" y="4279"/>
                    </a:lnTo>
                    <a:lnTo>
                      <a:pt x="5709" y="4298"/>
                    </a:lnTo>
                    <a:close/>
                    <a:moveTo>
                      <a:pt x="15" y="4298"/>
                    </a:moveTo>
                    <a:lnTo>
                      <a:pt x="0" y="4298"/>
                    </a:lnTo>
                    <a:lnTo>
                      <a:pt x="0" y="4288"/>
                    </a:lnTo>
                    <a:lnTo>
                      <a:pt x="15" y="4288"/>
                    </a:lnTo>
                    <a:lnTo>
                      <a:pt x="15" y="4298"/>
                    </a:lnTo>
                    <a:close/>
                    <a:moveTo>
                      <a:pt x="0" y="4288"/>
                    </a:moveTo>
                    <a:lnTo>
                      <a:pt x="0" y="10"/>
                    </a:lnTo>
                    <a:lnTo>
                      <a:pt x="30" y="10"/>
                    </a:lnTo>
                    <a:lnTo>
                      <a:pt x="30" y="4288"/>
                    </a:lnTo>
                    <a:lnTo>
                      <a:pt x="0" y="4288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613" name="Rectangle 6">
                <a:extLst>
                  <a:ext uri="{FF2B5EF4-FFF2-40B4-BE49-F238E27FC236}">
                    <a16:creationId xmlns:a16="http://schemas.microsoft.com/office/drawing/2014/main" id="{9A353B0A-7AD3-4F2A-B395-5E05C753A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" y="115"/>
                <a:ext cx="5356" cy="4068"/>
              </a:xfrm>
              <a:prstGeom prst="rect">
                <a:avLst/>
              </a:prstGeom>
              <a:noFill/>
              <a:ln w="0">
                <a:solidFill>
                  <a:srgbClr val="CC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603" name="Picture 6" descr="chua190508_10[1]">
            <a:extLst>
              <a:ext uri="{FF2B5EF4-FFF2-40B4-BE49-F238E27FC236}">
                <a16:creationId xmlns:a16="http://schemas.microsoft.com/office/drawing/2014/main" id="{29EB30EA-8E1B-4BED-B37A-96A93B13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213"/>
            <a:ext cx="3124200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8" descr="vtc_179455_PICT1731[1]">
            <a:extLst>
              <a:ext uri="{FF2B5EF4-FFF2-40B4-BE49-F238E27FC236}">
                <a16:creationId xmlns:a16="http://schemas.microsoft.com/office/drawing/2014/main" id="{309CCB41-4B8A-441F-A10A-F78A9167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811213"/>
            <a:ext cx="2865438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 descr="vtc_179483_PICT1715[1]">
            <a:extLst>
              <a:ext uri="{FF2B5EF4-FFF2-40B4-BE49-F238E27FC236}">
                <a16:creationId xmlns:a16="http://schemas.microsoft.com/office/drawing/2014/main" id="{48D84B60-6A28-4FCD-99B9-791B7B9E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5413"/>
            <a:ext cx="4597400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9" descr="vtc_179480_PICT1734[1]">
            <a:extLst>
              <a:ext uri="{FF2B5EF4-FFF2-40B4-BE49-F238E27FC236}">
                <a16:creationId xmlns:a16="http://schemas.microsoft.com/office/drawing/2014/main" id="{02892925-F2F7-470A-A588-2C69F8A3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811213"/>
            <a:ext cx="3101975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 descr="images1499597_DSC_0042[1]">
            <a:extLst>
              <a:ext uri="{FF2B5EF4-FFF2-40B4-BE49-F238E27FC236}">
                <a16:creationId xmlns:a16="http://schemas.microsoft.com/office/drawing/2014/main" id="{99E9AA03-BEAF-47D1-8188-8190CCBF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3951288"/>
            <a:ext cx="4546600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8" name="Text Box 9">
            <a:extLst>
              <a:ext uri="{FF2B5EF4-FFF2-40B4-BE49-F238E27FC236}">
                <a16:creationId xmlns:a16="http://schemas.microsoft.com/office/drawing/2014/main" id="{A12B6DA9-34B9-4ECA-AF76-A05849821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số hình ảnh lễ hội, tưởng nhớ tới công ơn của vua Đinh Tiên Hoàng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71DB04C6-F4C6-42E5-8819-9DE09C90A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236538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số hình ảnh lễ hội, tưởng nhớ tới công ơn của vua Đinh Tiên Hoàng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8"/>
          <p:cNvSpPr txBox="1">
            <a:spLocks noChangeArrowheads="1"/>
          </p:cNvSpPr>
          <p:nvPr/>
        </p:nvSpPr>
        <p:spPr bwMode="auto">
          <a:xfrm>
            <a:off x="3581400" y="403225"/>
            <a:ext cx="1463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2790825" y="274638"/>
            <a:ext cx="2743200" cy="522287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Quyền mất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409700" y="1484313"/>
            <a:ext cx="5448300" cy="954087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 rơi vào  cảnh loạn lạc, chia cắt thành 12 vùng.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14300" y="4071938"/>
            <a:ext cx="2362200" cy="18161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Dẹp loạn, thống nhất đất nước (năm 968).</a:t>
            </a: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4038600" y="838200"/>
            <a:ext cx="1588" cy="6461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037013" y="2457450"/>
            <a:ext cx="1587" cy="4937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2657475" y="2951163"/>
            <a:ext cx="2819400" cy="523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Bộ Lĩnh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2857500" y="4071938"/>
            <a:ext cx="3086100" cy="13843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ngôi vua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(Đinh Tiên Hoàng)</a:t>
            </a:r>
          </a:p>
          <a:p>
            <a:pPr eaLnBrk="1" hangingPunct="1"/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6427788" y="4071938"/>
            <a:ext cx="2362200" cy="13843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 tên nước Đại Cồ Việt</a:t>
            </a:r>
          </a:p>
          <a:p>
            <a:pPr eaLnBrk="1" hangingPunct="1"/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 flipH="1">
            <a:off x="1408113" y="3527425"/>
            <a:ext cx="2590800" cy="5445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>
            <a:off x="4037013" y="3494088"/>
            <a:ext cx="0" cy="457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>
            <a:off x="3998913" y="3527425"/>
            <a:ext cx="3035300" cy="4921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 animBg="1"/>
      <p:bldP spid="32785" grpId="0" animBg="1"/>
      <p:bldP spid="32786" grpId="0" animBg="1"/>
      <p:bldP spid="32792" grpId="0" animBg="1"/>
      <p:bldP spid="32793" grpId="0" animBg="1"/>
      <p:bldP spid="327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>
            <a:extLst>
              <a:ext uri="{FF2B5EF4-FFF2-40B4-BE49-F238E27FC236}">
                <a16:creationId xmlns:a16="http://schemas.microsoft.com/office/drawing/2014/main" id="{9C95FF81-A7C2-49AB-8A45-652F46AE45AC}"/>
              </a:ext>
            </a:extLst>
          </p:cNvPr>
          <p:cNvGrpSpPr>
            <a:grpSpLocks/>
          </p:cNvGrpSpPr>
          <p:nvPr/>
        </p:nvGrpSpPr>
        <p:grpSpPr bwMode="auto">
          <a:xfrm>
            <a:off x="-298450" y="-146050"/>
            <a:ext cx="9747250" cy="7156450"/>
            <a:chOff x="0" y="0"/>
            <a:chExt cx="5724" cy="4298"/>
          </a:xfrm>
        </p:grpSpPr>
        <p:sp>
          <p:nvSpPr>
            <p:cNvPr id="26632" name="Freeform 3">
              <a:extLst>
                <a:ext uri="{FF2B5EF4-FFF2-40B4-BE49-F238E27FC236}">
                  <a16:creationId xmlns:a16="http://schemas.microsoft.com/office/drawing/2014/main" id="{0B79B162-00E1-42B4-924F-A3BA06D4EF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" y="134"/>
              <a:ext cx="5298" cy="4030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rgbClr val="CC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6633" name="Group 4">
              <a:extLst>
                <a:ext uri="{FF2B5EF4-FFF2-40B4-BE49-F238E27FC236}">
                  <a16:creationId xmlns:a16="http://schemas.microsoft.com/office/drawing/2014/main" id="{5F71AC6D-EA5E-48EB-936A-E8FEAB30BA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24" cy="4298"/>
              <a:chOff x="0" y="0"/>
              <a:chExt cx="5724" cy="4298"/>
            </a:xfrm>
          </p:grpSpPr>
          <p:sp>
            <p:nvSpPr>
              <p:cNvPr id="26634" name="Freeform 5">
                <a:extLst>
                  <a:ext uri="{FF2B5EF4-FFF2-40B4-BE49-F238E27FC236}">
                    <a16:creationId xmlns:a16="http://schemas.microsoft.com/office/drawing/2014/main" id="{AD6D6FA4-7E97-431E-B67E-FD439E54D0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0" y="0"/>
                <a:ext cx="5724" cy="4298"/>
              </a:xfrm>
              <a:custGeom>
                <a:avLst/>
                <a:gdLst>
                  <a:gd name="T0" fmla="*/ 15 w 5724"/>
                  <a:gd name="T1" fmla="*/ 0 h 4298"/>
                  <a:gd name="T2" fmla="*/ 5709 w 5724"/>
                  <a:gd name="T3" fmla="*/ 0 h 4298"/>
                  <a:gd name="T4" fmla="*/ 5709 w 5724"/>
                  <a:gd name="T5" fmla="*/ 19 h 4298"/>
                  <a:gd name="T6" fmla="*/ 15 w 5724"/>
                  <a:gd name="T7" fmla="*/ 19 h 4298"/>
                  <a:gd name="T8" fmla="*/ 15 w 5724"/>
                  <a:gd name="T9" fmla="*/ 0 h 4298"/>
                  <a:gd name="T10" fmla="*/ 5709 w 5724"/>
                  <a:gd name="T11" fmla="*/ 0 h 4298"/>
                  <a:gd name="T12" fmla="*/ 5724 w 5724"/>
                  <a:gd name="T13" fmla="*/ 0 h 4298"/>
                  <a:gd name="T14" fmla="*/ 5724 w 5724"/>
                  <a:gd name="T15" fmla="*/ 10 h 4298"/>
                  <a:gd name="T16" fmla="*/ 5709 w 5724"/>
                  <a:gd name="T17" fmla="*/ 10 h 4298"/>
                  <a:gd name="T18" fmla="*/ 5709 w 5724"/>
                  <a:gd name="T19" fmla="*/ 0 h 4298"/>
                  <a:gd name="T20" fmla="*/ 5724 w 5724"/>
                  <a:gd name="T21" fmla="*/ 10 h 4298"/>
                  <a:gd name="T22" fmla="*/ 5724 w 5724"/>
                  <a:gd name="T23" fmla="*/ 4288 h 4298"/>
                  <a:gd name="T24" fmla="*/ 5694 w 5724"/>
                  <a:gd name="T25" fmla="*/ 4288 h 4298"/>
                  <a:gd name="T26" fmla="*/ 5694 w 5724"/>
                  <a:gd name="T27" fmla="*/ 10 h 4298"/>
                  <a:gd name="T28" fmla="*/ 5724 w 5724"/>
                  <a:gd name="T29" fmla="*/ 10 h 4298"/>
                  <a:gd name="T30" fmla="*/ 5724 w 5724"/>
                  <a:gd name="T31" fmla="*/ 4288 h 4298"/>
                  <a:gd name="T32" fmla="*/ 5724 w 5724"/>
                  <a:gd name="T33" fmla="*/ 4298 h 4298"/>
                  <a:gd name="T34" fmla="*/ 5709 w 5724"/>
                  <a:gd name="T35" fmla="*/ 4298 h 4298"/>
                  <a:gd name="T36" fmla="*/ 5709 w 5724"/>
                  <a:gd name="T37" fmla="*/ 4288 h 4298"/>
                  <a:gd name="T38" fmla="*/ 5724 w 5724"/>
                  <a:gd name="T39" fmla="*/ 4288 h 4298"/>
                  <a:gd name="T40" fmla="*/ 5709 w 5724"/>
                  <a:gd name="T41" fmla="*/ 4298 h 4298"/>
                  <a:gd name="T42" fmla="*/ 15 w 5724"/>
                  <a:gd name="T43" fmla="*/ 4298 h 4298"/>
                  <a:gd name="T44" fmla="*/ 15 w 5724"/>
                  <a:gd name="T45" fmla="*/ 4279 h 4298"/>
                  <a:gd name="T46" fmla="*/ 5709 w 5724"/>
                  <a:gd name="T47" fmla="*/ 4279 h 4298"/>
                  <a:gd name="T48" fmla="*/ 5709 w 5724"/>
                  <a:gd name="T49" fmla="*/ 4298 h 4298"/>
                  <a:gd name="T50" fmla="*/ 15 w 5724"/>
                  <a:gd name="T51" fmla="*/ 4298 h 4298"/>
                  <a:gd name="T52" fmla="*/ 0 w 5724"/>
                  <a:gd name="T53" fmla="*/ 4298 h 4298"/>
                  <a:gd name="T54" fmla="*/ 0 w 5724"/>
                  <a:gd name="T55" fmla="*/ 4288 h 4298"/>
                  <a:gd name="T56" fmla="*/ 15 w 5724"/>
                  <a:gd name="T57" fmla="*/ 4288 h 4298"/>
                  <a:gd name="T58" fmla="*/ 15 w 5724"/>
                  <a:gd name="T59" fmla="*/ 4298 h 4298"/>
                  <a:gd name="T60" fmla="*/ 0 w 5724"/>
                  <a:gd name="T61" fmla="*/ 4288 h 4298"/>
                  <a:gd name="T62" fmla="*/ 0 w 5724"/>
                  <a:gd name="T63" fmla="*/ 10 h 4298"/>
                  <a:gd name="T64" fmla="*/ 30 w 5724"/>
                  <a:gd name="T65" fmla="*/ 10 h 4298"/>
                  <a:gd name="T66" fmla="*/ 30 w 5724"/>
                  <a:gd name="T67" fmla="*/ 4288 h 4298"/>
                  <a:gd name="T68" fmla="*/ 0 w 5724"/>
                  <a:gd name="T69" fmla="*/ 4288 h 4298"/>
                  <a:gd name="T70" fmla="*/ 0 w 5724"/>
                  <a:gd name="T71" fmla="*/ 10 h 4298"/>
                  <a:gd name="T72" fmla="*/ 0 w 5724"/>
                  <a:gd name="T73" fmla="*/ 0 h 4298"/>
                  <a:gd name="T74" fmla="*/ 15 w 5724"/>
                  <a:gd name="T75" fmla="*/ 0 h 4298"/>
                  <a:gd name="T76" fmla="*/ 15 w 5724"/>
                  <a:gd name="T77" fmla="*/ 10 h 4298"/>
                  <a:gd name="T78" fmla="*/ 0 w 5724"/>
                  <a:gd name="T79" fmla="*/ 10 h 4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724"/>
                  <a:gd name="T121" fmla="*/ 0 h 4298"/>
                  <a:gd name="T122" fmla="*/ 5724 w 5724"/>
                  <a:gd name="T123" fmla="*/ 4298 h 429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724" h="4298">
                    <a:moveTo>
                      <a:pt x="15" y="0"/>
                    </a:moveTo>
                    <a:lnTo>
                      <a:pt x="5709" y="0"/>
                    </a:lnTo>
                    <a:lnTo>
                      <a:pt x="5709" y="19"/>
                    </a:lnTo>
                    <a:lnTo>
                      <a:pt x="15" y="19"/>
                    </a:lnTo>
                    <a:lnTo>
                      <a:pt x="15" y="0"/>
                    </a:lnTo>
                    <a:close/>
                    <a:moveTo>
                      <a:pt x="5709" y="0"/>
                    </a:moveTo>
                    <a:lnTo>
                      <a:pt x="5724" y="0"/>
                    </a:lnTo>
                    <a:lnTo>
                      <a:pt x="5724" y="10"/>
                    </a:lnTo>
                    <a:lnTo>
                      <a:pt x="5709" y="10"/>
                    </a:lnTo>
                    <a:lnTo>
                      <a:pt x="5709" y="0"/>
                    </a:lnTo>
                    <a:close/>
                    <a:moveTo>
                      <a:pt x="5724" y="10"/>
                    </a:moveTo>
                    <a:lnTo>
                      <a:pt x="5724" y="4288"/>
                    </a:lnTo>
                    <a:lnTo>
                      <a:pt x="5694" y="4288"/>
                    </a:lnTo>
                    <a:lnTo>
                      <a:pt x="5694" y="10"/>
                    </a:lnTo>
                    <a:lnTo>
                      <a:pt x="5724" y="10"/>
                    </a:lnTo>
                    <a:close/>
                    <a:moveTo>
                      <a:pt x="5724" y="4288"/>
                    </a:moveTo>
                    <a:lnTo>
                      <a:pt x="5724" y="4298"/>
                    </a:lnTo>
                    <a:lnTo>
                      <a:pt x="5709" y="4298"/>
                    </a:lnTo>
                    <a:lnTo>
                      <a:pt x="5709" y="4288"/>
                    </a:lnTo>
                    <a:lnTo>
                      <a:pt x="5724" y="4288"/>
                    </a:lnTo>
                    <a:close/>
                    <a:moveTo>
                      <a:pt x="5709" y="4298"/>
                    </a:moveTo>
                    <a:lnTo>
                      <a:pt x="15" y="4298"/>
                    </a:lnTo>
                    <a:lnTo>
                      <a:pt x="15" y="4279"/>
                    </a:lnTo>
                    <a:lnTo>
                      <a:pt x="5709" y="4279"/>
                    </a:lnTo>
                    <a:lnTo>
                      <a:pt x="5709" y="4298"/>
                    </a:lnTo>
                    <a:close/>
                    <a:moveTo>
                      <a:pt x="15" y="4298"/>
                    </a:moveTo>
                    <a:lnTo>
                      <a:pt x="0" y="4298"/>
                    </a:lnTo>
                    <a:lnTo>
                      <a:pt x="0" y="4288"/>
                    </a:lnTo>
                    <a:lnTo>
                      <a:pt x="15" y="4288"/>
                    </a:lnTo>
                    <a:lnTo>
                      <a:pt x="15" y="4298"/>
                    </a:lnTo>
                    <a:close/>
                    <a:moveTo>
                      <a:pt x="0" y="4288"/>
                    </a:moveTo>
                    <a:lnTo>
                      <a:pt x="0" y="10"/>
                    </a:lnTo>
                    <a:lnTo>
                      <a:pt x="30" y="10"/>
                    </a:lnTo>
                    <a:lnTo>
                      <a:pt x="30" y="4288"/>
                    </a:lnTo>
                    <a:lnTo>
                      <a:pt x="0" y="4288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635" name="Rectangle 6">
                <a:extLst>
                  <a:ext uri="{FF2B5EF4-FFF2-40B4-BE49-F238E27FC236}">
                    <a16:creationId xmlns:a16="http://schemas.microsoft.com/office/drawing/2014/main" id="{D54160B7-BBA6-4BC2-8C71-1E61AB3D7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" y="115"/>
                <a:ext cx="5356" cy="4068"/>
              </a:xfrm>
              <a:prstGeom prst="rect">
                <a:avLst/>
              </a:prstGeom>
              <a:noFill/>
              <a:ln w="0">
                <a:solidFill>
                  <a:srgbClr val="CC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627" name="AutoShape 7">
            <a:extLst>
              <a:ext uri="{FF2B5EF4-FFF2-40B4-BE49-F238E27FC236}">
                <a16:creationId xmlns:a16="http://schemas.microsoft.com/office/drawing/2014/main" id="{B651033D-3712-470B-AD3D-B52384FB9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371475"/>
            <a:ext cx="3179763" cy="820738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?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038A7A7D-E498-44CB-9F12-18F6D2BFF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12925"/>
            <a:ext cx="75438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 nào thuở bé chăn trâu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Yên một ngọn cờ lau tập tành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 quân dẹp loạn phân tranh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 nền thống nhất sử xanh còn truyền.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(Là ai?)</a:t>
            </a:r>
          </a:p>
        </p:txBody>
      </p:sp>
      <p:grpSp>
        <p:nvGrpSpPr>
          <p:cNvPr id="24585" name="Group 9">
            <a:extLst>
              <a:ext uri="{FF2B5EF4-FFF2-40B4-BE49-F238E27FC236}">
                <a16:creationId xmlns:a16="http://schemas.microsoft.com/office/drawing/2014/main" id="{72FE8054-7F12-4A09-8830-7E0EF9FBF09B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257800"/>
            <a:ext cx="6781800" cy="914400"/>
            <a:chOff x="0" y="0"/>
            <a:chExt cx="5232" cy="576"/>
          </a:xfrm>
        </p:grpSpPr>
        <p:sp>
          <p:nvSpPr>
            <p:cNvPr id="26630" name="AutoShape 10" descr="Water droplets">
              <a:extLst>
                <a:ext uri="{FF2B5EF4-FFF2-40B4-BE49-F238E27FC236}">
                  <a16:creationId xmlns:a16="http://schemas.microsoft.com/office/drawing/2014/main" id="{42655CBA-E0B9-41DE-8BEF-70A6C8FCF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232" cy="576"/>
            </a:xfrm>
            <a:prstGeom prst="ribbon">
              <a:avLst>
                <a:gd name="adj1" fmla="val 12500"/>
                <a:gd name="adj2" fmla="val 5000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31" name="Text Box 11" descr="Water droplets">
              <a:extLst>
                <a:ext uri="{FF2B5EF4-FFF2-40B4-BE49-F238E27FC236}">
                  <a16:creationId xmlns:a16="http://schemas.microsoft.com/office/drawing/2014/main" id="{FA568F7E-4319-47B9-9D30-381558EAC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144"/>
              <a:ext cx="2399" cy="35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ĐINH BỘ LĨNH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endParaRPr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66030001"/>
              </p:ext>
            </p:extLst>
          </p:nvPr>
        </p:nvGraphicFramePr>
        <p:xfrm>
          <a:off x="1797282" y="1289269"/>
          <a:ext cx="5549462" cy="465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1071563" cy="1071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0009"/>
            <a:ext cx="1071563" cy="107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95800"/>
            <a:ext cx="1071563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09450" y="1371601"/>
            <a:ext cx="5656605" cy="41919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85786">
            <a:off x="83044" y="3608587"/>
            <a:ext cx="2777349" cy="20326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15936">
            <a:off x="883648" y="1723699"/>
            <a:ext cx="1153757" cy="12473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9396">
            <a:off x="7694065" y="3874337"/>
            <a:ext cx="1112630" cy="16263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97473">
            <a:off x="2645699" y="1899687"/>
            <a:ext cx="616170" cy="603847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BF571C-C8C4-4E2F-9B1F-26CAD60DC7E9}"/>
              </a:ext>
            </a:extLst>
          </p:cNvPr>
          <p:cNvSpPr txBox="1"/>
          <p:nvPr/>
        </p:nvSpPr>
        <p:spPr>
          <a:xfrm rot="21517737">
            <a:off x="2743099" y="2658287"/>
            <a:ext cx="5256042" cy="176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6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14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các con!</a:t>
            </a:r>
            <a:endParaRPr kumimoji="0" lang="en-US" sz="7714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  <a:outerShdw dist="38100" dir="2700000" algn="tl" rotWithShape="0">
                  <a:srgbClr val="C0504D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5F836EBB-1903-494F-9DBE-3CC0EA32EB4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070">
            <a:off x="486357" y="3994692"/>
            <a:ext cx="2489157" cy="1706507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5BF2F8C9-E562-4452-A55E-32873DB52E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51484">
            <a:off x="7757720" y="1541468"/>
            <a:ext cx="1150515" cy="100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5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24CD4892-D63A-4688-94E5-3571BF57D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C384F-F441-4B71-8F88-AEE18055B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5" y="541338"/>
            <a:ext cx="52784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ch Tuyet Nang" pitchFamily="18" charset="0"/>
                <a:ea typeface="HP001 5Ha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20CF3-033B-4F25-B2D9-6D3F31E9B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1157288"/>
            <a:ext cx="81470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UTM Showcard" pitchFamily="18" charset="0"/>
                <a:ea typeface="HP001 5Ha"/>
                <a:cs typeface="Times New Roman" panose="02020603050405020304" pitchFamily="18" charset="0"/>
              </a:rPr>
              <a:t>Đinh Bộ Lĩnh dẹp loạn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UTM Showcard" pitchFamily="18" charset="0"/>
                <a:ea typeface="HP001 5Ha"/>
                <a:cs typeface="Times New Roman" panose="02020603050405020304" pitchFamily="18" charset="0"/>
              </a:rPr>
              <a:t>12 sứ quân</a:t>
            </a:r>
            <a:endParaRPr kumimoji="0" lang="vi-VN" altLang="vi-VN" sz="4400" b="1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</p:txBody>
      </p:sp>
      <p:pic>
        <p:nvPicPr>
          <p:cNvPr id="8" name="Picture 14" descr="Đinh Bộ Lĩnh - hoàng đế đầu tiên của nước Đại Cồ Việt - VnExpress">
            <a:extLst>
              <a:ext uri="{FF2B5EF4-FFF2-40B4-BE49-F238E27FC236}">
                <a16:creationId xmlns:a16="http://schemas.microsoft.com/office/drawing/2014/main" id="{1EBE17E8-D97B-4D0E-9ED2-2C97AA57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6158" y="2848454"/>
            <a:ext cx="5098133" cy="2989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-17463" y="4030665"/>
            <a:ext cx="9144001" cy="40957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948115" y="4046537"/>
            <a:ext cx="142875" cy="366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7412" name="Group 39"/>
          <p:cNvGrpSpPr>
            <a:grpSpLocks/>
          </p:cNvGrpSpPr>
          <p:nvPr/>
        </p:nvGrpSpPr>
        <p:grpSpPr bwMode="auto">
          <a:xfrm>
            <a:off x="2418777" y="4038602"/>
            <a:ext cx="1071128" cy="1489147"/>
            <a:chOff x="3639889" y="2980440"/>
            <a:chExt cx="457198" cy="1987281"/>
          </a:xfrm>
        </p:grpSpPr>
        <p:sp>
          <p:nvSpPr>
            <p:cNvPr id="7" name="Rectangle 6"/>
            <p:cNvSpPr/>
            <p:nvPr/>
          </p:nvSpPr>
          <p:spPr>
            <a:xfrm>
              <a:off x="3843416" y="2980440"/>
              <a:ext cx="52176" cy="491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39889" y="3612309"/>
              <a:ext cx="457198" cy="135541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179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692982" y="4501229"/>
            <a:ext cx="739306" cy="5539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96152" y="4051301"/>
            <a:ext cx="150813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490788" y="1143343"/>
            <a:ext cx="2257425" cy="2892082"/>
            <a:chOff x="5536833" y="57051"/>
            <a:chExt cx="2844624" cy="3224518"/>
          </a:xfrm>
        </p:grpSpPr>
        <p:cxnSp>
          <p:nvCxnSpPr>
            <p:cNvPr id="49" name="Elbow Connector 48"/>
            <p:cNvCxnSpPr/>
            <p:nvPr/>
          </p:nvCxnSpPr>
          <p:spPr bwMode="auto">
            <a:xfrm rot="5400000" flipH="1" flipV="1">
              <a:off x="5634761" y="2487302"/>
              <a:ext cx="1304473" cy="28406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/>
            <p:cNvSpPr/>
            <p:nvPr/>
          </p:nvSpPr>
          <p:spPr bwMode="auto">
            <a:xfrm>
              <a:off x="5536833" y="57051"/>
              <a:ext cx="2844624" cy="1947343"/>
            </a:xfrm>
            <a:prstGeom prst="round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Âu Lạc rơi vào tay Triệu Đà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5"/>
          <p:cNvSpPr/>
          <p:nvPr/>
        </p:nvSpPr>
        <p:spPr>
          <a:xfrm>
            <a:off x="747713" y="4065589"/>
            <a:ext cx="146050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186752" y="4483941"/>
            <a:ext cx="1680268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700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1143343"/>
            <a:ext cx="2425700" cy="2909545"/>
            <a:chOff x="404074" y="-843494"/>
            <a:chExt cx="3622783" cy="3878224"/>
          </a:xfrm>
        </p:grpSpPr>
        <p:sp>
          <p:nvSpPr>
            <p:cNvPr id="36" name="Oval 35"/>
            <p:cNvSpPr/>
            <p:nvPr/>
          </p:nvSpPr>
          <p:spPr>
            <a:xfrm>
              <a:off x="404074" y="-843494"/>
              <a:ext cx="3622783" cy="2528636"/>
            </a:xfrm>
            <a:prstGeom prst="ellipse">
              <a:avLst/>
            </a:prstGeom>
            <a:solidFill>
              <a:srgbClr val="0066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N­ước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Lang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Elbow Connector 36"/>
            <p:cNvCxnSpPr/>
            <p:nvPr/>
          </p:nvCxnSpPr>
          <p:spPr>
            <a:xfrm rot="5400000" flipH="1" flipV="1">
              <a:off x="1176503" y="2221005"/>
              <a:ext cx="1290778" cy="33667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791200" y="1066799"/>
            <a:ext cx="2743200" cy="3003551"/>
            <a:chOff x="6968286" y="1153090"/>
            <a:chExt cx="2743051" cy="3001587"/>
          </a:xfrm>
          <a:solidFill>
            <a:srgbClr val="006600"/>
          </a:solidFill>
        </p:grpSpPr>
        <p:cxnSp>
          <p:nvCxnSpPr>
            <p:cNvPr id="28" name="Elbow Connector 27"/>
            <p:cNvCxnSpPr/>
            <p:nvPr/>
          </p:nvCxnSpPr>
          <p:spPr bwMode="auto">
            <a:xfrm rot="16200000" flipV="1">
              <a:off x="7979746" y="3586659"/>
              <a:ext cx="921734" cy="214301"/>
            </a:xfrm>
            <a:prstGeom prst="bent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 bwMode="auto">
            <a:xfrm>
              <a:off x="6968286" y="1153090"/>
              <a:ext cx="2743051" cy="2064997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 thắng 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 Đằng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6691751" y="4526412"/>
            <a:ext cx="121920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328027" y="4065589"/>
            <a:ext cx="150813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-595313" y="3770314"/>
            <a:ext cx="4181476" cy="920751"/>
            <a:chOff x="-361948" y="3768392"/>
            <a:chExt cx="4181474" cy="921361"/>
          </a:xfrm>
        </p:grpSpPr>
        <p:sp>
          <p:nvSpPr>
            <p:cNvPr id="23" name="Rectangle 5"/>
            <p:cNvSpPr/>
            <p:nvPr/>
          </p:nvSpPr>
          <p:spPr>
            <a:xfrm>
              <a:off x="969964" y="4073394"/>
              <a:ext cx="146050" cy="3685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8453" name="Group 24"/>
            <p:cNvGrpSpPr>
              <a:grpSpLocks/>
            </p:cNvGrpSpPr>
            <p:nvPr/>
          </p:nvGrpSpPr>
          <p:grpSpPr bwMode="auto">
            <a:xfrm>
              <a:off x="-361948" y="3768392"/>
              <a:ext cx="4181474" cy="921361"/>
              <a:chOff x="-479221" y="2688344"/>
              <a:chExt cx="4181474" cy="921361"/>
            </a:xfrm>
          </p:grpSpPr>
          <p:sp>
            <p:nvSpPr>
              <p:cNvPr id="26" name="Minus 25"/>
              <p:cNvSpPr/>
              <p:nvPr/>
            </p:nvSpPr>
            <p:spPr>
              <a:xfrm>
                <a:off x="-479221" y="2688344"/>
                <a:ext cx="4181474" cy="921361"/>
              </a:xfrm>
              <a:prstGeom prst="mathMinus">
                <a:avLst/>
              </a:prstGeom>
              <a:solidFill>
                <a:srgbClr val="CC00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Rectangle 5"/>
              <p:cNvSpPr/>
              <p:nvPr/>
            </p:nvSpPr>
            <p:spPr>
              <a:xfrm>
                <a:off x="844754" y="2988580"/>
                <a:ext cx="153987" cy="366956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5"/>
              <p:cNvSpPr/>
              <p:nvPr/>
            </p:nvSpPr>
            <p:spPr>
              <a:xfrm>
                <a:off x="2991053" y="2964752"/>
                <a:ext cx="160337" cy="368544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231556" y="3772029"/>
            <a:ext cx="5967734" cy="921361"/>
            <a:chOff x="221045" y="2134806"/>
            <a:chExt cx="5967734" cy="921361"/>
          </a:xfrm>
          <a:solidFill>
            <a:srgbClr val="FFC000"/>
          </a:solidFill>
        </p:grpSpPr>
        <p:sp>
          <p:nvSpPr>
            <p:cNvPr id="38" name="Minus 37"/>
            <p:cNvSpPr/>
            <p:nvPr/>
          </p:nvSpPr>
          <p:spPr>
            <a:xfrm>
              <a:off x="221045" y="2134806"/>
              <a:ext cx="5967734" cy="921361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5"/>
            <p:cNvSpPr/>
            <p:nvPr/>
          </p:nvSpPr>
          <p:spPr>
            <a:xfrm>
              <a:off x="1954806" y="2417702"/>
              <a:ext cx="153731" cy="368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Rectangle 5"/>
            <p:cNvSpPr/>
            <p:nvPr/>
          </p:nvSpPr>
          <p:spPr>
            <a:xfrm>
              <a:off x="5302307" y="2410777"/>
              <a:ext cx="159531" cy="368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7302502" y="3765549"/>
            <a:ext cx="1387475" cy="922339"/>
            <a:chOff x="-198429" y="2674489"/>
            <a:chExt cx="3514922" cy="921361"/>
          </a:xfrm>
        </p:grpSpPr>
        <p:sp>
          <p:nvSpPr>
            <p:cNvPr id="45" name="Minus 44"/>
            <p:cNvSpPr/>
            <p:nvPr/>
          </p:nvSpPr>
          <p:spPr>
            <a:xfrm>
              <a:off x="-198429" y="2674489"/>
              <a:ext cx="3514922" cy="921361"/>
            </a:xfrm>
            <a:prstGeom prst="mathMin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5"/>
            <p:cNvSpPr/>
            <p:nvPr/>
          </p:nvSpPr>
          <p:spPr>
            <a:xfrm>
              <a:off x="2347277" y="2964694"/>
              <a:ext cx="418252" cy="36949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 bwMode="auto">
          <a:xfrm>
            <a:off x="7924800" y="4526412"/>
            <a:ext cx="121920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1009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83169855"/>
              </p:ext>
            </p:extLst>
          </p:nvPr>
        </p:nvGraphicFramePr>
        <p:xfrm>
          <a:off x="1797282" y="1289269"/>
          <a:ext cx="5549462" cy="465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320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741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him trên Phong c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0772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BUỔI ĐẦU ĐỘC LẬP</a:t>
            </a:r>
            <a:br>
              <a:rPr lang="en-US" sz="40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solidFill>
                  <a:srgbClr val="CC0099"/>
                </a:solidFill>
                <a:latin typeface=".VnTime" pitchFamily="34" charset="0"/>
              </a:rPr>
              <a:t>(</a:t>
            </a:r>
            <a:r>
              <a:rPr lang="en-US" sz="280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938 đến năm 1009</a:t>
            </a:r>
            <a:r>
              <a:rPr lang="en-US" sz="2800">
                <a:solidFill>
                  <a:srgbClr val="CC0099"/>
                </a:solidFill>
                <a:latin typeface=".VnTime" pitchFamily="34" charset="0"/>
              </a:rPr>
              <a:t>)</a:t>
            </a:r>
            <a:endParaRPr lang="en-US" sz="2800" dirty="0">
              <a:solidFill>
                <a:srgbClr val="CC0099"/>
              </a:solidFill>
              <a:latin typeface=".VnTime" pitchFamily="34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447800" y="2081566"/>
            <a:ext cx="6248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6600"/>
                </a:solidFill>
                <a:latin typeface=".VnTime" pitchFamily="34" charset="0"/>
              </a:rPr>
              <a:t>   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itchFamily="18" charset="0"/>
              </a:rPr>
              <a:t>Buổi đầu độc lập của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" name="buổi đầu độc lập lồng 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him trên Phong c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862263"/>
            <a:ext cx="6400800" cy="1152525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BFD7F6"/>
      </a:accent5>
      <a:accent6>
        <a:srgbClr val="AE4845"/>
      </a:accent6>
      <a:hlink>
        <a:srgbClr val="0066CC"/>
      </a:hlink>
      <a:folHlink>
        <a:srgbClr val="8000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1007</Words>
  <Application>Microsoft Office PowerPoint</Application>
  <PresentationFormat>On-screen Show (4:3)</PresentationFormat>
  <Paragraphs>127</Paragraphs>
  <Slides>34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.VnRevue</vt:lpstr>
      <vt:lpstr>.VnTime</vt:lpstr>
      <vt:lpstr>Arial</vt:lpstr>
      <vt:lpstr>Calibri</vt:lpstr>
      <vt:lpstr>Calibri Light</vt:lpstr>
      <vt:lpstr>Delius Swash Caps</vt:lpstr>
      <vt:lpstr>Grand Hotel</vt:lpstr>
      <vt:lpstr>Montserrat</vt:lpstr>
      <vt:lpstr>Open Sans</vt:lpstr>
      <vt:lpstr>Tahoma</vt:lpstr>
      <vt:lpstr>Times New Roman</vt:lpstr>
      <vt:lpstr>UTM Showcard</vt:lpstr>
      <vt:lpstr>UVN Bach Tuyet Nang</vt:lpstr>
      <vt:lpstr>Wingdings</vt:lpstr>
      <vt:lpstr>Office Theme</vt:lpstr>
      <vt:lpstr>1_Office Theme</vt:lpstr>
      <vt:lpstr>Fall Activities Binder by Slidesgo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BUỔI ĐẦU ĐỘC LẬP (Từ năm 938 đến năm 1009)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LuckStar</dc:creator>
  <cp:lastModifiedBy>Hương Đào</cp:lastModifiedBy>
  <cp:revision>175</cp:revision>
  <dcterms:created xsi:type="dcterms:W3CDTF">2008-11-27T19:20:53Z</dcterms:created>
  <dcterms:modified xsi:type="dcterms:W3CDTF">2021-11-05T07:56:46Z</dcterms:modified>
</cp:coreProperties>
</file>