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3"/>
  </p:notesMasterIdLst>
  <p:sldIdLst>
    <p:sldId id="301" r:id="rId2"/>
    <p:sldId id="256" r:id="rId3"/>
    <p:sldId id="257" r:id="rId4"/>
    <p:sldId id="265" r:id="rId5"/>
    <p:sldId id="263" r:id="rId6"/>
    <p:sldId id="264" r:id="rId7"/>
    <p:sldId id="259" r:id="rId8"/>
    <p:sldId id="325" r:id="rId9"/>
    <p:sldId id="266" r:id="rId10"/>
    <p:sldId id="326" r:id="rId11"/>
    <p:sldId id="327" r:id="rId12"/>
    <p:sldId id="308" r:id="rId13"/>
    <p:sldId id="309" r:id="rId14"/>
    <p:sldId id="310" r:id="rId15"/>
    <p:sldId id="304" r:id="rId16"/>
    <p:sldId id="328" r:id="rId17"/>
    <p:sldId id="260" r:id="rId18"/>
    <p:sldId id="313" r:id="rId19"/>
    <p:sldId id="314" r:id="rId20"/>
    <p:sldId id="315" r:id="rId21"/>
    <p:sldId id="316" r:id="rId22"/>
    <p:sldId id="317" r:id="rId23"/>
    <p:sldId id="319" r:id="rId24"/>
    <p:sldId id="322" r:id="rId25"/>
    <p:sldId id="330" r:id="rId26"/>
    <p:sldId id="331" r:id="rId27"/>
    <p:sldId id="333" r:id="rId28"/>
    <p:sldId id="329" r:id="rId29"/>
    <p:sldId id="323" r:id="rId30"/>
    <p:sldId id="334" r:id="rId31"/>
    <p:sldId id="336" r:id="rId32"/>
  </p:sldIdLst>
  <p:sldSz cx="9144000" cy="5143500" type="screen16x9"/>
  <p:notesSz cx="6858000" cy="9144000"/>
  <p:embeddedFontLst>
    <p:embeddedFont>
      <p:font typeface=".VnCommercial Script" panose="020B7200000000000000" pitchFamily="34" charset="0"/>
      <p:italic r:id="rId34"/>
    </p:embeddedFont>
    <p:embeddedFont>
      <p:font typeface="Cairo" panose="020B0604020202020204" charset="-78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xygen" panose="020B0604020202020204" charset="0"/>
      <p:regular r:id="rId41"/>
      <p:bold r:id="rId42"/>
    </p:embeddedFont>
    <p:embeddedFont>
      <p:font typeface="VNI-Helve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1EC0-D76A-4A2E-974C-A7518D153B05}">
  <a:tblStyle styleId="{2F6E1EC0-D76A-4A2E-974C-A7518D153B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3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e9facb8fd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e9facb8fd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71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044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172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5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3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5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020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0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47C270A-3A6A-4288-BF11-A5E7B2604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128D2C-26C7-4C9C-B5AF-70FF3807FB2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2E6C5BA1-6578-4929-A2B7-F042BEB120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4D68C2-FC6B-469C-8966-F80107C5B50E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400AEE27-D8D9-44C8-A727-7E36EC532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DCC89248-50F8-4166-B62F-63ECCCF59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0FD70AF-91D0-4BC9-A338-C5D24473D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97AD1B-A78E-4E68-8B8A-1E548556D2B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FDA82879-2986-46A8-AB83-5B544BCE3D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185782-1726-47D2-A31B-26298B6F43A2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67982322-F409-472E-BCF8-0525191CC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3FBE6F8E-72CB-479B-9E11-978949678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51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84BFA2E-490D-4C2B-B32E-938CB4A16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0F17B1-3599-4BCB-BBA5-F4B09EC8ED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DC9C2144-D25F-458C-A323-5DFA0A741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4E2AEC-DA6D-463A-A837-242768344FB3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D32446D-DAC4-4EA9-9851-CA5DB3A14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C817060-D2A5-44AB-85B1-359EC7DB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54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19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7" name="Google Shape;117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3119975" y="1950800"/>
            <a:ext cx="5310900" cy="22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/>
          <p:nvPr/>
        </p:nvSpPr>
        <p:spPr>
          <a:xfrm rot="951758">
            <a:off x="-987503" y="-742852"/>
            <a:ext cx="6230125" cy="586046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1645600"/>
            <a:ext cx="423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720000" y="2450200"/>
            <a:ext cx="3642600" cy="15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/>
          <p:nvPr/>
        </p:nvSpPr>
        <p:spPr>
          <a:xfrm rot="-8100000">
            <a:off x="594727" y="-1647488"/>
            <a:ext cx="804153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7562907" y="351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415326" y="5395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2391900" y="32907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838200" y="1394100"/>
            <a:ext cx="7554600" cy="17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/>
          <p:nvPr/>
        </p:nvSpPr>
        <p:spPr>
          <a:xfrm rot="9305235" flipH="1">
            <a:off x="-6488070" y="332763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 rot="-10240142" flipH="1">
            <a:off x="7725884" y="-1082749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 flipH="1">
            <a:off x="8349275" y="78896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 flipH="1">
            <a:off x="19042" y="464047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7"/>
          <p:cNvSpPr/>
          <p:nvPr/>
        </p:nvSpPr>
        <p:spPr>
          <a:xfrm rot="-2057926" flipH="1">
            <a:off x="-371012" y="-134976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27"/>
          <p:cNvGrpSpPr/>
          <p:nvPr/>
        </p:nvGrpSpPr>
        <p:grpSpPr>
          <a:xfrm rot="1432019" flipH="1">
            <a:off x="7519496" y="4214903"/>
            <a:ext cx="1860906" cy="908009"/>
            <a:chOff x="10083475" y="3839575"/>
            <a:chExt cx="1221925" cy="596225"/>
          </a:xfrm>
        </p:grpSpPr>
        <p:sp>
          <p:nvSpPr>
            <p:cNvPr id="458" name="Google Shape;458;p2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8" r:id="rId6"/>
    <p:sldLayoutId id="2147483661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6FA5CC1-669E-4734-BB54-D0583263D3D6}"/>
              </a:ext>
            </a:extLst>
          </p:cNvPr>
          <p:cNvSpPr/>
          <p:nvPr/>
        </p:nvSpPr>
        <p:spPr>
          <a:xfrm>
            <a:off x="1679944" y="1477926"/>
            <a:ext cx="5762847" cy="3062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</a:p>
          <a:p>
            <a:pPr algn="ctr"/>
            <a:endParaRPr lang="en-US" sz="5400" dirty="0"/>
          </a:p>
        </p:txBody>
      </p:sp>
      <p:sp>
        <p:nvSpPr>
          <p:cNvPr id="5" name="Google Shape;577;p33">
            <a:extLst>
              <a:ext uri="{FF2B5EF4-FFF2-40B4-BE49-F238E27FC236}">
                <a16:creationId xmlns:a16="http://schemas.microsoft.com/office/drawing/2014/main" id="{6B31FB3A-4518-4EB0-9A40-03F7D55ABE11}"/>
              </a:ext>
            </a:extLst>
          </p:cNvPr>
          <p:cNvSpPr txBox="1">
            <a:spLocks/>
          </p:cNvSpPr>
          <p:nvPr/>
        </p:nvSpPr>
        <p:spPr>
          <a:xfrm>
            <a:off x="1013100" y="1102406"/>
            <a:ext cx="7117800" cy="7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iro"/>
              <a:buNone/>
              <a:defRPr sz="9000" b="1" i="0" u="none" strike="noStrike" cap="none">
                <a:solidFill>
                  <a:schemeClr val="lt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vi-VN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</a:br>
            <a:r>
              <a:rPr lang="en-US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  <a:endParaRPr lang="vi-VN" sz="7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E8186D7-47B2-447B-981F-76142883DAFD}"/>
              </a:ext>
            </a:extLst>
          </p:cNvPr>
          <p:cNvSpPr/>
          <p:nvPr/>
        </p:nvSpPr>
        <p:spPr>
          <a:xfrm>
            <a:off x="1668728" y="1479377"/>
            <a:ext cx="5762847" cy="3062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vai trò của biển và đảo của nước ta?</a:t>
            </a:r>
            <a:endParaRPr lang="en-US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endParaRPr lang="en-US" sz="4000" dirty="0"/>
          </a:p>
        </p:txBody>
      </p:sp>
      <p:grpSp>
        <p:nvGrpSpPr>
          <p:cNvPr id="6" name="Google Shape;1118;p37">
            <a:extLst>
              <a:ext uri="{FF2B5EF4-FFF2-40B4-BE49-F238E27FC236}">
                <a16:creationId xmlns:a16="http://schemas.microsoft.com/office/drawing/2014/main" id="{BBA88FC4-274B-4482-B6D6-B2CD605CD1AF}"/>
              </a:ext>
            </a:extLst>
          </p:cNvPr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7" name="Google Shape;1119;p37">
              <a:extLst>
                <a:ext uri="{FF2B5EF4-FFF2-40B4-BE49-F238E27FC236}">
                  <a16:creationId xmlns:a16="http://schemas.microsoft.com/office/drawing/2014/main" id="{B7237617-99C6-4A6E-B97E-2E38AE414F67}"/>
                </a:ext>
              </a:extLst>
            </p:cNvPr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20;p37">
              <a:extLst>
                <a:ext uri="{FF2B5EF4-FFF2-40B4-BE49-F238E27FC236}">
                  <a16:creationId xmlns:a16="http://schemas.microsoft.com/office/drawing/2014/main" id="{631D2179-3F11-4EB9-9B8D-1A81F5357E1A}"/>
                </a:ext>
              </a:extLst>
            </p:cNvPr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21;p37">
              <a:extLst>
                <a:ext uri="{FF2B5EF4-FFF2-40B4-BE49-F238E27FC236}">
                  <a16:creationId xmlns:a16="http://schemas.microsoft.com/office/drawing/2014/main" id="{9EB34433-E55E-4967-9025-A412EAB60487}"/>
                </a:ext>
              </a:extLst>
            </p:cNvPr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22;p37">
              <a:extLst>
                <a:ext uri="{FF2B5EF4-FFF2-40B4-BE49-F238E27FC236}">
                  <a16:creationId xmlns:a16="http://schemas.microsoft.com/office/drawing/2014/main" id="{BC681BD4-7406-4EF7-A74D-C6001E49754A}"/>
                </a:ext>
              </a:extLst>
            </p:cNvPr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23;p37">
              <a:extLst>
                <a:ext uri="{FF2B5EF4-FFF2-40B4-BE49-F238E27FC236}">
                  <a16:creationId xmlns:a16="http://schemas.microsoft.com/office/drawing/2014/main" id="{44DAD3A6-8FBB-4173-9E2E-57434BA07062}"/>
                </a:ext>
              </a:extLst>
            </p:cNvPr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24;p37">
              <a:extLst>
                <a:ext uri="{FF2B5EF4-FFF2-40B4-BE49-F238E27FC236}">
                  <a16:creationId xmlns:a16="http://schemas.microsoft.com/office/drawing/2014/main" id="{7CD425C0-F27F-42C9-93B1-E6F08664C83B}"/>
                </a:ext>
              </a:extLst>
            </p:cNvPr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25;p37">
              <a:extLst>
                <a:ext uri="{FF2B5EF4-FFF2-40B4-BE49-F238E27FC236}">
                  <a16:creationId xmlns:a16="http://schemas.microsoft.com/office/drawing/2014/main" id="{97BC4309-4899-42EA-906E-18EFCC884348}"/>
                </a:ext>
              </a:extLst>
            </p:cNvPr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6;p37">
              <a:extLst>
                <a:ext uri="{FF2B5EF4-FFF2-40B4-BE49-F238E27FC236}">
                  <a16:creationId xmlns:a16="http://schemas.microsoft.com/office/drawing/2014/main" id="{4AF4DB9E-B98C-463F-BF3C-652EB4B5FAC9}"/>
                </a:ext>
              </a:extLst>
            </p:cNvPr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7;p37">
              <a:extLst>
                <a:ext uri="{FF2B5EF4-FFF2-40B4-BE49-F238E27FC236}">
                  <a16:creationId xmlns:a16="http://schemas.microsoft.com/office/drawing/2014/main" id="{ED59EC0D-CD88-46B9-B667-84F1D385D05C}"/>
                </a:ext>
              </a:extLst>
            </p:cNvPr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8;p37">
              <a:extLst>
                <a:ext uri="{FF2B5EF4-FFF2-40B4-BE49-F238E27FC236}">
                  <a16:creationId xmlns:a16="http://schemas.microsoft.com/office/drawing/2014/main" id="{16532CE6-F76F-435D-A2A3-613818CA886E}"/>
                </a:ext>
              </a:extLst>
            </p:cNvPr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9;p37">
              <a:extLst>
                <a:ext uri="{FF2B5EF4-FFF2-40B4-BE49-F238E27FC236}">
                  <a16:creationId xmlns:a16="http://schemas.microsoft.com/office/drawing/2014/main" id="{9FC58EAD-5C20-438A-9CD3-5696D47189B3}"/>
                </a:ext>
              </a:extLst>
            </p:cNvPr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30;p37">
              <a:extLst>
                <a:ext uri="{FF2B5EF4-FFF2-40B4-BE49-F238E27FC236}">
                  <a16:creationId xmlns:a16="http://schemas.microsoft.com/office/drawing/2014/main" id="{4ED66014-E107-4CBF-861B-9A7023C146D0}"/>
                </a:ext>
              </a:extLst>
            </p:cNvPr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31;p37">
              <a:extLst>
                <a:ext uri="{FF2B5EF4-FFF2-40B4-BE49-F238E27FC236}">
                  <a16:creationId xmlns:a16="http://schemas.microsoft.com/office/drawing/2014/main" id="{F7434A79-68D8-4139-8185-63D828B973B1}"/>
                </a:ext>
              </a:extLst>
            </p:cNvPr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32;p37">
              <a:extLst>
                <a:ext uri="{FF2B5EF4-FFF2-40B4-BE49-F238E27FC236}">
                  <a16:creationId xmlns:a16="http://schemas.microsoft.com/office/drawing/2014/main" id="{5A35B72F-7157-4274-8C17-5B9F96C43ED6}"/>
                </a:ext>
              </a:extLst>
            </p:cNvPr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33;p37">
              <a:extLst>
                <a:ext uri="{FF2B5EF4-FFF2-40B4-BE49-F238E27FC236}">
                  <a16:creationId xmlns:a16="http://schemas.microsoft.com/office/drawing/2014/main" id="{1B34D659-20E3-43D3-842D-25EEB071C474}"/>
                </a:ext>
              </a:extLst>
            </p:cNvPr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4;p37">
              <a:extLst>
                <a:ext uri="{FF2B5EF4-FFF2-40B4-BE49-F238E27FC236}">
                  <a16:creationId xmlns:a16="http://schemas.microsoft.com/office/drawing/2014/main" id="{EF39706A-925A-4DC4-82DA-6427FCF3B34C}"/>
                </a:ext>
              </a:extLst>
            </p:cNvPr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35;p37">
              <a:extLst>
                <a:ext uri="{FF2B5EF4-FFF2-40B4-BE49-F238E27FC236}">
                  <a16:creationId xmlns:a16="http://schemas.microsoft.com/office/drawing/2014/main" id="{890338ED-E532-47F5-A34E-490538FD12AB}"/>
                </a:ext>
              </a:extLst>
            </p:cNvPr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36;p37">
              <a:extLst>
                <a:ext uri="{FF2B5EF4-FFF2-40B4-BE49-F238E27FC236}">
                  <a16:creationId xmlns:a16="http://schemas.microsoft.com/office/drawing/2014/main" id="{517E8496-FC67-4BA7-914D-B7F4D641BAD0}"/>
                </a:ext>
              </a:extLst>
            </p:cNvPr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37;p37">
              <a:extLst>
                <a:ext uri="{FF2B5EF4-FFF2-40B4-BE49-F238E27FC236}">
                  <a16:creationId xmlns:a16="http://schemas.microsoft.com/office/drawing/2014/main" id="{8269CE6A-4E46-48A9-943D-BFB29C3BB44C}"/>
                </a:ext>
              </a:extLst>
            </p:cNvPr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38;p37">
              <a:extLst>
                <a:ext uri="{FF2B5EF4-FFF2-40B4-BE49-F238E27FC236}">
                  <a16:creationId xmlns:a16="http://schemas.microsoft.com/office/drawing/2014/main" id="{7F288DEA-D2F4-4A2A-BC89-CABFA0366DE5}"/>
                </a:ext>
              </a:extLst>
            </p:cNvPr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39;p37">
              <a:extLst>
                <a:ext uri="{FF2B5EF4-FFF2-40B4-BE49-F238E27FC236}">
                  <a16:creationId xmlns:a16="http://schemas.microsoft.com/office/drawing/2014/main" id="{65307CA5-9FDF-4CD1-81D1-2341BE9906D6}"/>
                </a:ext>
              </a:extLst>
            </p:cNvPr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40;p37">
              <a:extLst>
                <a:ext uri="{FF2B5EF4-FFF2-40B4-BE49-F238E27FC236}">
                  <a16:creationId xmlns:a16="http://schemas.microsoft.com/office/drawing/2014/main" id="{690C02DF-DEB4-4D95-9982-075DD5A4FCC0}"/>
                </a:ext>
              </a:extLst>
            </p:cNvPr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41;p37">
              <a:extLst>
                <a:ext uri="{FF2B5EF4-FFF2-40B4-BE49-F238E27FC236}">
                  <a16:creationId xmlns:a16="http://schemas.microsoft.com/office/drawing/2014/main" id="{4B7FB543-964B-4B88-A3DA-8B387A0FE95C}"/>
                </a:ext>
              </a:extLst>
            </p:cNvPr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42;p37">
              <a:extLst>
                <a:ext uri="{FF2B5EF4-FFF2-40B4-BE49-F238E27FC236}">
                  <a16:creationId xmlns:a16="http://schemas.microsoft.com/office/drawing/2014/main" id="{DF81D90F-77CF-4A5B-A869-5C08D9408518}"/>
                </a:ext>
              </a:extLst>
            </p:cNvPr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43;p37">
              <a:extLst>
                <a:ext uri="{FF2B5EF4-FFF2-40B4-BE49-F238E27FC236}">
                  <a16:creationId xmlns:a16="http://schemas.microsoft.com/office/drawing/2014/main" id="{FCD56D4B-5947-4FC3-B69A-3442D1D09968}"/>
                </a:ext>
              </a:extLst>
            </p:cNvPr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44;p37">
              <a:extLst>
                <a:ext uri="{FF2B5EF4-FFF2-40B4-BE49-F238E27FC236}">
                  <a16:creationId xmlns:a16="http://schemas.microsoft.com/office/drawing/2014/main" id="{6A407211-6180-421A-AD39-687D4DAB9BC3}"/>
                </a:ext>
              </a:extLst>
            </p:cNvPr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45;p37">
              <a:extLst>
                <a:ext uri="{FF2B5EF4-FFF2-40B4-BE49-F238E27FC236}">
                  <a16:creationId xmlns:a16="http://schemas.microsoft.com/office/drawing/2014/main" id="{B513C866-2EE9-41A6-A096-100F964AB774}"/>
                </a:ext>
              </a:extLst>
            </p:cNvPr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46;p37">
              <a:extLst>
                <a:ext uri="{FF2B5EF4-FFF2-40B4-BE49-F238E27FC236}">
                  <a16:creationId xmlns:a16="http://schemas.microsoft.com/office/drawing/2014/main" id="{A976D571-4E18-43DC-97E7-7F070CD21785}"/>
                </a:ext>
              </a:extLst>
            </p:cNvPr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47;p37">
              <a:extLst>
                <a:ext uri="{FF2B5EF4-FFF2-40B4-BE49-F238E27FC236}">
                  <a16:creationId xmlns:a16="http://schemas.microsoft.com/office/drawing/2014/main" id="{1402CE54-AFAD-48BA-90E2-B6FB3EEB5EE5}"/>
                </a:ext>
              </a:extLst>
            </p:cNvPr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48;p37">
              <a:extLst>
                <a:ext uri="{FF2B5EF4-FFF2-40B4-BE49-F238E27FC236}">
                  <a16:creationId xmlns:a16="http://schemas.microsoft.com/office/drawing/2014/main" id="{AF95FBF3-D633-403F-83D2-C8BA1F73753B}"/>
                </a:ext>
              </a:extLst>
            </p:cNvPr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49;p37">
              <a:extLst>
                <a:ext uri="{FF2B5EF4-FFF2-40B4-BE49-F238E27FC236}">
                  <a16:creationId xmlns:a16="http://schemas.microsoft.com/office/drawing/2014/main" id="{A6CFCD5E-8BB9-4524-9941-21DECCD13B68}"/>
                </a:ext>
              </a:extLst>
            </p:cNvPr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50;p37">
              <a:extLst>
                <a:ext uri="{FF2B5EF4-FFF2-40B4-BE49-F238E27FC236}">
                  <a16:creationId xmlns:a16="http://schemas.microsoft.com/office/drawing/2014/main" id="{E09F7DB2-115A-4A32-B094-011CFAE20FE4}"/>
                </a:ext>
              </a:extLst>
            </p:cNvPr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51;p37">
              <a:extLst>
                <a:ext uri="{FF2B5EF4-FFF2-40B4-BE49-F238E27FC236}">
                  <a16:creationId xmlns:a16="http://schemas.microsoft.com/office/drawing/2014/main" id="{51FFB36A-3C7C-4141-B676-15CEA42C5D8D}"/>
                </a:ext>
              </a:extLst>
            </p:cNvPr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52;p37">
              <a:extLst>
                <a:ext uri="{FF2B5EF4-FFF2-40B4-BE49-F238E27FC236}">
                  <a16:creationId xmlns:a16="http://schemas.microsoft.com/office/drawing/2014/main" id="{380E0846-FD17-43F0-BDAF-91D4E81271AD}"/>
                </a:ext>
              </a:extLst>
            </p:cNvPr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53;p37">
              <a:extLst>
                <a:ext uri="{FF2B5EF4-FFF2-40B4-BE49-F238E27FC236}">
                  <a16:creationId xmlns:a16="http://schemas.microsoft.com/office/drawing/2014/main" id="{6218B3AB-3B1A-4D04-BD97-188095E2066D}"/>
                </a:ext>
              </a:extLst>
            </p:cNvPr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54;p37">
              <a:extLst>
                <a:ext uri="{FF2B5EF4-FFF2-40B4-BE49-F238E27FC236}">
                  <a16:creationId xmlns:a16="http://schemas.microsoft.com/office/drawing/2014/main" id="{000EBAAC-349C-4946-9783-ECC0F8AD61D4}"/>
                </a:ext>
              </a:extLst>
            </p:cNvPr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55;p37">
              <a:extLst>
                <a:ext uri="{FF2B5EF4-FFF2-40B4-BE49-F238E27FC236}">
                  <a16:creationId xmlns:a16="http://schemas.microsoft.com/office/drawing/2014/main" id="{A877CE8E-6562-4214-B80D-C9321C4B5B4B}"/>
                </a:ext>
              </a:extLst>
            </p:cNvPr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56;p37">
              <a:extLst>
                <a:ext uri="{FF2B5EF4-FFF2-40B4-BE49-F238E27FC236}">
                  <a16:creationId xmlns:a16="http://schemas.microsoft.com/office/drawing/2014/main" id="{56CF1E1D-998B-477C-83BE-6BA7560994DF}"/>
                </a:ext>
              </a:extLst>
            </p:cNvPr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57;p37">
              <a:extLst>
                <a:ext uri="{FF2B5EF4-FFF2-40B4-BE49-F238E27FC236}">
                  <a16:creationId xmlns:a16="http://schemas.microsoft.com/office/drawing/2014/main" id="{05D1D6E6-DE19-4A61-ABA6-9FE8FBCA3BBD}"/>
                </a:ext>
              </a:extLst>
            </p:cNvPr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58;p37">
              <a:extLst>
                <a:ext uri="{FF2B5EF4-FFF2-40B4-BE49-F238E27FC236}">
                  <a16:creationId xmlns:a16="http://schemas.microsoft.com/office/drawing/2014/main" id="{EB709BC9-2BB8-480F-B888-33C0AADA13C1}"/>
                </a:ext>
              </a:extLst>
            </p:cNvPr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59;p37">
              <a:extLst>
                <a:ext uri="{FF2B5EF4-FFF2-40B4-BE49-F238E27FC236}">
                  <a16:creationId xmlns:a16="http://schemas.microsoft.com/office/drawing/2014/main" id="{586A6102-6A57-43C3-A6FB-AD3F828129CD}"/>
                </a:ext>
              </a:extLst>
            </p:cNvPr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60;p37">
              <a:extLst>
                <a:ext uri="{FF2B5EF4-FFF2-40B4-BE49-F238E27FC236}">
                  <a16:creationId xmlns:a16="http://schemas.microsoft.com/office/drawing/2014/main" id="{AD84BD58-56F2-4DA9-A633-276CBFE258D8}"/>
                </a:ext>
              </a:extLst>
            </p:cNvPr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1;p37">
              <a:extLst>
                <a:ext uri="{FF2B5EF4-FFF2-40B4-BE49-F238E27FC236}">
                  <a16:creationId xmlns:a16="http://schemas.microsoft.com/office/drawing/2014/main" id="{514B7995-01B4-48B1-B1D0-4F251C572BE7}"/>
                </a:ext>
              </a:extLst>
            </p:cNvPr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62;p37">
              <a:extLst>
                <a:ext uri="{FF2B5EF4-FFF2-40B4-BE49-F238E27FC236}">
                  <a16:creationId xmlns:a16="http://schemas.microsoft.com/office/drawing/2014/main" id="{CD021098-0D3D-43F4-88D7-7B1296E32E3A}"/>
                </a:ext>
              </a:extLst>
            </p:cNvPr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3;p37">
              <a:extLst>
                <a:ext uri="{FF2B5EF4-FFF2-40B4-BE49-F238E27FC236}">
                  <a16:creationId xmlns:a16="http://schemas.microsoft.com/office/drawing/2014/main" id="{12EE7F1C-64C3-4458-ACD0-069BD066C8A5}"/>
                </a:ext>
              </a:extLst>
            </p:cNvPr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4;p37">
              <a:extLst>
                <a:ext uri="{FF2B5EF4-FFF2-40B4-BE49-F238E27FC236}">
                  <a16:creationId xmlns:a16="http://schemas.microsoft.com/office/drawing/2014/main" id="{FA2F7E31-8475-4C8D-97DD-72A3D7EE5751}"/>
                </a:ext>
              </a:extLst>
            </p:cNvPr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5;p37">
              <a:extLst>
                <a:ext uri="{FF2B5EF4-FFF2-40B4-BE49-F238E27FC236}">
                  <a16:creationId xmlns:a16="http://schemas.microsoft.com/office/drawing/2014/main" id="{C46392E6-74AD-41EF-BA8F-0F7E8B97B3C0}"/>
                </a:ext>
              </a:extLst>
            </p:cNvPr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66;p37">
              <a:extLst>
                <a:ext uri="{FF2B5EF4-FFF2-40B4-BE49-F238E27FC236}">
                  <a16:creationId xmlns:a16="http://schemas.microsoft.com/office/drawing/2014/main" id="{EC629826-2EFB-4848-9161-F84B1EF00540}"/>
                </a:ext>
              </a:extLst>
            </p:cNvPr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67;p37">
              <a:extLst>
                <a:ext uri="{FF2B5EF4-FFF2-40B4-BE49-F238E27FC236}">
                  <a16:creationId xmlns:a16="http://schemas.microsoft.com/office/drawing/2014/main" id="{8DC42E33-8AA8-488F-A9BC-180FFE9B6555}"/>
                </a:ext>
              </a:extLst>
            </p:cNvPr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68;p37">
              <a:extLst>
                <a:ext uri="{FF2B5EF4-FFF2-40B4-BE49-F238E27FC236}">
                  <a16:creationId xmlns:a16="http://schemas.microsoft.com/office/drawing/2014/main" id="{4CC5DBA2-5EE5-47BC-9C9D-301D5B84052C}"/>
                </a:ext>
              </a:extLst>
            </p:cNvPr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69;p37">
              <a:extLst>
                <a:ext uri="{FF2B5EF4-FFF2-40B4-BE49-F238E27FC236}">
                  <a16:creationId xmlns:a16="http://schemas.microsoft.com/office/drawing/2014/main" id="{C1FC0B44-8A37-4752-9ABA-DD1AF089C116}"/>
                </a:ext>
              </a:extLst>
            </p:cNvPr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0;p37">
              <a:extLst>
                <a:ext uri="{FF2B5EF4-FFF2-40B4-BE49-F238E27FC236}">
                  <a16:creationId xmlns:a16="http://schemas.microsoft.com/office/drawing/2014/main" id="{B0FB8026-4065-4290-B411-52490FDBB54F}"/>
                </a:ext>
              </a:extLst>
            </p:cNvPr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1;p37">
              <a:extLst>
                <a:ext uri="{FF2B5EF4-FFF2-40B4-BE49-F238E27FC236}">
                  <a16:creationId xmlns:a16="http://schemas.microsoft.com/office/drawing/2014/main" id="{9A1B9950-546D-4F1D-AC93-D36B1DEAE1C3}"/>
                </a:ext>
              </a:extLst>
            </p:cNvPr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2;p37">
              <a:extLst>
                <a:ext uri="{FF2B5EF4-FFF2-40B4-BE49-F238E27FC236}">
                  <a16:creationId xmlns:a16="http://schemas.microsoft.com/office/drawing/2014/main" id="{1E11FB52-48ED-4E04-BD05-F129DB3D503D}"/>
                </a:ext>
              </a:extLst>
            </p:cNvPr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3;p37">
              <a:extLst>
                <a:ext uri="{FF2B5EF4-FFF2-40B4-BE49-F238E27FC236}">
                  <a16:creationId xmlns:a16="http://schemas.microsoft.com/office/drawing/2014/main" id="{00EFD3D3-661E-4D7D-8718-4DF1D41E206F}"/>
                </a:ext>
              </a:extLst>
            </p:cNvPr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74;p37">
              <a:extLst>
                <a:ext uri="{FF2B5EF4-FFF2-40B4-BE49-F238E27FC236}">
                  <a16:creationId xmlns:a16="http://schemas.microsoft.com/office/drawing/2014/main" id="{1D9F6A13-B37B-4E44-887F-7FE15493A1E9}"/>
                </a:ext>
              </a:extLst>
            </p:cNvPr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75;p37">
              <a:extLst>
                <a:ext uri="{FF2B5EF4-FFF2-40B4-BE49-F238E27FC236}">
                  <a16:creationId xmlns:a16="http://schemas.microsoft.com/office/drawing/2014/main" id="{D5AC74F5-9CDC-41BD-8157-C70F56B9E1BB}"/>
                </a:ext>
              </a:extLst>
            </p:cNvPr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76;p37">
              <a:extLst>
                <a:ext uri="{FF2B5EF4-FFF2-40B4-BE49-F238E27FC236}">
                  <a16:creationId xmlns:a16="http://schemas.microsoft.com/office/drawing/2014/main" id="{D8557DA8-646F-49BE-B8D4-DE506BF8F4A3}"/>
                </a:ext>
              </a:extLst>
            </p:cNvPr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77;p37">
              <a:extLst>
                <a:ext uri="{FF2B5EF4-FFF2-40B4-BE49-F238E27FC236}">
                  <a16:creationId xmlns:a16="http://schemas.microsoft.com/office/drawing/2014/main" id="{64D6B916-6A00-42FB-8B4D-173ED65FE724}"/>
                </a:ext>
              </a:extLst>
            </p:cNvPr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78;p37">
              <a:extLst>
                <a:ext uri="{FF2B5EF4-FFF2-40B4-BE49-F238E27FC236}">
                  <a16:creationId xmlns:a16="http://schemas.microsoft.com/office/drawing/2014/main" id="{5B3185B0-7890-40F2-A347-EED34F582DAA}"/>
                </a:ext>
              </a:extLst>
            </p:cNvPr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79;p37">
              <a:extLst>
                <a:ext uri="{FF2B5EF4-FFF2-40B4-BE49-F238E27FC236}">
                  <a16:creationId xmlns:a16="http://schemas.microsoft.com/office/drawing/2014/main" id="{75F06AB0-DB94-4538-82E6-E99CBCE1402F}"/>
                </a:ext>
              </a:extLst>
            </p:cNvPr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0;p37">
              <a:extLst>
                <a:ext uri="{FF2B5EF4-FFF2-40B4-BE49-F238E27FC236}">
                  <a16:creationId xmlns:a16="http://schemas.microsoft.com/office/drawing/2014/main" id="{A71A14CD-2CF1-4B07-9CA9-1E4E90AD2971}"/>
                </a:ext>
              </a:extLst>
            </p:cNvPr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1;p37">
              <a:extLst>
                <a:ext uri="{FF2B5EF4-FFF2-40B4-BE49-F238E27FC236}">
                  <a16:creationId xmlns:a16="http://schemas.microsoft.com/office/drawing/2014/main" id="{B36C2F67-7936-4DC2-A97D-0D3BD0ED91AC}"/>
                </a:ext>
              </a:extLst>
            </p:cNvPr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82;p37">
              <a:extLst>
                <a:ext uri="{FF2B5EF4-FFF2-40B4-BE49-F238E27FC236}">
                  <a16:creationId xmlns:a16="http://schemas.microsoft.com/office/drawing/2014/main" id="{EAF26B2A-647B-450D-A259-58CB0FCD3FE5}"/>
                </a:ext>
              </a:extLst>
            </p:cNvPr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83;p37">
              <a:extLst>
                <a:ext uri="{FF2B5EF4-FFF2-40B4-BE49-F238E27FC236}">
                  <a16:creationId xmlns:a16="http://schemas.microsoft.com/office/drawing/2014/main" id="{0142710A-BE2F-4584-BC5E-0F5D32933A8F}"/>
                </a:ext>
              </a:extLst>
            </p:cNvPr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84;p37">
              <a:extLst>
                <a:ext uri="{FF2B5EF4-FFF2-40B4-BE49-F238E27FC236}">
                  <a16:creationId xmlns:a16="http://schemas.microsoft.com/office/drawing/2014/main" id="{B6FF38B7-46E2-45B5-B2B3-B47FA9CB251A}"/>
                </a:ext>
              </a:extLst>
            </p:cNvPr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85;p37">
              <a:extLst>
                <a:ext uri="{FF2B5EF4-FFF2-40B4-BE49-F238E27FC236}">
                  <a16:creationId xmlns:a16="http://schemas.microsoft.com/office/drawing/2014/main" id="{D2B87310-0B80-4C85-9560-BAF673416522}"/>
                </a:ext>
              </a:extLst>
            </p:cNvPr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186;p37">
            <a:extLst>
              <a:ext uri="{FF2B5EF4-FFF2-40B4-BE49-F238E27FC236}">
                <a16:creationId xmlns:a16="http://schemas.microsoft.com/office/drawing/2014/main" id="{348A9594-ED55-4CA6-86F6-C24AB04741EE}"/>
              </a:ext>
            </a:extLst>
          </p:cNvPr>
          <p:cNvGrpSpPr/>
          <p:nvPr/>
        </p:nvGrpSpPr>
        <p:grpSpPr>
          <a:xfrm rot="5213765">
            <a:off x="6601685" y="2918954"/>
            <a:ext cx="3012626" cy="3530995"/>
            <a:chOff x="9395708" y="-2591285"/>
            <a:chExt cx="2431070" cy="2849374"/>
          </a:xfrm>
        </p:grpSpPr>
        <p:sp>
          <p:nvSpPr>
            <p:cNvPr id="75" name="Google Shape;1187;p37">
              <a:extLst>
                <a:ext uri="{FF2B5EF4-FFF2-40B4-BE49-F238E27FC236}">
                  <a16:creationId xmlns:a16="http://schemas.microsoft.com/office/drawing/2014/main" id="{3B221CC7-325F-47F5-8801-94D879E81450}"/>
                </a:ext>
              </a:extLst>
            </p:cNvPr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88;p37">
              <a:extLst>
                <a:ext uri="{FF2B5EF4-FFF2-40B4-BE49-F238E27FC236}">
                  <a16:creationId xmlns:a16="http://schemas.microsoft.com/office/drawing/2014/main" id="{C0BB7C64-18D5-46CC-B932-A26ADCB38397}"/>
                </a:ext>
              </a:extLst>
            </p:cNvPr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89;p37">
              <a:extLst>
                <a:ext uri="{FF2B5EF4-FFF2-40B4-BE49-F238E27FC236}">
                  <a16:creationId xmlns:a16="http://schemas.microsoft.com/office/drawing/2014/main" id="{44130F99-2E58-459D-928C-6D5BED0B97FC}"/>
                </a:ext>
              </a:extLst>
            </p:cNvPr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90;p37">
              <a:extLst>
                <a:ext uri="{FF2B5EF4-FFF2-40B4-BE49-F238E27FC236}">
                  <a16:creationId xmlns:a16="http://schemas.microsoft.com/office/drawing/2014/main" id="{B7548809-156D-41E5-AFDF-B1EA23BFFDB9}"/>
                </a:ext>
              </a:extLst>
            </p:cNvPr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1;p37">
              <a:extLst>
                <a:ext uri="{FF2B5EF4-FFF2-40B4-BE49-F238E27FC236}">
                  <a16:creationId xmlns:a16="http://schemas.microsoft.com/office/drawing/2014/main" id="{DF2FE98A-2BF4-40BA-A0D9-47B9F383449C}"/>
                </a:ext>
              </a:extLst>
            </p:cNvPr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92;p37">
              <a:extLst>
                <a:ext uri="{FF2B5EF4-FFF2-40B4-BE49-F238E27FC236}">
                  <a16:creationId xmlns:a16="http://schemas.microsoft.com/office/drawing/2014/main" id="{BC903A55-2142-4C75-A498-CB6A22F31A69}"/>
                </a:ext>
              </a:extLst>
            </p:cNvPr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93;p37">
              <a:extLst>
                <a:ext uri="{FF2B5EF4-FFF2-40B4-BE49-F238E27FC236}">
                  <a16:creationId xmlns:a16="http://schemas.microsoft.com/office/drawing/2014/main" id="{8938DAD2-6B36-42F7-8F49-7107BB436C00}"/>
                </a:ext>
              </a:extLst>
            </p:cNvPr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94;p37">
              <a:extLst>
                <a:ext uri="{FF2B5EF4-FFF2-40B4-BE49-F238E27FC236}">
                  <a16:creationId xmlns:a16="http://schemas.microsoft.com/office/drawing/2014/main" id="{4AFCA9C2-D88F-4EBB-8A3A-A43F97662798}"/>
                </a:ext>
              </a:extLst>
            </p:cNvPr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95;p37">
              <a:extLst>
                <a:ext uri="{FF2B5EF4-FFF2-40B4-BE49-F238E27FC236}">
                  <a16:creationId xmlns:a16="http://schemas.microsoft.com/office/drawing/2014/main" id="{58AE528F-0A64-473D-AD87-D9E8B4A3F995}"/>
                </a:ext>
              </a:extLst>
            </p:cNvPr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96;p37">
              <a:extLst>
                <a:ext uri="{FF2B5EF4-FFF2-40B4-BE49-F238E27FC236}">
                  <a16:creationId xmlns:a16="http://schemas.microsoft.com/office/drawing/2014/main" id="{38383476-099B-4127-BC4E-829147D48E1D}"/>
                </a:ext>
              </a:extLst>
            </p:cNvPr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97;p37">
              <a:extLst>
                <a:ext uri="{FF2B5EF4-FFF2-40B4-BE49-F238E27FC236}">
                  <a16:creationId xmlns:a16="http://schemas.microsoft.com/office/drawing/2014/main" id="{4B705248-3123-4067-8A0D-E6255E9B1810}"/>
                </a:ext>
              </a:extLst>
            </p:cNvPr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98;p37">
              <a:extLst>
                <a:ext uri="{FF2B5EF4-FFF2-40B4-BE49-F238E27FC236}">
                  <a16:creationId xmlns:a16="http://schemas.microsoft.com/office/drawing/2014/main" id="{5E8FA59E-E2D6-4D67-8D79-F6D4B97A0530}"/>
                </a:ext>
              </a:extLst>
            </p:cNvPr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99;p37">
              <a:extLst>
                <a:ext uri="{FF2B5EF4-FFF2-40B4-BE49-F238E27FC236}">
                  <a16:creationId xmlns:a16="http://schemas.microsoft.com/office/drawing/2014/main" id="{B6B925DD-DA69-446F-845C-EE3A05CB271D}"/>
                </a:ext>
              </a:extLst>
            </p:cNvPr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0;p37">
              <a:extLst>
                <a:ext uri="{FF2B5EF4-FFF2-40B4-BE49-F238E27FC236}">
                  <a16:creationId xmlns:a16="http://schemas.microsoft.com/office/drawing/2014/main" id="{AACD84C4-CE23-4377-9E3A-DD97E8DD3770}"/>
                </a:ext>
              </a:extLst>
            </p:cNvPr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1;p37">
              <a:extLst>
                <a:ext uri="{FF2B5EF4-FFF2-40B4-BE49-F238E27FC236}">
                  <a16:creationId xmlns:a16="http://schemas.microsoft.com/office/drawing/2014/main" id="{6B13073B-FCBD-4C37-AAD8-80088DF342E5}"/>
                </a:ext>
              </a:extLst>
            </p:cNvPr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2;p37">
              <a:extLst>
                <a:ext uri="{FF2B5EF4-FFF2-40B4-BE49-F238E27FC236}">
                  <a16:creationId xmlns:a16="http://schemas.microsoft.com/office/drawing/2014/main" id="{7C3D7E28-5FD4-4C03-B0E2-F3D246C9E650}"/>
                </a:ext>
              </a:extLst>
            </p:cNvPr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03;p37">
              <a:extLst>
                <a:ext uri="{FF2B5EF4-FFF2-40B4-BE49-F238E27FC236}">
                  <a16:creationId xmlns:a16="http://schemas.microsoft.com/office/drawing/2014/main" id="{51C890EA-B8CB-437F-B1F4-553273C699EB}"/>
                </a:ext>
              </a:extLst>
            </p:cNvPr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04;p37">
              <a:extLst>
                <a:ext uri="{FF2B5EF4-FFF2-40B4-BE49-F238E27FC236}">
                  <a16:creationId xmlns:a16="http://schemas.microsoft.com/office/drawing/2014/main" id="{FFE876CE-7CB4-4584-BC49-5FEDD60F334E}"/>
                </a:ext>
              </a:extLst>
            </p:cNvPr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05;p37">
              <a:extLst>
                <a:ext uri="{FF2B5EF4-FFF2-40B4-BE49-F238E27FC236}">
                  <a16:creationId xmlns:a16="http://schemas.microsoft.com/office/drawing/2014/main" id="{61353204-792F-4B35-B8D8-27BA0B868AA2}"/>
                </a:ext>
              </a:extLst>
            </p:cNvPr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06;p37">
              <a:extLst>
                <a:ext uri="{FF2B5EF4-FFF2-40B4-BE49-F238E27FC236}">
                  <a16:creationId xmlns:a16="http://schemas.microsoft.com/office/drawing/2014/main" id="{9B5FA911-EF50-4EE7-8C4D-8A1CCC13B699}"/>
                </a:ext>
              </a:extLst>
            </p:cNvPr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07;p37">
              <a:extLst>
                <a:ext uri="{FF2B5EF4-FFF2-40B4-BE49-F238E27FC236}">
                  <a16:creationId xmlns:a16="http://schemas.microsoft.com/office/drawing/2014/main" id="{0A679DDA-E605-4517-AE86-3F501A288E4E}"/>
                </a:ext>
              </a:extLst>
            </p:cNvPr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08;p37">
              <a:extLst>
                <a:ext uri="{FF2B5EF4-FFF2-40B4-BE49-F238E27FC236}">
                  <a16:creationId xmlns:a16="http://schemas.microsoft.com/office/drawing/2014/main" id="{CFE96C50-9D45-47EB-812A-11F9AB116E07}"/>
                </a:ext>
              </a:extLst>
            </p:cNvPr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09;p37">
              <a:extLst>
                <a:ext uri="{FF2B5EF4-FFF2-40B4-BE49-F238E27FC236}">
                  <a16:creationId xmlns:a16="http://schemas.microsoft.com/office/drawing/2014/main" id="{D333CB18-276F-419B-BAAD-73220AEC83F7}"/>
                </a:ext>
              </a:extLst>
            </p:cNvPr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0;p37">
              <a:extLst>
                <a:ext uri="{FF2B5EF4-FFF2-40B4-BE49-F238E27FC236}">
                  <a16:creationId xmlns:a16="http://schemas.microsoft.com/office/drawing/2014/main" id="{9E75A971-0428-4960-8A2C-0C9A51218D92}"/>
                </a:ext>
              </a:extLst>
            </p:cNvPr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1;p37">
              <a:extLst>
                <a:ext uri="{FF2B5EF4-FFF2-40B4-BE49-F238E27FC236}">
                  <a16:creationId xmlns:a16="http://schemas.microsoft.com/office/drawing/2014/main" id="{C26047C4-BB27-4AB7-89A0-B3C766A7504B}"/>
                </a:ext>
              </a:extLst>
            </p:cNvPr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12;p37">
              <a:extLst>
                <a:ext uri="{FF2B5EF4-FFF2-40B4-BE49-F238E27FC236}">
                  <a16:creationId xmlns:a16="http://schemas.microsoft.com/office/drawing/2014/main" id="{6B678931-F7B5-4D81-83AE-106D873610D3}"/>
                </a:ext>
              </a:extLst>
            </p:cNvPr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13;p37">
              <a:extLst>
                <a:ext uri="{FF2B5EF4-FFF2-40B4-BE49-F238E27FC236}">
                  <a16:creationId xmlns:a16="http://schemas.microsoft.com/office/drawing/2014/main" id="{421B0A6E-FB02-4C1F-AAE9-43C553975870}"/>
                </a:ext>
              </a:extLst>
            </p:cNvPr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14;p37">
              <a:extLst>
                <a:ext uri="{FF2B5EF4-FFF2-40B4-BE49-F238E27FC236}">
                  <a16:creationId xmlns:a16="http://schemas.microsoft.com/office/drawing/2014/main" id="{79A0FCCB-D328-4A84-AEA4-D456350C49D2}"/>
                </a:ext>
              </a:extLst>
            </p:cNvPr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15;p37">
              <a:extLst>
                <a:ext uri="{FF2B5EF4-FFF2-40B4-BE49-F238E27FC236}">
                  <a16:creationId xmlns:a16="http://schemas.microsoft.com/office/drawing/2014/main" id="{03778EA3-1E64-41A7-96F9-239518B41099}"/>
                </a:ext>
              </a:extLst>
            </p:cNvPr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16;p37">
              <a:extLst>
                <a:ext uri="{FF2B5EF4-FFF2-40B4-BE49-F238E27FC236}">
                  <a16:creationId xmlns:a16="http://schemas.microsoft.com/office/drawing/2014/main" id="{329BA21E-25B0-4AC4-98B4-E6FA6ACFDC0B}"/>
                </a:ext>
              </a:extLst>
            </p:cNvPr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17;p37">
              <a:extLst>
                <a:ext uri="{FF2B5EF4-FFF2-40B4-BE49-F238E27FC236}">
                  <a16:creationId xmlns:a16="http://schemas.microsoft.com/office/drawing/2014/main" id="{E9275B6B-6DD8-4284-A0B0-42B8A994AFDE}"/>
                </a:ext>
              </a:extLst>
            </p:cNvPr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18;p37">
              <a:extLst>
                <a:ext uri="{FF2B5EF4-FFF2-40B4-BE49-F238E27FC236}">
                  <a16:creationId xmlns:a16="http://schemas.microsoft.com/office/drawing/2014/main" id="{00C67166-291A-413E-94FE-B469880E7926}"/>
                </a:ext>
              </a:extLst>
            </p:cNvPr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681;p35">
            <a:extLst>
              <a:ext uri="{FF2B5EF4-FFF2-40B4-BE49-F238E27FC236}">
                <a16:creationId xmlns:a16="http://schemas.microsoft.com/office/drawing/2014/main" id="{E03C9738-6EED-42EB-BA51-D34E8E61A06C}"/>
              </a:ext>
            </a:extLst>
          </p:cNvPr>
          <p:cNvSpPr/>
          <p:nvPr/>
        </p:nvSpPr>
        <p:spPr>
          <a:xfrm flipH="1">
            <a:off x="1143505" y="179552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681;p35">
            <a:extLst>
              <a:ext uri="{FF2B5EF4-FFF2-40B4-BE49-F238E27FC236}">
                <a16:creationId xmlns:a16="http://schemas.microsoft.com/office/drawing/2014/main" id="{66050829-3CFE-4BEB-B951-B392BD047D68}"/>
              </a:ext>
            </a:extLst>
          </p:cNvPr>
          <p:cNvSpPr/>
          <p:nvPr/>
        </p:nvSpPr>
        <p:spPr>
          <a:xfrm flipH="1">
            <a:off x="6638495" y="221517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681;p35">
            <a:extLst>
              <a:ext uri="{FF2B5EF4-FFF2-40B4-BE49-F238E27FC236}">
                <a16:creationId xmlns:a16="http://schemas.microsoft.com/office/drawing/2014/main" id="{DAA6C084-EFBB-4A9E-9096-9A36C5CB211B}"/>
              </a:ext>
            </a:extLst>
          </p:cNvPr>
          <p:cNvSpPr/>
          <p:nvPr/>
        </p:nvSpPr>
        <p:spPr>
          <a:xfrm flipH="1">
            <a:off x="7533843" y="19229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079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............................……………………………ở </a:t>
            </a:r>
            <a:endParaRPr lang="en-US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……………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093" y="118963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64" y="2864137"/>
            <a:ext cx="1609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át trắng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9274"/>
            <a:ext cx="7609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làm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nguyên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liệu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cho công nghiệp thủy tinh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0" y="3833437"/>
            <a:ext cx="500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Hòa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Quảng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7" y="4453466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muối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891611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799" y="-293688"/>
            <a:ext cx="79165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 dirty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2" y="827567"/>
            <a:ext cx="8892448" cy="1200330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hang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sâm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huyết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405856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 ngừ">
            <a:extLst>
              <a:ext uri="{FF2B5EF4-FFF2-40B4-BE49-F238E27FC236}">
                <a16:creationId xmlns:a16="http://schemas.microsoft.com/office/drawing/2014/main" id="{CEFEE91E-1807-4C3F-9535-E62A1D09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563726"/>
            <a:ext cx="3114675" cy="193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thacthuysan">
            <a:extLst>
              <a:ext uri="{FF2B5EF4-FFF2-40B4-BE49-F238E27FC236}">
                <a16:creationId xmlns:a16="http://schemas.microsoft.com/office/drawing/2014/main" id="{76EC04C3-9B74-4DB0-AB52-25510EA3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6" y="2571750"/>
            <a:ext cx="3114675" cy="24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ghien cuu ca ngu">
            <a:extLst>
              <a:ext uri="{FF2B5EF4-FFF2-40B4-BE49-F238E27FC236}">
                <a16:creationId xmlns:a16="http://schemas.microsoft.com/office/drawing/2014/main" id="{A774EACA-18CC-401F-B05B-B3FA7787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1" y="488950"/>
            <a:ext cx="3275779" cy="434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3E3F2912-BE99-4DB0-9545-001E9B965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1" y="-6405"/>
            <a:ext cx="6629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140201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3C91835-CECA-4AE5-BFB2-D2C0E8E41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104" y="4700187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BC2B5D-FD89-4AA5-8BEA-8C32F296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6"/>
          <a:stretch>
            <a:fillRect/>
          </a:stretch>
        </p:blipFill>
        <p:spPr bwMode="auto">
          <a:xfrm>
            <a:off x="5970017" y="14837"/>
            <a:ext cx="2601422" cy="212843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Tom SU">
            <a:extLst>
              <a:ext uri="{FF2B5EF4-FFF2-40B4-BE49-F238E27FC236}">
                <a16:creationId xmlns:a16="http://schemas.microsoft.com/office/drawing/2014/main" id="{D3E44467-71F6-4B90-A587-3EA740C2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3" y="2442388"/>
            <a:ext cx="2187559" cy="230580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OM HE">
            <a:extLst>
              <a:ext uri="{FF2B5EF4-FFF2-40B4-BE49-F238E27FC236}">
                <a16:creationId xmlns:a16="http://schemas.microsoft.com/office/drawing/2014/main" id="{520A338F-E809-4EE5-A2D8-99B04EEC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0" y="2442388"/>
            <a:ext cx="2364929" cy="230580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aongu2">
            <a:extLst>
              <a:ext uri="{FF2B5EF4-FFF2-40B4-BE49-F238E27FC236}">
                <a16:creationId xmlns:a16="http://schemas.microsoft.com/office/drawing/2014/main" id="{22C3B786-1E0C-496F-913C-7DE579F8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20" y="14836"/>
            <a:ext cx="2187559" cy="211611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9965A45-0E6C-4C4B-95C5-9F9BA5B4C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834" y="2028974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trai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70EEB6-8225-43ED-9682-0C08266A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334" y="4715023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sú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F1AFDE3-E0D5-4042-A235-803570F9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331" y="2028974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sâm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BD70CE-3482-485B-AA31-9F323FE4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6" y="14836"/>
            <a:ext cx="2305806" cy="212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E7FAE605-322F-4F4A-BAA9-764C2C0C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584" y="2013911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E2FB5CB-F02A-4638-A9E4-392DE848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90" y="4715023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</a:rPr>
              <a:t>Tôm he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D3FA001B-D707-4DBA-A3DE-A768206B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49" y="2442388"/>
            <a:ext cx="2542299" cy="230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1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ba">
            <a:extLst>
              <a:ext uri="{FF2B5EF4-FFF2-40B4-BE49-F238E27FC236}">
                <a16:creationId xmlns:a16="http://schemas.microsoft.com/office/drawing/2014/main" id="{6F494DA7-9530-41A9-9BF2-46BB3355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67940"/>
            <a:ext cx="2129790" cy="1882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C">
            <a:extLst>
              <a:ext uri="{FF2B5EF4-FFF2-40B4-BE49-F238E27FC236}">
                <a16:creationId xmlns:a16="http://schemas.microsoft.com/office/drawing/2014/main" id="{2CEF9EDE-8A27-42C0-8891-5411DC46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90" y="276225"/>
            <a:ext cx="208026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ohuyet">
            <a:extLst>
              <a:ext uri="{FF2B5EF4-FFF2-40B4-BE49-F238E27FC236}">
                <a16:creationId xmlns:a16="http://schemas.microsoft.com/office/drawing/2014/main" id="{6B1D0239-C83C-4003-A703-E5E44361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0" y="276225"/>
            <a:ext cx="188214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32803A4-2175-4A23-B6D1-ED8415DC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170" y="2077086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A95AF70-D4D5-43A4-8863-6D2ECA03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4616544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mồi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4BFB54E-4F02-47CD-9EFF-B61D70686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055" y="4576260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Cá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mực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FCED7BB-9A09-47EA-BB0D-B62379808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795" y="2059305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huyết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11" descr="tomhum">
            <a:extLst>
              <a:ext uri="{FF2B5EF4-FFF2-40B4-BE49-F238E27FC236}">
                <a16:creationId xmlns:a16="http://schemas.microsoft.com/office/drawing/2014/main" id="{BE37A32A-5C05-4052-B00A-8ED4393E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6225"/>
            <a:ext cx="198120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E8697B-278C-41A0-AD5C-D4D3A440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019021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hùm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3" descr="ca-Thu-15kg">
            <a:extLst>
              <a:ext uri="{FF2B5EF4-FFF2-40B4-BE49-F238E27FC236}">
                <a16:creationId xmlns:a16="http://schemas.microsoft.com/office/drawing/2014/main" id="{E70F3727-A105-4B93-854D-F6B26187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77" y="2567940"/>
            <a:ext cx="1428115" cy="1882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4E9E1924-7453-4CC2-980E-76061C943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170" y="4576260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AutoShape 15" descr="Z">
            <a:extLst>
              <a:ext uri="{FF2B5EF4-FFF2-40B4-BE49-F238E27FC236}">
                <a16:creationId xmlns:a16="http://schemas.microsoft.com/office/drawing/2014/main" id="{C1100297-2576-41CA-9724-09E7A4F58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AutoShape 17" descr="Z">
            <a:extLst>
              <a:ext uri="{FF2B5EF4-FFF2-40B4-BE49-F238E27FC236}">
                <a16:creationId xmlns:a16="http://schemas.microsoft.com/office/drawing/2014/main" id="{4B7839B0-4275-40A7-A5C8-389654DD5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7" name="Picture 19" descr="ANd9GcSFSxxVitk4aAKlMW0IzAgQqB0GkMLz_d0W3JFRkd2VcjFOy8Bh">
            <a:extLst>
              <a:ext uri="{FF2B5EF4-FFF2-40B4-BE49-F238E27FC236}">
                <a16:creationId xmlns:a16="http://schemas.microsoft.com/office/drawing/2014/main" id="{CE3FEEEC-DB31-4940-AEC2-50BE5F70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35" y="2567938"/>
            <a:ext cx="941070" cy="18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1" descr="9k=">
            <a:extLst>
              <a:ext uri="{FF2B5EF4-FFF2-40B4-BE49-F238E27FC236}">
                <a16:creationId xmlns:a16="http://schemas.microsoft.com/office/drawing/2014/main" id="{74C6FD13-CE6F-452A-8F39-7A0EF43FE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AutoShape 23" descr="9k=">
            <a:extLst>
              <a:ext uri="{FF2B5EF4-FFF2-40B4-BE49-F238E27FC236}">
                <a16:creationId xmlns:a16="http://schemas.microsoft.com/office/drawing/2014/main" id="{5888FF55-EACC-4ADF-8CAC-1366F650FC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AutoShape 25" descr="9k=">
            <a:extLst>
              <a:ext uri="{FF2B5EF4-FFF2-40B4-BE49-F238E27FC236}">
                <a16:creationId xmlns:a16="http://schemas.microsoft.com/office/drawing/2014/main" id="{B3CEE94D-A24F-4DFE-A813-35DB53F10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" name="AutoShape 27" descr="2Q==">
            <a:extLst>
              <a:ext uri="{FF2B5EF4-FFF2-40B4-BE49-F238E27FC236}">
                <a16:creationId xmlns:a16="http://schemas.microsoft.com/office/drawing/2014/main" id="{9F697436-CF05-4A43-8871-520221D0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" name="AutoShape 29" descr="2Q==">
            <a:extLst>
              <a:ext uri="{FF2B5EF4-FFF2-40B4-BE49-F238E27FC236}">
                <a16:creationId xmlns:a16="http://schemas.microsoft.com/office/drawing/2014/main" id="{9A3ED937-5980-4C4B-8A22-FA33FF155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" name="Picture 30" descr="tải xuống">
            <a:extLst>
              <a:ext uri="{FF2B5EF4-FFF2-40B4-BE49-F238E27FC236}">
                <a16:creationId xmlns:a16="http://schemas.microsoft.com/office/drawing/2014/main" id="{5BBE64A2-54BA-4504-A35E-55FA6756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05" y="2567939"/>
            <a:ext cx="1139190" cy="18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352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an nghiep">
            <a:extLst>
              <a:ext uri="{FF2B5EF4-FFF2-40B4-BE49-F238E27FC236}">
                <a16:creationId xmlns:a16="http://schemas.microsoft.com/office/drawing/2014/main" id="{453DE7D0-B998-4FBF-BD83-899E3E69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-466725"/>
            <a:ext cx="3990879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2BF59585-83C1-4E17-9545-AD27E4E8B791}"/>
              </a:ext>
            </a:extLst>
          </p:cNvPr>
          <p:cNvSpPr>
            <a:spLocks/>
          </p:cNvSpPr>
          <p:nvPr/>
        </p:nvSpPr>
        <p:spPr bwMode="auto">
          <a:xfrm>
            <a:off x="1562099" y="1656194"/>
            <a:ext cx="1642656" cy="3411105"/>
          </a:xfrm>
          <a:custGeom>
            <a:avLst/>
            <a:gdLst>
              <a:gd name="T0" fmla="*/ 2147483646 w 1591"/>
              <a:gd name="T1" fmla="*/ 0 h 2798"/>
              <a:gd name="T2" fmla="*/ 2147483646 w 1591"/>
              <a:gd name="T3" fmla="*/ 2147483646 h 2798"/>
              <a:gd name="T4" fmla="*/ 2147483646 w 1591"/>
              <a:gd name="T5" fmla="*/ 2147483646 h 2798"/>
              <a:gd name="T6" fmla="*/ 2147483646 w 1591"/>
              <a:gd name="T7" fmla="*/ 2147483646 h 2798"/>
              <a:gd name="T8" fmla="*/ 2147483646 w 1591"/>
              <a:gd name="T9" fmla="*/ 2147483646 h 2798"/>
              <a:gd name="T10" fmla="*/ 2147483646 w 1591"/>
              <a:gd name="T11" fmla="*/ 2147483646 h 2798"/>
              <a:gd name="T12" fmla="*/ 2147483646 w 1591"/>
              <a:gd name="T13" fmla="*/ 2147483646 h 2798"/>
              <a:gd name="T14" fmla="*/ 2147483646 w 1591"/>
              <a:gd name="T15" fmla="*/ 2147483646 h 2798"/>
              <a:gd name="T16" fmla="*/ 2147483646 w 1591"/>
              <a:gd name="T17" fmla="*/ 2147483646 h 2798"/>
              <a:gd name="T18" fmla="*/ 2147483646 w 1591"/>
              <a:gd name="T19" fmla="*/ 2147483646 h 2798"/>
              <a:gd name="T20" fmla="*/ 2147483646 w 1591"/>
              <a:gd name="T21" fmla="*/ 2147483646 h 2798"/>
              <a:gd name="T22" fmla="*/ 2147483646 w 1591"/>
              <a:gd name="T23" fmla="*/ 2147483646 h 2798"/>
              <a:gd name="T24" fmla="*/ 2147483646 w 1591"/>
              <a:gd name="T25" fmla="*/ 2147483646 h 2798"/>
              <a:gd name="T26" fmla="*/ 2147483646 w 1591"/>
              <a:gd name="T27" fmla="*/ 2147483646 h 2798"/>
              <a:gd name="T28" fmla="*/ 2147483646 w 1591"/>
              <a:gd name="T29" fmla="*/ 2147483646 h 2798"/>
              <a:gd name="T30" fmla="*/ 2147483646 w 1591"/>
              <a:gd name="T31" fmla="*/ 2147483646 h 2798"/>
              <a:gd name="T32" fmla="*/ 2147483646 w 1591"/>
              <a:gd name="T33" fmla="*/ 2147483646 h 2798"/>
              <a:gd name="T34" fmla="*/ 2147483646 w 1591"/>
              <a:gd name="T35" fmla="*/ 2147483646 h 2798"/>
              <a:gd name="T36" fmla="*/ 2147483646 w 1591"/>
              <a:gd name="T37" fmla="*/ 2147483646 h 2798"/>
              <a:gd name="T38" fmla="*/ 2147483646 w 1591"/>
              <a:gd name="T39" fmla="*/ 2147483646 h 2798"/>
              <a:gd name="T40" fmla="*/ 2147483646 w 1591"/>
              <a:gd name="T41" fmla="*/ 2147483646 h 2798"/>
              <a:gd name="T42" fmla="*/ 2147483646 w 1591"/>
              <a:gd name="T43" fmla="*/ 2147483646 h 2798"/>
              <a:gd name="T44" fmla="*/ 2147483646 w 1591"/>
              <a:gd name="T45" fmla="*/ 2147483646 h 2798"/>
              <a:gd name="T46" fmla="*/ 2147483646 w 1591"/>
              <a:gd name="T47" fmla="*/ 2147483646 h 2798"/>
              <a:gd name="T48" fmla="*/ 2147483646 w 1591"/>
              <a:gd name="T49" fmla="*/ 2147483646 h 2798"/>
              <a:gd name="T50" fmla="*/ 2147483646 w 1591"/>
              <a:gd name="T51" fmla="*/ 2147483646 h 2798"/>
              <a:gd name="T52" fmla="*/ 2147483646 w 1591"/>
              <a:gd name="T53" fmla="*/ 2147483646 h 2798"/>
              <a:gd name="T54" fmla="*/ 2147483646 w 1591"/>
              <a:gd name="T55" fmla="*/ 2147483646 h 2798"/>
              <a:gd name="T56" fmla="*/ 2147483646 w 1591"/>
              <a:gd name="T57" fmla="*/ 2147483646 h 2798"/>
              <a:gd name="T58" fmla="*/ 2147483646 w 1591"/>
              <a:gd name="T59" fmla="*/ 2147483646 h 2798"/>
              <a:gd name="T60" fmla="*/ 2147483646 w 1591"/>
              <a:gd name="T61" fmla="*/ 2147483646 h 2798"/>
              <a:gd name="T62" fmla="*/ 2147483646 w 1591"/>
              <a:gd name="T63" fmla="*/ 2147483646 h 2798"/>
              <a:gd name="T64" fmla="*/ 2147483646 w 1591"/>
              <a:gd name="T65" fmla="*/ 2147483646 h 2798"/>
              <a:gd name="T66" fmla="*/ 2147483646 w 1591"/>
              <a:gd name="T67" fmla="*/ 2147483646 h 2798"/>
              <a:gd name="T68" fmla="*/ 2147483646 w 1591"/>
              <a:gd name="T69" fmla="*/ 2147483646 h 2798"/>
              <a:gd name="T70" fmla="*/ 2147483646 w 1591"/>
              <a:gd name="T71" fmla="*/ 2147483646 h 2798"/>
              <a:gd name="T72" fmla="*/ 2147483646 w 1591"/>
              <a:gd name="T73" fmla="*/ 2147483646 h 2798"/>
              <a:gd name="T74" fmla="*/ 2147483646 w 1591"/>
              <a:gd name="T75" fmla="*/ 2147483646 h 2798"/>
              <a:gd name="T76" fmla="*/ 2147483646 w 1591"/>
              <a:gd name="T77" fmla="*/ 2147483646 h 2798"/>
              <a:gd name="T78" fmla="*/ 2147483646 w 1591"/>
              <a:gd name="T79" fmla="*/ 2147483646 h 2798"/>
              <a:gd name="T80" fmla="*/ 2147483646 w 1591"/>
              <a:gd name="T81" fmla="*/ 2147483646 h 2798"/>
              <a:gd name="T82" fmla="*/ 2147483646 w 1591"/>
              <a:gd name="T83" fmla="*/ 2147483646 h 2798"/>
              <a:gd name="T84" fmla="*/ 2147483646 w 1591"/>
              <a:gd name="T85" fmla="*/ 2147483646 h 2798"/>
              <a:gd name="T86" fmla="*/ 2147483646 w 1591"/>
              <a:gd name="T87" fmla="*/ 2147483646 h 2798"/>
              <a:gd name="T88" fmla="*/ 2147483646 w 1591"/>
              <a:gd name="T89" fmla="*/ 2147483646 h 2798"/>
              <a:gd name="T90" fmla="*/ 2147483646 w 1591"/>
              <a:gd name="T91" fmla="*/ 2147483646 h 27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91"/>
              <a:gd name="T139" fmla="*/ 0 h 2798"/>
              <a:gd name="T140" fmla="*/ 1591 w 1591"/>
              <a:gd name="T141" fmla="*/ 2798 h 27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91" h="2798">
                <a:moveTo>
                  <a:pt x="557" y="0"/>
                </a:moveTo>
                <a:cubicBezTo>
                  <a:pt x="544" y="40"/>
                  <a:pt x="557" y="54"/>
                  <a:pt x="576" y="91"/>
                </a:cubicBezTo>
                <a:cubicBezTo>
                  <a:pt x="589" y="143"/>
                  <a:pt x="615" y="184"/>
                  <a:pt x="667" y="201"/>
                </a:cubicBezTo>
                <a:cubicBezTo>
                  <a:pt x="688" y="233"/>
                  <a:pt x="713" y="265"/>
                  <a:pt x="740" y="293"/>
                </a:cubicBezTo>
                <a:cubicBezTo>
                  <a:pt x="757" y="345"/>
                  <a:pt x="867" y="447"/>
                  <a:pt x="923" y="466"/>
                </a:cubicBezTo>
                <a:cubicBezTo>
                  <a:pt x="940" y="520"/>
                  <a:pt x="918" y="471"/>
                  <a:pt x="960" y="512"/>
                </a:cubicBezTo>
                <a:cubicBezTo>
                  <a:pt x="974" y="526"/>
                  <a:pt x="983" y="544"/>
                  <a:pt x="996" y="558"/>
                </a:cubicBezTo>
                <a:cubicBezTo>
                  <a:pt x="1012" y="606"/>
                  <a:pt x="1053" y="625"/>
                  <a:pt x="1088" y="658"/>
                </a:cubicBezTo>
                <a:cubicBezTo>
                  <a:pt x="1110" y="727"/>
                  <a:pt x="1078" y="646"/>
                  <a:pt x="1124" y="704"/>
                </a:cubicBezTo>
                <a:cubicBezTo>
                  <a:pt x="1130" y="711"/>
                  <a:pt x="1128" y="723"/>
                  <a:pt x="1133" y="731"/>
                </a:cubicBezTo>
                <a:cubicBezTo>
                  <a:pt x="1138" y="739"/>
                  <a:pt x="1147" y="743"/>
                  <a:pt x="1152" y="750"/>
                </a:cubicBezTo>
                <a:cubicBezTo>
                  <a:pt x="1200" y="814"/>
                  <a:pt x="1235" y="887"/>
                  <a:pt x="1316" y="914"/>
                </a:cubicBezTo>
                <a:cubicBezTo>
                  <a:pt x="1345" y="944"/>
                  <a:pt x="1329" y="955"/>
                  <a:pt x="1371" y="969"/>
                </a:cubicBezTo>
                <a:cubicBezTo>
                  <a:pt x="1392" y="1001"/>
                  <a:pt x="1417" y="1033"/>
                  <a:pt x="1444" y="1061"/>
                </a:cubicBezTo>
                <a:cubicBezTo>
                  <a:pt x="1460" y="1109"/>
                  <a:pt x="1501" y="1128"/>
                  <a:pt x="1536" y="1161"/>
                </a:cubicBezTo>
                <a:cubicBezTo>
                  <a:pt x="1591" y="1328"/>
                  <a:pt x="1569" y="1241"/>
                  <a:pt x="1545" y="1591"/>
                </a:cubicBezTo>
                <a:cubicBezTo>
                  <a:pt x="1543" y="1624"/>
                  <a:pt x="1516" y="1650"/>
                  <a:pt x="1508" y="1682"/>
                </a:cubicBezTo>
                <a:cubicBezTo>
                  <a:pt x="1492" y="1749"/>
                  <a:pt x="1482" y="1816"/>
                  <a:pt x="1444" y="1874"/>
                </a:cubicBezTo>
                <a:cubicBezTo>
                  <a:pt x="1425" y="1934"/>
                  <a:pt x="1431" y="2012"/>
                  <a:pt x="1398" y="2066"/>
                </a:cubicBezTo>
                <a:cubicBezTo>
                  <a:pt x="1378" y="2099"/>
                  <a:pt x="1349" y="2128"/>
                  <a:pt x="1325" y="2158"/>
                </a:cubicBezTo>
                <a:cubicBezTo>
                  <a:pt x="1318" y="2166"/>
                  <a:pt x="1315" y="2178"/>
                  <a:pt x="1307" y="2185"/>
                </a:cubicBezTo>
                <a:cubicBezTo>
                  <a:pt x="1268" y="2217"/>
                  <a:pt x="1219" y="2218"/>
                  <a:pt x="1179" y="2240"/>
                </a:cubicBezTo>
                <a:cubicBezTo>
                  <a:pt x="1145" y="2259"/>
                  <a:pt x="1052" y="2322"/>
                  <a:pt x="1024" y="2350"/>
                </a:cubicBezTo>
                <a:cubicBezTo>
                  <a:pt x="999" y="2375"/>
                  <a:pt x="964" y="2403"/>
                  <a:pt x="941" y="2432"/>
                </a:cubicBezTo>
                <a:cubicBezTo>
                  <a:pt x="931" y="2445"/>
                  <a:pt x="920" y="2469"/>
                  <a:pt x="905" y="2478"/>
                </a:cubicBezTo>
                <a:cubicBezTo>
                  <a:pt x="897" y="2483"/>
                  <a:pt x="886" y="2484"/>
                  <a:pt x="877" y="2487"/>
                </a:cubicBezTo>
                <a:cubicBezTo>
                  <a:pt x="865" y="2523"/>
                  <a:pt x="858" y="2530"/>
                  <a:pt x="822" y="2542"/>
                </a:cubicBezTo>
                <a:cubicBezTo>
                  <a:pt x="803" y="2555"/>
                  <a:pt x="788" y="2576"/>
                  <a:pt x="768" y="2587"/>
                </a:cubicBezTo>
                <a:cubicBezTo>
                  <a:pt x="751" y="2596"/>
                  <a:pt x="731" y="2600"/>
                  <a:pt x="713" y="2606"/>
                </a:cubicBezTo>
                <a:cubicBezTo>
                  <a:pt x="704" y="2609"/>
                  <a:pt x="685" y="2615"/>
                  <a:pt x="685" y="2615"/>
                </a:cubicBezTo>
                <a:cubicBezTo>
                  <a:pt x="676" y="2621"/>
                  <a:pt x="668" y="2629"/>
                  <a:pt x="658" y="2633"/>
                </a:cubicBezTo>
                <a:cubicBezTo>
                  <a:pt x="646" y="2638"/>
                  <a:pt x="632" y="2636"/>
                  <a:pt x="621" y="2642"/>
                </a:cubicBezTo>
                <a:cubicBezTo>
                  <a:pt x="613" y="2646"/>
                  <a:pt x="610" y="2656"/>
                  <a:pt x="603" y="2661"/>
                </a:cubicBezTo>
                <a:cubicBezTo>
                  <a:pt x="595" y="2666"/>
                  <a:pt x="585" y="2667"/>
                  <a:pt x="576" y="2670"/>
                </a:cubicBezTo>
                <a:cubicBezTo>
                  <a:pt x="570" y="2676"/>
                  <a:pt x="565" y="2684"/>
                  <a:pt x="557" y="2688"/>
                </a:cubicBezTo>
                <a:cubicBezTo>
                  <a:pt x="549" y="2693"/>
                  <a:pt x="537" y="2691"/>
                  <a:pt x="530" y="2697"/>
                </a:cubicBezTo>
                <a:cubicBezTo>
                  <a:pt x="521" y="2704"/>
                  <a:pt x="521" y="2719"/>
                  <a:pt x="512" y="2725"/>
                </a:cubicBezTo>
                <a:cubicBezTo>
                  <a:pt x="498" y="2734"/>
                  <a:pt x="406" y="2755"/>
                  <a:pt x="384" y="2761"/>
                </a:cubicBezTo>
                <a:cubicBezTo>
                  <a:pt x="290" y="2787"/>
                  <a:pt x="417" y="2746"/>
                  <a:pt x="292" y="2789"/>
                </a:cubicBezTo>
                <a:cubicBezTo>
                  <a:pt x="283" y="2792"/>
                  <a:pt x="265" y="2798"/>
                  <a:pt x="265" y="2798"/>
                </a:cubicBezTo>
                <a:cubicBezTo>
                  <a:pt x="175" y="2787"/>
                  <a:pt x="204" y="2783"/>
                  <a:pt x="137" y="2761"/>
                </a:cubicBezTo>
                <a:cubicBezTo>
                  <a:pt x="109" y="2735"/>
                  <a:pt x="111" y="2719"/>
                  <a:pt x="73" y="2706"/>
                </a:cubicBezTo>
                <a:cubicBezTo>
                  <a:pt x="52" y="2686"/>
                  <a:pt x="38" y="2663"/>
                  <a:pt x="18" y="2642"/>
                </a:cubicBezTo>
                <a:cubicBezTo>
                  <a:pt x="12" y="2624"/>
                  <a:pt x="0" y="2605"/>
                  <a:pt x="18" y="2587"/>
                </a:cubicBezTo>
                <a:cubicBezTo>
                  <a:pt x="33" y="2572"/>
                  <a:pt x="73" y="2551"/>
                  <a:pt x="73" y="2551"/>
                </a:cubicBezTo>
                <a:cubicBezTo>
                  <a:pt x="83" y="2432"/>
                  <a:pt x="82" y="2478"/>
                  <a:pt x="82" y="24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816724-6BA5-4A63-96B7-E3E2B94C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247" y="228601"/>
            <a:ext cx="4286345" cy="194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3260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799" y="-293688"/>
            <a:ext cx="79165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 dirty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2" y="827567"/>
            <a:ext cx="8892448" cy="1200330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hang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sâm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huyết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18E2A831-2D80-444A-A459-0DA264EB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30" y="2027896"/>
            <a:ext cx="8778340" cy="167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Kiên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Giang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B9A0857-CE39-497F-8CA2-BEFE230DE1B1}"/>
              </a:ext>
            </a:extLst>
          </p:cNvPr>
          <p:cNvSpPr/>
          <p:nvPr/>
        </p:nvSpPr>
        <p:spPr>
          <a:xfrm>
            <a:off x="4003579" y="1294504"/>
            <a:ext cx="5067759" cy="24100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0F8759C-4800-4477-B722-1696484F6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83" y="3444837"/>
            <a:ext cx="875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bổ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 sung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9814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" grpId="0" animBg="1"/>
      <p:bldP spid="2" grpId="1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37"/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1119" name="Google Shape;1119;p37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7"/>
          <p:cNvGrpSpPr/>
          <p:nvPr/>
        </p:nvGrpSpPr>
        <p:grpSpPr>
          <a:xfrm rot="5213765">
            <a:off x="6601685" y="2918954"/>
            <a:ext cx="3012626" cy="3530995"/>
            <a:chOff x="9395708" y="-2591285"/>
            <a:chExt cx="2431070" cy="2849374"/>
          </a:xfrm>
        </p:grpSpPr>
        <p:sp>
          <p:nvSpPr>
            <p:cNvPr id="1187" name="Google Shape;1187;p37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37"/>
          <p:cNvSpPr/>
          <p:nvPr/>
        </p:nvSpPr>
        <p:spPr>
          <a:xfrm>
            <a:off x="3818150" y="7908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Rectangle 16">
            <a:extLst>
              <a:ext uri="{FF2B5EF4-FFF2-40B4-BE49-F238E27FC236}">
                <a16:creationId xmlns:a16="http://schemas.microsoft.com/office/drawing/2014/main" id="{A7C5B6C8-C85F-4F74-B78B-D06AECF0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22" y="950478"/>
            <a:ext cx="8229600" cy="247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60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 ngu">
            <a:extLst>
              <a:ext uri="{FF2B5EF4-FFF2-40B4-BE49-F238E27FC236}">
                <a16:creationId xmlns:a16="http://schemas.microsoft.com/office/drawing/2014/main" id="{0F98EA90-9BF9-4FFD-8CCA-3ECF7A79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66"/>
            <a:ext cx="6562725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22EC0B84-A1A5-4BFD-BCAD-06190D49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6" y="2477988"/>
            <a:ext cx="2581274" cy="51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endParaRPr lang="en-US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10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-11-tom">
            <a:extLst>
              <a:ext uri="{FF2B5EF4-FFF2-40B4-BE49-F238E27FC236}">
                <a16:creationId xmlns:a16="http://schemas.microsoft.com/office/drawing/2014/main" id="{329C51D9-D4FC-4A40-9FAD-E45D36AC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0"/>
            <a:ext cx="365760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22]">
            <a:extLst>
              <a:ext uri="{FF2B5EF4-FFF2-40B4-BE49-F238E27FC236}">
                <a16:creationId xmlns:a16="http://schemas.microsoft.com/office/drawing/2014/main" id="{704FABDC-9C18-45AD-B6B1-4F283617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1351"/>
            <a:ext cx="3421626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đóng gói">
            <a:extLst>
              <a:ext uri="{FF2B5EF4-FFF2-40B4-BE49-F238E27FC236}">
                <a16:creationId xmlns:a16="http://schemas.microsoft.com/office/drawing/2014/main" id="{D9FD69B9-8158-4896-8739-36C7DFB3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654710"/>
            <a:ext cx="365760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01A0FA-0EB2-46B0-8DF2-9566895EF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142" y="2992100"/>
            <a:ext cx="3348191" cy="16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lạnh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772085" y="-66572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+mj-lt"/>
              </a:rPr>
              <a:t>                                Địa Lí: 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KHAI THÁC KHOÁNG SẢN </a:t>
            </a:r>
            <a:b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VÀ HẢI SẢN Ở VÙNG BIỂN VIỆT NAM</a:t>
            </a:r>
            <a:endParaRPr sz="4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190929" y="2254579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489792" y="-1084668"/>
            <a:ext cx="584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Thứ     ngày     tháng  5 năm 2022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51" grpId="0" animBg="1"/>
      <p:bldP spid="6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gói">
            <a:extLst>
              <a:ext uri="{FF2B5EF4-FFF2-40B4-BE49-F238E27FC236}">
                <a16:creationId xmlns:a16="http://schemas.microsoft.com/office/drawing/2014/main" id="{6B988C76-2091-4A27-95EC-A9D6D778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20" y="-8176"/>
            <a:ext cx="346887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đóng gói">
            <a:extLst>
              <a:ext uri="{FF2B5EF4-FFF2-40B4-BE49-F238E27FC236}">
                <a16:creationId xmlns:a16="http://schemas.microsoft.com/office/drawing/2014/main" id="{33116AB6-14B9-433D-A23D-1BA4F185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36" y="-8176"/>
            <a:ext cx="352868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ói">
            <a:extLst>
              <a:ext uri="{FF2B5EF4-FFF2-40B4-BE49-F238E27FC236}">
                <a16:creationId xmlns:a16="http://schemas.microsoft.com/office/drawing/2014/main" id="{732FAE9A-F7EA-4243-A4B1-2FC29FEB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9" y="2560358"/>
            <a:ext cx="3468873" cy="281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E58921C-EA11-419B-B8F5-3DD0D0E5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536" y="2693580"/>
            <a:ext cx="3362161" cy="197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gói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4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ạn chuyển">
            <a:extLst>
              <a:ext uri="{FF2B5EF4-FFF2-40B4-BE49-F238E27FC236}">
                <a16:creationId xmlns:a16="http://schemas.microsoft.com/office/drawing/2014/main" id="{B6DCA937-F065-4CD8-A21A-817692FB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38D88DF-9357-4D92-8F34-CA99406A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022350"/>
            <a:ext cx="3667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xuat khâu">
            <a:extLst>
              <a:ext uri="{FF2B5EF4-FFF2-40B4-BE49-F238E27FC236}">
                <a16:creationId xmlns:a16="http://schemas.microsoft.com/office/drawing/2014/main" id="{59036C39-25F2-448B-ACDA-9E000F4E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49904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29C5B64-E614-4E7C-BCF9-5371F36E6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7" y="3195637"/>
            <a:ext cx="57245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khẩu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3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8EAE3-1CD9-4B79-A4F0-7A5B196E2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"/>
            <a:ext cx="8229600" cy="55245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Quy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trình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khai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thác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cá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biển</a:t>
            </a:r>
            <a:endParaRPr lang="en-US" altLang="en-US" sz="2800" dirty="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4B355E7-46CA-469F-9923-1F58D3F47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944977"/>
            <a:ext cx="1752600" cy="1292454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Khai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thác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cá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biển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A622BF-FC9C-487F-9CCD-62A43119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944977"/>
            <a:ext cx="2133600" cy="13370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Chế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biến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cá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đông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lạnh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C8CF1-FF71-4070-B6A0-42EE01219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944977"/>
            <a:ext cx="2209800" cy="13370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Đóng gói 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sản phẩm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4902665-E507-4DCB-B7BE-8C18DB85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109634"/>
            <a:ext cx="3505200" cy="8467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Chuyên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chế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sản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phẩm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9A0B35F-0D6D-4E58-A2C3-E0EFA799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109634"/>
            <a:ext cx="2895600" cy="8022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Xuất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khẩu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0B349CA-F587-4471-8EC2-EBC82D93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1611133"/>
            <a:ext cx="990600" cy="22283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23466D2-2F37-4A87-8F72-E17745A0E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76650" y="3377038"/>
            <a:ext cx="838200" cy="311972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152D4A6-C0AE-4A2F-B82D-DEA654BFB0D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30513" y="2505316"/>
            <a:ext cx="445674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4CB43964-857A-4199-AB2B-EAECBDC1D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1611132"/>
            <a:ext cx="990600" cy="22283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89250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2A79B1E2-F4B2-4B8E-ABED-58F0BC26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8153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DE027D-8253-4D5E-9F55-6D9E1C3A419D}"/>
              </a:ext>
            </a:extLst>
          </p:cNvPr>
          <p:cNvSpPr/>
          <p:nvPr/>
        </p:nvSpPr>
        <p:spPr>
          <a:xfrm>
            <a:off x="47051" y="113382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hình ảnh khai thác thì các bạn nhận thấy số lượng hải sản chúng ta đánh bắt và tiêu thụ như thế nào? 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2AF494-A509-4705-A0BC-15E33BB33F5D}"/>
              </a:ext>
            </a:extLst>
          </p:cNvPr>
          <p:cNvSpPr/>
          <p:nvPr/>
        </p:nvSpPr>
        <p:spPr>
          <a:xfrm>
            <a:off x="61815" y="113382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 nguồn hải sản có vô tận không?</a:t>
            </a:r>
            <a:endParaRPr lang="en-US" sz="4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D3CD89-F8CD-4934-9F14-52B2A8E3C911}"/>
              </a:ext>
            </a:extLst>
          </p:cNvPr>
          <p:cNvSpPr/>
          <p:nvPr/>
        </p:nvSpPr>
        <p:spPr>
          <a:xfrm>
            <a:off x="76579" y="99073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khi chúng ta đánh bắt bừa bãi hải sản sẽ gây ra điều gì? </a:t>
            </a:r>
            <a:endParaRPr lang="en-US" sz="4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90E8396-E423-4A04-84AD-68DDA2B15C12}"/>
              </a:ext>
            </a:extLst>
          </p:cNvPr>
          <p:cNvSpPr/>
          <p:nvPr/>
        </p:nvSpPr>
        <p:spPr>
          <a:xfrm rot="21276483">
            <a:off x="4826026" y="645430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668F-96E5-4444-87E1-611F9BE583DE}"/>
              </a:ext>
            </a:extLst>
          </p:cNvPr>
          <p:cNvSpPr txBox="1"/>
          <p:nvPr/>
        </p:nvSpPr>
        <p:spPr>
          <a:xfrm>
            <a:off x="5938092" y="298654"/>
            <a:ext cx="298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lượng hải sản chúng ta đánh bắt và tiêu thụ rất lớn.</a:t>
            </a:r>
            <a:endParaRPr lang="en-US" sz="2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CC4DEFF-99BF-49D2-BE0D-5B606ADE51C7}"/>
              </a:ext>
            </a:extLst>
          </p:cNvPr>
          <p:cNvSpPr/>
          <p:nvPr/>
        </p:nvSpPr>
        <p:spPr>
          <a:xfrm rot="1190459">
            <a:off x="4625631" y="1704997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0B549-2E3D-4618-BCBB-65414FE41B67}"/>
              </a:ext>
            </a:extLst>
          </p:cNvPr>
          <p:cNvSpPr txBox="1"/>
          <p:nvPr/>
        </p:nvSpPr>
        <p:spPr>
          <a:xfrm>
            <a:off x="5769931" y="1711683"/>
            <a:ext cx="2985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Mà nguồn hải sản không vô tận.</a:t>
            </a:r>
            <a:endParaRPr lang="en-US" sz="24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E0A41E2-A7F9-424E-AE78-DD042A4B45EF}"/>
              </a:ext>
            </a:extLst>
          </p:cNvPr>
          <p:cNvSpPr/>
          <p:nvPr/>
        </p:nvSpPr>
        <p:spPr>
          <a:xfrm rot="2943657">
            <a:off x="3806616" y="2476994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798C98-21C4-4C36-ADBA-892BFB28DD27}"/>
              </a:ext>
            </a:extLst>
          </p:cNvPr>
          <p:cNvSpPr txBox="1"/>
          <p:nvPr/>
        </p:nvSpPr>
        <p:spPr>
          <a:xfrm>
            <a:off x="4877180" y="2773190"/>
            <a:ext cx="3561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Đánh bắt bừa bãi sẽ gây ra cạn kiệt nguồn hải sản.</a:t>
            </a: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48AAAB-DE57-45F5-AA81-2416005F4858}"/>
              </a:ext>
            </a:extLst>
          </p:cNvPr>
          <p:cNvSpPr/>
          <p:nvPr/>
        </p:nvSpPr>
        <p:spPr>
          <a:xfrm>
            <a:off x="1238339" y="840732"/>
            <a:ext cx="6667322" cy="3173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theo các bạn, làm cách nào để hạn chế vấn đề cạn kiệt hải sản?</a:t>
            </a:r>
            <a:endParaRPr lang="en-US" sz="13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85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0" grpId="0" animBg="1"/>
      <p:bldP spid="10" grpId="1" animBg="1"/>
      <p:bldP spid="5" grpId="0" animBg="1"/>
      <p:bldP spid="5" grpId="1" animBg="1"/>
      <p:bldP spid="14" grpId="0"/>
      <p:bldP spid="14" grpId="1"/>
      <p:bldP spid="15" grpId="0" animBg="1"/>
      <p:bldP spid="15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ố phận' hải sản và cá tra vẫn treo lơ lửng">
            <a:extLst>
              <a:ext uri="{FF2B5EF4-FFF2-40B4-BE49-F238E27FC236}">
                <a16:creationId xmlns:a16="http://schemas.microsoft.com/office/drawing/2014/main" id="{32561E5A-D3AA-4329-9024-8D8A0854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D2013-ADF2-48F7-B2AA-C82640183CFE}"/>
              </a:ext>
            </a:extLst>
          </p:cNvPr>
          <p:cNvSpPr txBox="1"/>
          <p:nvPr/>
        </p:nvSpPr>
        <p:spPr>
          <a:xfrm>
            <a:off x="1858879" y="4312503"/>
            <a:ext cx="5426242" cy="830997"/>
          </a:xfrm>
          <a:prstGeom prst="rect">
            <a:avLst/>
          </a:prstGeom>
          <a:solidFill>
            <a:srgbClr val="F0DCC8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mua những loài cá có nguy cơ tuyệt chủng.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3113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U CÁ - HOA BAN CAMP™">
            <a:extLst>
              <a:ext uri="{FF2B5EF4-FFF2-40B4-BE49-F238E27FC236}">
                <a16:creationId xmlns:a16="http://schemas.microsoft.com/office/drawing/2014/main" id="{6885B138-F8F6-4798-852D-326041CE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6158"/>
            <a:ext cx="4968735" cy="27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án lưới bắt cá đồng 3 màn giá rẻ giao hàng toàn quốc 24/7">
            <a:extLst>
              <a:ext uri="{FF2B5EF4-FFF2-40B4-BE49-F238E27FC236}">
                <a16:creationId xmlns:a16="http://schemas.microsoft.com/office/drawing/2014/main" id="{04944475-26AB-4347-A36C-C0E89F44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r="13508"/>
          <a:stretch/>
        </p:blipFill>
        <p:spPr bwMode="auto">
          <a:xfrm>
            <a:off x="5450306" y="0"/>
            <a:ext cx="36936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9D21B-0BBA-4B5E-AE47-389E63B6C553}"/>
              </a:ext>
            </a:extLst>
          </p:cNvPr>
          <p:cNvSpPr txBox="1"/>
          <p:nvPr/>
        </p:nvSpPr>
        <p:spPr>
          <a:xfrm>
            <a:off x="1245268" y="547898"/>
            <a:ext cx="3543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 cá sử dụng dây và cần câu, nhắm đến từng con các thay vì dùng lưới bắt toàn bộ đàn cá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085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ôi trồng thủy sản">
            <a:extLst>
              <a:ext uri="{FF2B5EF4-FFF2-40B4-BE49-F238E27FC236}">
                <a16:creationId xmlns:a16="http://schemas.microsoft.com/office/drawing/2014/main" id="{B59F6DA2-C147-4C06-88A8-13184898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B1D40-D0F8-4C47-AF81-355D4D0A16AE}"/>
              </a:ext>
            </a:extLst>
          </p:cNvPr>
          <p:cNvSpPr txBox="1"/>
          <p:nvPr/>
        </p:nvSpPr>
        <p:spPr>
          <a:xfrm>
            <a:off x="436145" y="3173406"/>
            <a:ext cx="78175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 khai thác hải sản bừa bãi.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 trồng hải sản.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2039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7C96D86-7128-4E8A-8C53-0BD9650545F9}"/>
              </a:ext>
            </a:extLst>
          </p:cNvPr>
          <p:cNvSpPr/>
          <p:nvPr/>
        </p:nvSpPr>
        <p:spPr>
          <a:xfrm>
            <a:off x="2165684" y="1046747"/>
            <a:ext cx="5354053" cy="28755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 đã mang lại cho ta có nhiều lợi ích không? 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AC79C1-6659-4836-92C1-6A88E990A3FE}"/>
              </a:ext>
            </a:extLst>
          </p:cNvPr>
          <p:cNvSpPr/>
          <p:nvPr/>
        </p:nvSpPr>
        <p:spPr>
          <a:xfrm>
            <a:off x="2165684" y="1046747"/>
            <a:ext cx="5354053" cy="28755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chúng ta cần làm gì để bảo vệ môi trường biển?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4652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B7BC470D-6C13-4D33-BCEF-1A95511B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2850"/>
            <a:ext cx="9144000" cy="5509200"/>
          </a:xfrm>
          <a:prstGeom prst="rect">
            <a:avLst/>
          </a:prstGeom>
          <a:solidFill>
            <a:srgbClr val="F0DCC8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b="1" i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muối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2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63367" y="2176130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Tài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khoáng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sản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trọng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nhất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thềm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lục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địa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nước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ta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trắng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dầu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mỏ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khí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đốt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muối</a:t>
            </a:r>
            <a:endParaRPr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204708" y="2088440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9056" y="4301331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7721850" y="1262010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B689B5F-73F2-418A-8632-BC83DB1AECE9}"/>
              </a:ext>
            </a:extLst>
          </p:cNvPr>
          <p:cNvSpPr/>
          <p:nvPr/>
        </p:nvSpPr>
        <p:spPr>
          <a:xfrm>
            <a:off x="60327" y="2714888"/>
            <a:ext cx="519797" cy="508969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48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651" grpId="0" animBg="1"/>
      <p:bldP spid="652" grpId="0" animBg="1"/>
      <p:bldP spid="65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............................…………………………………………..ở .....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2" y="112051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" name="Hình Bầu dục 3">
            <a:extLst>
              <a:ext uri="{FF2B5EF4-FFF2-40B4-BE49-F238E27FC236}">
                <a16:creationId xmlns:a16="http://schemas.microsoft.com/office/drawing/2014/main" id="{4A8A9153-1453-485E-AEA3-6BC620BF4C3B}"/>
              </a:ext>
            </a:extLst>
          </p:cNvPr>
          <p:cNvSpPr/>
          <p:nvPr/>
        </p:nvSpPr>
        <p:spPr>
          <a:xfrm>
            <a:off x="1210278" y="1120511"/>
            <a:ext cx="6240205" cy="30547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en-US" sz="4400">
                <a:solidFill>
                  <a:srgbClr val="40749B"/>
                </a:solidFill>
                <a:latin typeface="Times  New Roman"/>
                <a:cs typeface="Times New Roman" panose="02020603050405020304" pitchFamily="18" charset="0"/>
              </a:rPr>
              <a:t>Dầu khí khai thác ở nước ta được dùng để làm gì?</a:t>
            </a:r>
            <a:endParaRPr lang="en-US" altLang="en-US" sz="3600">
              <a:solidFill>
                <a:srgbClr val="40749B"/>
              </a:solidFill>
              <a:latin typeface="Times  New Roman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F38331-F371-4FB2-BBFD-E808B51B51E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3999" cy="5815495"/>
            <a:chOff x="-9924729" y="-821191"/>
            <a:chExt cx="9262280" cy="5152144"/>
          </a:xfrm>
        </p:grpSpPr>
        <p:pic>
          <p:nvPicPr>
            <p:cNvPr id="32" name="Picture 2" descr="Sự khác biệt giữa đường nhựa và đường bê tông mà bạn cần xem ngay - Máy xây  dựng">
              <a:extLst>
                <a:ext uri="{FF2B5EF4-FFF2-40B4-BE49-F238E27FC236}">
                  <a16:creationId xmlns:a16="http://schemas.microsoft.com/office/drawing/2014/main" id="{CD8E1926-4B6F-4E83-A858-217E6FE9F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24729" y="-821191"/>
              <a:ext cx="9262280" cy="515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B1A4EF11-322E-41FF-93FB-982109669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803710" y="2739312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Nhựa đường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9720E8-B3C8-46F1-A951-80593164FAB6}"/>
              </a:ext>
            </a:extLst>
          </p:cNvPr>
          <p:cNvGrpSpPr>
            <a:grpSpLocks/>
          </p:cNvGrpSpPr>
          <p:nvPr/>
        </p:nvGrpSpPr>
        <p:grpSpPr bwMode="auto">
          <a:xfrm>
            <a:off x="-6348" y="-3173"/>
            <a:ext cx="9143998" cy="5815494"/>
            <a:chOff x="-1197569" y="6448159"/>
            <a:chExt cx="10092849" cy="5167328"/>
          </a:xfrm>
        </p:grpSpPr>
        <p:pic>
          <p:nvPicPr>
            <p:cNvPr id="35" name="Picture 6" descr="Tổng Hợp Các Loại Thuốc Nhuộm Quần Áo Phổ Biến">
              <a:extLst>
                <a:ext uri="{FF2B5EF4-FFF2-40B4-BE49-F238E27FC236}">
                  <a16:creationId xmlns:a16="http://schemas.microsoft.com/office/drawing/2014/main" id="{B6C035CA-E5BF-4FB3-9538-723F050C4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7569" y="6448159"/>
              <a:ext cx="10092849" cy="516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AAF70454-E17A-45E4-A445-05450DC1A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957" y="8852785"/>
              <a:ext cx="352531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Phẩm nhuộm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5E5993-8483-4B4F-A337-D47EDF3E46D0}"/>
              </a:ext>
            </a:extLst>
          </p:cNvPr>
          <p:cNvGrpSpPr>
            <a:grpSpLocks/>
          </p:cNvGrpSpPr>
          <p:nvPr/>
        </p:nvGrpSpPr>
        <p:grpSpPr bwMode="auto">
          <a:xfrm>
            <a:off x="-6348" y="-6347"/>
            <a:ext cx="9150348" cy="5821359"/>
            <a:chOff x="-10793613" y="3946465"/>
            <a:chExt cx="9277814" cy="5215257"/>
          </a:xfrm>
        </p:grpSpPr>
        <p:pic>
          <p:nvPicPr>
            <p:cNvPr id="38" name="Picture 4" descr="Vì sao xăng có màu khác nhau?">
              <a:extLst>
                <a:ext uri="{FF2B5EF4-FFF2-40B4-BE49-F238E27FC236}">
                  <a16:creationId xmlns:a16="http://schemas.microsoft.com/office/drawing/2014/main" id="{A21A5A2A-57B7-4C9D-A77C-2452BCE84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93613" y="3946465"/>
              <a:ext cx="9277814" cy="521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79F9A20F-6A01-4EBC-9B45-C7AAF0471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46861" y="8229600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Xăng, dầu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3DF67E-93E9-4A9C-91BC-3C1432A20E79}"/>
              </a:ext>
            </a:extLst>
          </p:cNvPr>
          <p:cNvGrpSpPr>
            <a:grpSpLocks/>
          </p:cNvGrpSpPr>
          <p:nvPr/>
        </p:nvGrpSpPr>
        <p:grpSpPr bwMode="auto">
          <a:xfrm>
            <a:off x="3" y="0"/>
            <a:ext cx="9143998" cy="5810250"/>
            <a:chOff x="-7501833" y="4338702"/>
            <a:chExt cx="10128992" cy="6318522"/>
          </a:xfrm>
        </p:grpSpPr>
        <p:pic>
          <p:nvPicPr>
            <p:cNvPr id="41" name="Picture 10" descr="Xuất khẩu giàn khoan dầu khí ra nước ngoài - Tuổi Trẻ Online">
              <a:extLst>
                <a:ext uri="{FF2B5EF4-FFF2-40B4-BE49-F238E27FC236}">
                  <a16:creationId xmlns:a16="http://schemas.microsoft.com/office/drawing/2014/main" id="{9C6A4B1D-E802-4A36-8793-31A0F8E95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01833" y="4338702"/>
              <a:ext cx="10128992" cy="631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7B448BF4-95BB-457B-9B5E-7C5B2771C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405891" y="5061143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/>
                <a:t>Xuất khẩu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192490" y="3090900"/>
            <a:ext cx="8951509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latin typeface="+mj-lt"/>
              </a:rPr>
              <a:t>Quy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trình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br>
              <a:rPr lang="en-US" sz="2400" dirty="0">
                <a:latin typeface="+mj-lt"/>
              </a:rPr>
            </a:b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br>
              <a:rPr lang="en-US" sz="2400" dirty="0">
                <a:latin typeface="+mj-lt"/>
              </a:rPr>
            </a:b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E67316C-4A50-47DF-8876-BF97C12AA27F}"/>
              </a:ext>
            </a:extLst>
          </p:cNvPr>
          <p:cNvSpPr/>
          <p:nvPr/>
        </p:nvSpPr>
        <p:spPr>
          <a:xfrm>
            <a:off x="104395" y="731851"/>
            <a:ext cx="519797" cy="508969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70545" y="1196421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latin typeface="+mj-lt"/>
              </a:rPr>
              <a:t>Cảm</a:t>
            </a:r>
            <a:r>
              <a:rPr lang="vi-VN" sz="4000" dirty="0">
                <a:latin typeface="+mj-lt"/>
              </a:rPr>
              <a:t> ơn </a:t>
            </a:r>
            <a:r>
              <a:rPr lang="vi-VN" sz="4000" dirty="0" err="1">
                <a:latin typeface="+mj-lt"/>
              </a:rPr>
              <a:t>quý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thầy</a:t>
            </a:r>
            <a:r>
              <a:rPr lang="vi-VN" sz="4000" dirty="0">
                <a:latin typeface="+mj-lt"/>
              </a:rPr>
              <a:t> cô </a:t>
            </a:r>
            <a:r>
              <a:rPr lang="vi-VN" sz="4000" dirty="0" err="1">
                <a:latin typeface="+mj-lt"/>
              </a:rPr>
              <a:t>cùng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em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sinh </a:t>
            </a:r>
            <a:r>
              <a:rPr lang="vi-VN" sz="4000" dirty="0" err="1">
                <a:latin typeface="+mj-lt"/>
              </a:rPr>
              <a:t>đã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lắng</a:t>
            </a:r>
            <a:r>
              <a:rPr lang="vi-VN" sz="4000" dirty="0">
                <a:latin typeface="+mj-lt"/>
              </a:rPr>
              <a:t> nghe !</a:t>
            </a:r>
            <a:br>
              <a:rPr lang="vi-VN" sz="4000" dirty="0">
                <a:latin typeface="+mj-lt"/>
              </a:rPr>
            </a:br>
            <a:r>
              <a:rPr lang="vi-VN" sz="4000" dirty="0" err="1">
                <a:latin typeface="+mj-lt"/>
              </a:rPr>
              <a:t>Tiết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thúc</a:t>
            </a:r>
            <a:r>
              <a:rPr lang="vi-VN" sz="4000" dirty="0">
                <a:latin typeface="+mj-lt"/>
              </a:rPr>
              <a:t>.</a:t>
            </a:r>
            <a:endParaRPr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204708" y="2088440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430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651" grpId="0" animBg="1"/>
      <p:bldP spid="652" grpId="0" animBg="1"/>
      <p:bldP spid="6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211690829">
            <a:extLst>
              <a:ext uri="{FF2B5EF4-FFF2-40B4-BE49-F238E27FC236}">
                <a16:creationId xmlns:a16="http://schemas.microsoft.com/office/drawing/2014/main" id="{F2BB6EA5-E49C-4B04-95E5-B05C7AD9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552450"/>
            <a:ext cx="4514850" cy="298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AIZ5328JRQ_dung quat 3">
            <a:extLst>
              <a:ext uri="{FF2B5EF4-FFF2-40B4-BE49-F238E27FC236}">
                <a16:creationId xmlns:a16="http://schemas.microsoft.com/office/drawing/2014/main" id="{39237252-DB0C-4CF3-A2A6-1E0C7AEF1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9"/>
          <a:stretch/>
        </p:blipFill>
        <p:spPr bwMode="auto">
          <a:xfrm>
            <a:off x="-9525" y="2457450"/>
            <a:ext cx="4524375" cy="271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wmgsi1235292005">
            <a:extLst>
              <a:ext uri="{FF2B5EF4-FFF2-40B4-BE49-F238E27FC236}">
                <a16:creationId xmlns:a16="http://schemas.microsoft.com/office/drawing/2014/main" id="{EEE992A6-1CF4-4DA6-A325-A8EBFE5B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49" y="2686050"/>
            <a:ext cx="4638675" cy="326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oub1229608180">
            <a:extLst>
              <a:ext uri="{FF2B5EF4-FFF2-40B4-BE49-F238E27FC236}">
                <a16:creationId xmlns:a16="http://schemas.microsoft.com/office/drawing/2014/main" id="{41F92430-54CA-48DE-B860-3EAE1E8F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-273570"/>
            <a:ext cx="4629150" cy="295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9A7DA1-F8EC-477F-A07B-60C02FD4CD94}"/>
              </a:ext>
            </a:extLst>
          </p:cNvPr>
          <p:cNvSpPr/>
          <p:nvPr/>
        </p:nvSpPr>
        <p:spPr>
          <a:xfrm>
            <a:off x="3057527" y="1490259"/>
            <a:ext cx="3162300" cy="2266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hình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ảnh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việc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khai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thác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dầu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khí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2" descr="4J2OKQCIVX_Dau-khi-Minh-hoa">
            <a:extLst>
              <a:ext uri="{FF2B5EF4-FFF2-40B4-BE49-F238E27FC236}">
                <a16:creationId xmlns:a16="http://schemas.microsoft.com/office/drawing/2014/main" id="{620874F7-5894-4A40-B23B-57C1ECE6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208"/>
            <a:ext cx="4629150" cy="553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3" descr="dau">
            <a:extLst>
              <a:ext uri="{FF2B5EF4-FFF2-40B4-BE49-F238E27FC236}">
                <a16:creationId xmlns:a16="http://schemas.microsoft.com/office/drawing/2014/main" id="{F7F6D867-BC6A-423F-B095-DFA7B2ED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-454576"/>
            <a:ext cx="4514850" cy="55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5A35CC7F-2738-4A12-8E8C-BC219BF89414}"/>
              </a:ext>
            </a:extLst>
          </p:cNvPr>
          <p:cNvSpPr txBox="1">
            <a:spLocks noChangeArrowheads="1"/>
          </p:cNvSpPr>
          <p:nvPr/>
        </p:nvSpPr>
        <p:spPr>
          <a:xfrm>
            <a:off x="2532543" y="0"/>
            <a:ext cx="435403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Một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hình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ảnh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về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việc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dầu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khí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ke1234749988">
            <a:extLst>
              <a:ext uri="{FF2B5EF4-FFF2-40B4-BE49-F238E27FC236}">
                <a16:creationId xmlns:a16="http://schemas.microsoft.com/office/drawing/2014/main" id="{1F45A793-8BC5-4697-8736-90F8508C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893"/>
            <a:ext cx="9294522" cy="616739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71F997C7-479F-43BD-85C3-B89AE2DA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99" y="-253916"/>
            <a:ext cx="6653023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Nhà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máy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lọc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dầu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Dung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Quất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Quảng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Ngãi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36"/>
          <p:cNvSpPr/>
          <p:nvPr/>
        </p:nvSpPr>
        <p:spPr>
          <a:xfrm rot="-6334122">
            <a:off x="-710134" y="3683884"/>
            <a:ext cx="1976643" cy="1188564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36"/>
          <p:cNvGrpSpPr/>
          <p:nvPr/>
        </p:nvGrpSpPr>
        <p:grpSpPr>
          <a:xfrm rot="-1382163">
            <a:off x="103461" y="4430134"/>
            <a:ext cx="1860787" cy="907951"/>
            <a:chOff x="10083475" y="3839575"/>
            <a:chExt cx="1221925" cy="596225"/>
          </a:xfrm>
        </p:grpSpPr>
        <p:sp>
          <p:nvSpPr>
            <p:cNvPr id="1107" name="Google Shape;1107;p36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36"/>
          <p:cNvSpPr/>
          <p:nvPr/>
        </p:nvSpPr>
        <p:spPr>
          <a:xfrm>
            <a:off x="8349078" y="1400096"/>
            <a:ext cx="755906" cy="30486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36"/>
          <p:cNvSpPr/>
          <p:nvPr/>
        </p:nvSpPr>
        <p:spPr>
          <a:xfrm>
            <a:off x="4761125" y="387062"/>
            <a:ext cx="830002" cy="304885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6"/>
          <p:cNvSpPr/>
          <p:nvPr/>
        </p:nvSpPr>
        <p:spPr>
          <a:xfrm>
            <a:off x="920151" y="59736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" name="Picture 11" descr="viet nam">
            <a:extLst>
              <a:ext uri="{FF2B5EF4-FFF2-40B4-BE49-F238E27FC236}">
                <a16:creationId xmlns:a16="http://schemas.microsoft.com/office/drawing/2014/main" id="{529B18B8-0964-4D47-96F9-A36098A87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5" y="-408444"/>
            <a:ext cx="4588107" cy="555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" y="1972715"/>
            <a:ext cx="329946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34" name="Oval 13">
            <a:extLst>
              <a:ext uri="{FF2B5EF4-FFF2-40B4-BE49-F238E27FC236}">
                <a16:creationId xmlns:a16="http://schemas.microsoft.com/office/drawing/2014/main" id="{35D25010-413A-4806-A822-65710E47A6AA}"/>
              </a:ext>
            </a:extLst>
          </p:cNvPr>
          <p:cNvSpPr>
            <a:spLocks noChangeArrowheads="1"/>
          </p:cNvSpPr>
          <p:nvPr/>
        </p:nvSpPr>
        <p:spPr bwMode="auto">
          <a:xfrm rot="3373894">
            <a:off x="6609714" y="4075528"/>
            <a:ext cx="533400" cy="10541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/>
      <p:bldP spid="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............................……………………………ở </a:t>
            </a:r>
            <a:endParaRPr lang="en-US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……………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093" y="118963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64" y="2864137"/>
            <a:ext cx="1609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át trắng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9274"/>
            <a:ext cx="7609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làm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nguyên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liệu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cho công nghiệp thủy tinh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0" y="3833437"/>
            <a:ext cx="500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Hòa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Quảng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7" y="4418212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muối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5234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untitled">
            <a:extLst>
              <a:ext uri="{FF2B5EF4-FFF2-40B4-BE49-F238E27FC236}">
                <a16:creationId xmlns:a16="http://schemas.microsoft.com/office/drawing/2014/main" id="{DD0085FB-2254-4CDC-AA5C-0FD232DA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0050"/>
            <a:ext cx="3200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Doi-cat-trang">
            <a:extLst>
              <a:ext uri="{FF2B5EF4-FFF2-40B4-BE49-F238E27FC236}">
                <a16:creationId xmlns:a16="http://schemas.microsoft.com/office/drawing/2014/main" id="{B91AAA9D-E61A-4CB9-B8AB-6575190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0050"/>
            <a:ext cx="3314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dongmuoi[1]">
            <a:extLst>
              <a:ext uri="{FF2B5EF4-FFF2-40B4-BE49-F238E27FC236}">
                <a16:creationId xmlns:a16="http://schemas.microsoft.com/office/drawing/2014/main" id="{A2E3ACE6-52FE-4C79-B821-E2F56D0A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0357"/>
            <a:ext cx="3200400" cy="229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muối">
            <a:extLst>
              <a:ext uri="{FF2B5EF4-FFF2-40B4-BE49-F238E27FC236}">
                <a16:creationId xmlns:a16="http://schemas.microsoft.com/office/drawing/2014/main" id="{A82E3D83-3102-4C83-9BC6-623570E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0"/>
            <a:ext cx="3314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Rectangle 10">
            <a:extLst>
              <a:ext uri="{FF2B5EF4-FFF2-40B4-BE49-F238E27FC236}">
                <a16:creationId xmlns:a16="http://schemas.microsoft.com/office/drawing/2014/main" id="{FD1E1BD6-FFB7-4448-A824-B548526BE2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2999" y="-114300"/>
            <a:ext cx="3314699" cy="457200"/>
          </a:xfrm>
        </p:spPr>
        <p:txBody>
          <a:bodyPr/>
          <a:lstStyle/>
          <a:p>
            <a:pPr>
              <a:defRPr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57355" name="Rectangle 11">
            <a:extLst>
              <a:ext uri="{FF2B5EF4-FFF2-40B4-BE49-F238E27FC236}">
                <a16:creationId xmlns:a16="http://schemas.microsoft.com/office/drawing/2014/main" id="{8DE71AEB-28BF-4700-8AB4-49C17A6FB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457450"/>
            <a:ext cx="240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muối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1107</Words>
  <Application>Microsoft Office PowerPoint</Application>
  <PresentationFormat>On-screen Show (16:9)</PresentationFormat>
  <Paragraphs>111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Times  New Roman</vt:lpstr>
      <vt:lpstr>Oxygen</vt:lpstr>
      <vt:lpstr>Cairo</vt:lpstr>
      <vt:lpstr>VNI-Helve</vt:lpstr>
      <vt:lpstr>.VnCommercial Script</vt:lpstr>
      <vt:lpstr>Times New Roman</vt:lpstr>
      <vt:lpstr>Calibri</vt:lpstr>
      <vt:lpstr>Arial</vt:lpstr>
      <vt:lpstr>Social Issues Thesis: Climate Change by Slidesgo</vt:lpstr>
      <vt:lpstr>PowerPoint Presentation</vt:lpstr>
      <vt:lpstr>                                Địa Lí:  KHAI THÁC KHOÁNG SẢN  VÀ HẢI SẢN Ở VÙNG BIỂN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Khai thác cát trắng: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trình khai thác cá biển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Tài nguyên khoáng sản quan trọng nhất của thềm lục địa nước ta là gì? a. cát trắng b. dầu mỏ và khí đốt c. muối</vt:lpstr>
      <vt:lpstr>Quy trình khai thác cá biển là: a. Khai thác cá biển- Chế biến cá đông lạnh- Đóng gói sản phẩm- Chuyên chế sản phẩm- Xuất khẩu  b. Khai thác cá biển- Chế biến cá đông lạnh- Chuyên chế sản phẩm- Đóng gói sản phẩm- Xuất khẩu  c. Khai thác cá biển- Đóng gói sản phẩm- Chế biến cá đông lạnh- Chuyên chế sản phẩm- Xuất khẩu</vt:lpstr>
      <vt:lpstr>Cảm ơn quý thầy cô cùng các em học sinh đã lắng nghe ! Tiết học kết thúc.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Lý  KHAI THÁC KHOÁNG SẢN  VÀ HẢI SẢN Ở VÙNG BIỂN VIỆT NAM</dc:title>
  <dc:creator>Thuy Linh</dc:creator>
  <cp:lastModifiedBy>Administrator</cp:lastModifiedBy>
  <cp:revision>7</cp:revision>
  <dcterms:modified xsi:type="dcterms:W3CDTF">2023-06-06T04:40:17Z</dcterms:modified>
</cp:coreProperties>
</file>