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20" r:id="rId4"/>
    <p:sldMasterId id="2147483732" r:id="rId5"/>
    <p:sldMasterId id="2147483744" r:id="rId6"/>
    <p:sldMasterId id="2147483768" r:id="rId7"/>
    <p:sldMasterId id="2147483780" r:id="rId8"/>
    <p:sldMasterId id="2147483816" r:id="rId9"/>
    <p:sldMasterId id="2147483830" r:id="rId10"/>
    <p:sldMasterId id="2147483842" r:id="rId11"/>
    <p:sldMasterId id="2147483854" r:id="rId12"/>
    <p:sldMasterId id="2147483866" r:id="rId13"/>
    <p:sldMasterId id="2147483880" r:id="rId14"/>
    <p:sldMasterId id="2147483904" r:id="rId15"/>
    <p:sldMasterId id="2147483916" r:id="rId16"/>
  </p:sldMasterIdLst>
  <p:notesMasterIdLst>
    <p:notesMasterId r:id="rId48"/>
  </p:notesMasterIdLst>
  <p:sldIdLst>
    <p:sldId id="311" r:id="rId17"/>
    <p:sldId id="310" r:id="rId18"/>
    <p:sldId id="259" r:id="rId19"/>
    <p:sldId id="312" r:id="rId20"/>
    <p:sldId id="316" r:id="rId21"/>
    <p:sldId id="262" r:id="rId22"/>
    <p:sldId id="300" r:id="rId23"/>
    <p:sldId id="271" r:id="rId24"/>
    <p:sldId id="267" r:id="rId25"/>
    <p:sldId id="268" r:id="rId26"/>
    <p:sldId id="266" r:id="rId27"/>
    <p:sldId id="269" r:id="rId28"/>
    <p:sldId id="270" r:id="rId29"/>
    <p:sldId id="272" r:id="rId30"/>
    <p:sldId id="280" r:id="rId31"/>
    <p:sldId id="305" r:id="rId32"/>
    <p:sldId id="276" r:id="rId33"/>
    <p:sldId id="306" r:id="rId34"/>
    <p:sldId id="307" r:id="rId35"/>
    <p:sldId id="277" r:id="rId36"/>
    <p:sldId id="282" r:id="rId37"/>
    <p:sldId id="283" r:id="rId38"/>
    <p:sldId id="285" r:id="rId39"/>
    <p:sldId id="286" r:id="rId40"/>
    <p:sldId id="288" r:id="rId41"/>
    <p:sldId id="289" r:id="rId42"/>
    <p:sldId id="295" r:id="rId43"/>
    <p:sldId id="309" r:id="rId44"/>
    <p:sldId id="293" r:id="rId45"/>
    <p:sldId id="294" r:id="rId46"/>
    <p:sldId id="302" r:id="rId47"/>
  </p:sldIdLst>
  <p:sldSz cx="12344400" cy="7772400"/>
  <p:notesSz cx="6858000" cy="9144000"/>
  <p:custDataLst>
    <p:tags r:id="rId49"/>
  </p:custDataLst>
  <p:defaultTextStyle>
    <a:defPPr>
      <a:defRPr lang="en-US"/>
    </a:defPPr>
    <a:lvl1pPr marL="0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60817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21634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682450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43267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04089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364902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3925716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486535" algn="l" defTabSz="112163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48">
          <p15:clr>
            <a:srgbClr val="A4A3A4"/>
          </p15:clr>
        </p15:guide>
        <p15:guide id="4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6" autoAdjust="0"/>
    <p:restoredTop sz="86377" autoAdjust="0"/>
  </p:normalViewPr>
  <p:slideViewPr>
    <p:cSldViewPr>
      <p:cViewPr varScale="1">
        <p:scale>
          <a:sx n="76" d="100"/>
          <a:sy n="76" d="100"/>
        </p:scale>
        <p:origin x="924" y="102"/>
      </p:cViewPr>
      <p:guideLst>
        <p:guide orient="horz" pos="2160"/>
        <p:guide pos="2880"/>
        <p:guide orient="horz" pos="2448"/>
        <p:guide pos="3888"/>
      </p:guideLst>
    </p:cSldViewPr>
  </p:slideViewPr>
  <p:outlineViewPr>
    <p:cViewPr>
      <p:scale>
        <a:sx n="33" d="100"/>
        <a:sy n="33" d="100"/>
      </p:scale>
      <p:origin x="0" y="6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1B99B-5F45-477D-B312-2FB54D744A35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685800"/>
            <a:ext cx="5445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CA48D-8723-46C9-91B1-7A5B34532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0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60817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21634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82450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43267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04089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64902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25716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86535" algn="l" defTabSz="112163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685800"/>
            <a:ext cx="5445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CA48D-8723-46C9-91B1-7A5B34532BE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7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F85E5A8-7C40-4248-853F-90B77AC620AB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6438" y="685800"/>
            <a:ext cx="5445125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8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707"/>
            <a:ext cx="10492740" cy="16660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60817" indent="0" algn="ctr">
              <a:buNone/>
              <a:defRPr/>
            </a:lvl2pPr>
            <a:lvl3pPr marL="1121634" indent="0" algn="ctr">
              <a:buNone/>
              <a:defRPr/>
            </a:lvl3pPr>
            <a:lvl4pPr marL="1682450" indent="0" algn="ctr">
              <a:buNone/>
              <a:defRPr/>
            </a:lvl4pPr>
            <a:lvl5pPr marL="2243267" indent="0" algn="ctr">
              <a:buNone/>
              <a:defRPr/>
            </a:lvl5pPr>
            <a:lvl6pPr marL="2804089" indent="0" algn="ctr">
              <a:buNone/>
              <a:defRPr/>
            </a:lvl6pPr>
            <a:lvl7pPr marL="3364902" indent="0" algn="ctr">
              <a:buNone/>
              <a:defRPr/>
            </a:lvl7pPr>
            <a:lvl8pPr marL="3925716" indent="0" algn="ctr">
              <a:buNone/>
              <a:defRPr/>
            </a:lvl8pPr>
            <a:lvl9pPr marL="448653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939F8EC5-3714-43B2-805B-44A508F98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94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CC59436-10AC-4C5D-B2B6-99C832E34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78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41763-9EA3-425F-902F-7C27CFE557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40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7220" y="311280"/>
            <a:ext cx="11109960" cy="663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" y="7077922"/>
            <a:ext cx="2880360" cy="5397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17670" y="7077922"/>
            <a:ext cx="3909060" cy="5397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46820" y="7077922"/>
            <a:ext cx="2880360" cy="539750"/>
          </a:xfrm>
        </p:spPr>
        <p:txBody>
          <a:bodyPr/>
          <a:lstStyle>
            <a:lvl1pPr>
              <a:defRPr/>
            </a:lvl1pPr>
          </a:lstStyle>
          <a:p>
            <a:fld id="{0B228F82-933F-4DDB-95E6-184647D8D6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563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2088" indent="0" algn="ctr">
              <a:buNone/>
              <a:defRPr/>
            </a:lvl2pPr>
            <a:lvl3pPr marL="764165" indent="0" algn="ctr">
              <a:buNone/>
              <a:defRPr/>
            </a:lvl3pPr>
            <a:lvl4pPr marL="1146275" indent="0" algn="ctr">
              <a:buNone/>
              <a:defRPr/>
            </a:lvl4pPr>
            <a:lvl5pPr marL="1528351" indent="0" algn="ctr">
              <a:buNone/>
              <a:defRPr/>
            </a:lvl5pPr>
            <a:lvl6pPr marL="1910439" indent="0" algn="ctr">
              <a:buNone/>
              <a:defRPr/>
            </a:lvl6pPr>
            <a:lvl7pPr marL="2292532" indent="0" algn="ctr">
              <a:buNone/>
              <a:defRPr/>
            </a:lvl7pPr>
            <a:lvl8pPr marL="2674612" indent="0" algn="ctr">
              <a:buNone/>
              <a:defRPr/>
            </a:lvl8pPr>
            <a:lvl9pPr marL="305670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377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2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2088" indent="0">
              <a:buNone/>
              <a:defRPr sz="1500"/>
            </a:lvl2pPr>
            <a:lvl3pPr marL="764165" indent="0">
              <a:buNone/>
              <a:defRPr sz="1400"/>
            </a:lvl3pPr>
            <a:lvl4pPr marL="1146275" indent="0">
              <a:buNone/>
              <a:defRPr sz="1100"/>
            </a:lvl4pPr>
            <a:lvl5pPr marL="1528351" indent="0">
              <a:buNone/>
              <a:defRPr sz="1100"/>
            </a:lvl5pPr>
            <a:lvl6pPr marL="1910439" indent="0">
              <a:buNone/>
              <a:defRPr sz="1100"/>
            </a:lvl6pPr>
            <a:lvl7pPr marL="2292532" indent="0">
              <a:buNone/>
              <a:defRPr sz="1100"/>
            </a:lvl7pPr>
            <a:lvl8pPr marL="2674612" indent="0">
              <a:buNone/>
              <a:defRPr sz="1100"/>
            </a:lvl8pPr>
            <a:lvl9pPr marL="305670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637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2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238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088" indent="0">
              <a:buNone/>
              <a:defRPr sz="1600" b="1"/>
            </a:lvl2pPr>
            <a:lvl3pPr marL="764165" indent="0">
              <a:buNone/>
              <a:defRPr sz="1500" b="1"/>
            </a:lvl3pPr>
            <a:lvl4pPr marL="1146275" indent="0">
              <a:buNone/>
              <a:defRPr sz="1400" b="1"/>
            </a:lvl4pPr>
            <a:lvl5pPr marL="1528351" indent="0">
              <a:buNone/>
              <a:defRPr sz="1400" b="1"/>
            </a:lvl5pPr>
            <a:lvl6pPr marL="1910439" indent="0">
              <a:buNone/>
              <a:defRPr sz="1400" b="1"/>
            </a:lvl6pPr>
            <a:lvl7pPr marL="2292532" indent="0">
              <a:buNone/>
              <a:defRPr sz="1400" b="1"/>
            </a:lvl7pPr>
            <a:lvl8pPr marL="2674612" indent="0">
              <a:buNone/>
              <a:defRPr sz="1400" b="1"/>
            </a:lvl8pPr>
            <a:lvl9pPr marL="305670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088" indent="0">
              <a:buNone/>
              <a:defRPr sz="1600" b="1"/>
            </a:lvl2pPr>
            <a:lvl3pPr marL="764165" indent="0">
              <a:buNone/>
              <a:defRPr sz="1500" b="1"/>
            </a:lvl3pPr>
            <a:lvl4pPr marL="1146275" indent="0">
              <a:buNone/>
              <a:defRPr sz="1400" b="1"/>
            </a:lvl4pPr>
            <a:lvl5pPr marL="1528351" indent="0">
              <a:buNone/>
              <a:defRPr sz="1400" b="1"/>
            </a:lvl5pPr>
            <a:lvl6pPr marL="1910439" indent="0">
              <a:buNone/>
              <a:defRPr sz="1400" b="1"/>
            </a:lvl6pPr>
            <a:lvl7pPr marL="2292532" indent="0">
              <a:buNone/>
              <a:defRPr sz="1400" b="1"/>
            </a:lvl7pPr>
            <a:lvl8pPr marL="2674612" indent="0">
              <a:buNone/>
              <a:defRPr sz="1400" b="1"/>
            </a:lvl8pPr>
            <a:lvl9pPr marL="3056704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643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335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899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2088" indent="0">
              <a:buNone/>
              <a:defRPr sz="1000"/>
            </a:lvl2pPr>
            <a:lvl3pPr marL="764165" indent="0">
              <a:buNone/>
              <a:defRPr sz="900"/>
            </a:lvl3pPr>
            <a:lvl4pPr marL="1146275" indent="0">
              <a:buNone/>
              <a:defRPr sz="800"/>
            </a:lvl4pPr>
            <a:lvl5pPr marL="1528351" indent="0">
              <a:buNone/>
              <a:defRPr sz="800"/>
            </a:lvl5pPr>
            <a:lvl6pPr marL="1910439" indent="0">
              <a:buNone/>
              <a:defRPr sz="800"/>
            </a:lvl6pPr>
            <a:lvl7pPr marL="2292532" indent="0">
              <a:buNone/>
              <a:defRPr sz="800"/>
            </a:lvl7pPr>
            <a:lvl8pPr marL="2674612" indent="0">
              <a:buNone/>
              <a:defRPr sz="800"/>
            </a:lvl8pPr>
            <a:lvl9pPr marL="30567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46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FEE2FF66-C68D-43D4-9BC3-8157550C6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815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2088" indent="0">
              <a:buNone/>
              <a:defRPr sz="2400"/>
            </a:lvl2pPr>
            <a:lvl3pPr marL="764165" indent="0">
              <a:buNone/>
              <a:defRPr sz="2000"/>
            </a:lvl3pPr>
            <a:lvl4pPr marL="1146275" indent="0">
              <a:buNone/>
              <a:defRPr sz="1600"/>
            </a:lvl4pPr>
            <a:lvl5pPr marL="1528351" indent="0">
              <a:buNone/>
              <a:defRPr sz="1600"/>
            </a:lvl5pPr>
            <a:lvl6pPr marL="1910439" indent="0">
              <a:buNone/>
              <a:defRPr sz="1600"/>
            </a:lvl6pPr>
            <a:lvl7pPr marL="2292532" indent="0">
              <a:buNone/>
              <a:defRPr sz="1600"/>
            </a:lvl7pPr>
            <a:lvl8pPr marL="2674612" indent="0">
              <a:buNone/>
              <a:defRPr sz="1600"/>
            </a:lvl8pPr>
            <a:lvl9pPr marL="3056704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95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2088" indent="0">
              <a:buNone/>
              <a:defRPr sz="1000"/>
            </a:lvl2pPr>
            <a:lvl3pPr marL="764165" indent="0">
              <a:buNone/>
              <a:defRPr sz="900"/>
            </a:lvl3pPr>
            <a:lvl4pPr marL="1146275" indent="0">
              <a:buNone/>
              <a:defRPr sz="800"/>
            </a:lvl4pPr>
            <a:lvl5pPr marL="1528351" indent="0">
              <a:buNone/>
              <a:defRPr sz="800"/>
            </a:lvl5pPr>
            <a:lvl6pPr marL="1910439" indent="0">
              <a:buNone/>
              <a:defRPr sz="800"/>
            </a:lvl6pPr>
            <a:lvl7pPr marL="2292532" indent="0">
              <a:buNone/>
              <a:defRPr sz="800"/>
            </a:lvl7pPr>
            <a:lvl8pPr marL="2674612" indent="0">
              <a:buNone/>
              <a:defRPr sz="800"/>
            </a:lvl8pPr>
            <a:lvl9pPr marL="305670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740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08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918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09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2748" indent="0" algn="ctr">
              <a:buNone/>
              <a:defRPr/>
            </a:lvl2pPr>
            <a:lvl3pPr marL="765493" indent="0" algn="ctr">
              <a:buNone/>
              <a:defRPr/>
            </a:lvl3pPr>
            <a:lvl4pPr marL="1148264" indent="0" algn="ctr">
              <a:buNone/>
              <a:defRPr/>
            </a:lvl4pPr>
            <a:lvl5pPr marL="1531006" indent="0" algn="ctr">
              <a:buNone/>
              <a:defRPr/>
            </a:lvl5pPr>
            <a:lvl6pPr marL="1913759" indent="0" algn="ctr">
              <a:buNone/>
              <a:defRPr/>
            </a:lvl6pPr>
            <a:lvl7pPr marL="2296511" indent="0" algn="ctr">
              <a:buNone/>
              <a:defRPr/>
            </a:lvl7pPr>
            <a:lvl8pPr marL="2679257" indent="0" algn="ctr">
              <a:buNone/>
              <a:defRPr/>
            </a:lvl8pPr>
            <a:lvl9pPr marL="306201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749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006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2748" indent="0">
              <a:buNone/>
              <a:defRPr sz="1500"/>
            </a:lvl2pPr>
            <a:lvl3pPr marL="765493" indent="0">
              <a:buNone/>
              <a:defRPr sz="1400"/>
            </a:lvl3pPr>
            <a:lvl4pPr marL="1148264" indent="0">
              <a:buNone/>
              <a:defRPr sz="1100"/>
            </a:lvl4pPr>
            <a:lvl5pPr marL="1531006" indent="0">
              <a:buNone/>
              <a:defRPr sz="1100"/>
            </a:lvl5pPr>
            <a:lvl6pPr marL="1913759" indent="0">
              <a:buNone/>
              <a:defRPr sz="1100"/>
            </a:lvl6pPr>
            <a:lvl7pPr marL="2296511" indent="0">
              <a:buNone/>
              <a:defRPr sz="1100"/>
            </a:lvl7pPr>
            <a:lvl8pPr marL="2679257" indent="0">
              <a:buNone/>
              <a:defRPr sz="1100"/>
            </a:lvl8pPr>
            <a:lvl9pPr marL="306201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305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09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099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748" indent="0">
              <a:buNone/>
              <a:defRPr sz="1600" b="1"/>
            </a:lvl2pPr>
            <a:lvl3pPr marL="765493" indent="0">
              <a:buNone/>
              <a:defRPr sz="1500" b="1"/>
            </a:lvl3pPr>
            <a:lvl4pPr marL="1148264" indent="0">
              <a:buNone/>
              <a:defRPr sz="1400" b="1"/>
            </a:lvl4pPr>
            <a:lvl5pPr marL="1531006" indent="0">
              <a:buNone/>
              <a:defRPr sz="1400" b="1"/>
            </a:lvl5pPr>
            <a:lvl6pPr marL="1913759" indent="0">
              <a:buNone/>
              <a:defRPr sz="1400" b="1"/>
            </a:lvl6pPr>
            <a:lvl7pPr marL="2296511" indent="0">
              <a:buNone/>
              <a:defRPr sz="1400" b="1"/>
            </a:lvl7pPr>
            <a:lvl8pPr marL="2679257" indent="0">
              <a:buNone/>
              <a:defRPr sz="1400" b="1"/>
            </a:lvl8pPr>
            <a:lvl9pPr marL="30620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748" indent="0">
              <a:buNone/>
              <a:defRPr sz="1600" b="1"/>
            </a:lvl2pPr>
            <a:lvl3pPr marL="765493" indent="0">
              <a:buNone/>
              <a:defRPr sz="1500" b="1"/>
            </a:lvl3pPr>
            <a:lvl4pPr marL="1148264" indent="0">
              <a:buNone/>
              <a:defRPr sz="1400" b="1"/>
            </a:lvl4pPr>
            <a:lvl5pPr marL="1531006" indent="0">
              <a:buNone/>
              <a:defRPr sz="1400" b="1"/>
            </a:lvl5pPr>
            <a:lvl6pPr marL="1913759" indent="0">
              <a:buNone/>
              <a:defRPr sz="1400" b="1"/>
            </a:lvl6pPr>
            <a:lvl7pPr marL="2296511" indent="0">
              <a:buNone/>
              <a:defRPr sz="1400" b="1"/>
            </a:lvl7pPr>
            <a:lvl8pPr marL="2679257" indent="0">
              <a:buNone/>
              <a:defRPr sz="1400" b="1"/>
            </a:lvl8pPr>
            <a:lvl9pPr marL="30620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936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755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44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7752" indent="0" algn="ctr">
              <a:buNone/>
              <a:defRPr/>
            </a:lvl2pPr>
            <a:lvl3pPr marL="755417" indent="0" algn="ctr">
              <a:buNone/>
              <a:defRPr/>
            </a:lvl3pPr>
            <a:lvl4pPr marL="1133134" indent="0" algn="ctr">
              <a:buNone/>
              <a:defRPr/>
            </a:lvl4pPr>
            <a:lvl5pPr marL="1510842" indent="0" algn="ctr">
              <a:buNone/>
              <a:defRPr/>
            </a:lvl5pPr>
            <a:lvl6pPr marL="1888550" indent="0" algn="ctr">
              <a:buNone/>
              <a:defRPr/>
            </a:lvl6pPr>
            <a:lvl7pPr marL="2266265" indent="0" algn="ctr">
              <a:buNone/>
              <a:defRPr/>
            </a:lvl7pPr>
            <a:lvl8pPr marL="2643967" indent="0" algn="ctr">
              <a:buNone/>
              <a:defRPr/>
            </a:lvl8pPr>
            <a:lvl9pPr marL="30216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458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2748" indent="0">
              <a:buNone/>
              <a:defRPr sz="1000"/>
            </a:lvl2pPr>
            <a:lvl3pPr marL="765493" indent="0">
              <a:buNone/>
              <a:defRPr sz="900"/>
            </a:lvl3pPr>
            <a:lvl4pPr marL="1148264" indent="0">
              <a:buNone/>
              <a:defRPr sz="800"/>
            </a:lvl4pPr>
            <a:lvl5pPr marL="1531006" indent="0">
              <a:buNone/>
              <a:defRPr sz="800"/>
            </a:lvl5pPr>
            <a:lvl6pPr marL="1913759" indent="0">
              <a:buNone/>
              <a:defRPr sz="800"/>
            </a:lvl6pPr>
            <a:lvl7pPr marL="2296511" indent="0">
              <a:buNone/>
              <a:defRPr sz="800"/>
            </a:lvl7pPr>
            <a:lvl8pPr marL="2679257" indent="0">
              <a:buNone/>
              <a:defRPr sz="800"/>
            </a:lvl8pPr>
            <a:lvl9pPr marL="30620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752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2748" indent="0">
              <a:buNone/>
              <a:defRPr sz="2400"/>
            </a:lvl2pPr>
            <a:lvl3pPr marL="765493" indent="0">
              <a:buNone/>
              <a:defRPr sz="2000"/>
            </a:lvl3pPr>
            <a:lvl4pPr marL="1148264" indent="0">
              <a:buNone/>
              <a:defRPr sz="1600"/>
            </a:lvl4pPr>
            <a:lvl5pPr marL="1531006" indent="0">
              <a:buNone/>
              <a:defRPr sz="1600"/>
            </a:lvl5pPr>
            <a:lvl6pPr marL="1913759" indent="0">
              <a:buNone/>
              <a:defRPr sz="1600"/>
            </a:lvl6pPr>
            <a:lvl7pPr marL="2296511" indent="0">
              <a:buNone/>
              <a:defRPr sz="1600"/>
            </a:lvl7pPr>
            <a:lvl8pPr marL="2679257" indent="0">
              <a:buNone/>
              <a:defRPr sz="1600"/>
            </a:lvl8pPr>
            <a:lvl9pPr marL="306201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79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2748" indent="0">
              <a:buNone/>
              <a:defRPr sz="1000"/>
            </a:lvl2pPr>
            <a:lvl3pPr marL="765493" indent="0">
              <a:buNone/>
              <a:defRPr sz="900"/>
            </a:lvl3pPr>
            <a:lvl4pPr marL="1148264" indent="0">
              <a:buNone/>
              <a:defRPr sz="800"/>
            </a:lvl4pPr>
            <a:lvl5pPr marL="1531006" indent="0">
              <a:buNone/>
              <a:defRPr sz="800"/>
            </a:lvl5pPr>
            <a:lvl6pPr marL="1913759" indent="0">
              <a:buNone/>
              <a:defRPr sz="800"/>
            </a:lvl6pPr>
            <a:lvl7pPr marL="2296511" indent="0">
              <a:buNone/>
              <a:defRPr sz="800"/>
            </a:lvl7pPr>
            <a:lvl8pPr marL="2679257" indent="0">
              <a:buNone/>
              <a:defRPr sz="800"/>
            </a:lvl8pPr>
            <a:lvl9pPr marL="30620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005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938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470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96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3461" indent="0" algn="ctr">
              <a:buNone/>
              <a:defRPr/>
            </a:lvl2pPr>
            <a:lvl3pPr marL="766923" indent="0" algn="ctr">
              <a:buNone/>
              <a:defRPr/>
            </a:lvl3pPr>
            <a:lvl4pPr marL="1150397" indent="0" algn="ctr">
              <a:buNone/>
              <a:defRPr/>
            </a:lvl4pPr>
            <a:lvl5pPr marL="1533853" indent="0" algn="ctr">
              <a:buNone/>
              <a:defRPr/>
            </a:lvl5pPr>
            <a:lvl6pPr marL="1917320" indent="0" algn="ctr">
              <a:buNone/>
              <a:defRPr/>
            </a:lvl6pPr>
            <a:lvl7pPr marL="2300782" indent="0" algn="ctr">
              <a:buNone/>
              <a:defRPr/>
            </a:lvl7pPr>
            <a:lvl8pPr marL="2684240" indent="0" algn="ctr">
              <a:buNone/>
              <a:defRPr/>
            </a:lvl8pPr>
            <a:lvl9pPr marL="30677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484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86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3461" indent="0">
              <a:buNone/>
              <a:defRPr sz="1500"/>
            </a:lvl2pPr>
            <a:lvl3pPr marL="766923" indent="0">
              <a:buNone/>
              <a:defRPr sz="1400"/>
            </a:lvl3pPr>
            <a:lvl4pPr marL="1150397" indent="0">
              <a:buNone/>
              <a:defRPr sz="1100"/>
            </a:lvl4pPr>
            <a:lvl5pPr marL="1533853" indent="0">
              <a:buNone/>
              <a:defRPr sz="1100"/>
            </a:lvl5pPr>
            <a:lvl6pPr marL="1917320" indent="0">
              <a:buNone/>
              <a:defRPr sz="1100"/>
            </a:lvl6pPr>
            <a:lvl7pPr marL="2300782" indent="0">
              <a:buNone/>
              <a:defRPr sz="1100"/>
            </a:lvl7pPr>
            <a:lvl8pPr marL="2684240" indent="0">
              <a:buNone/>
              <a:defRPr sz="1100"/>
            </a:lvl8pPr>
            <a:lvl9pPr marL="30677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169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89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658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461" indent="0">
              <a:buNone/>
              <a:defRPr sz="1600" b="1"/>
            </a:lvl2pPr>
            <a:lvl3pPr marL="766923" indent="0">
              <a:buNone/>
              <a:defRPr sz="1500" b="1"/>
            </a:lvl3pPr>
            <a:lvl4pPr marL="1150397" indent="0">
              <a:buNone/>
              <a:defRPr sz="1400" b="1"/>
            </a:lvl4pPr>
            <a:lvl5pPr marL="1533853" indent="0">
              <a:buNone/>
              <a:defRPr sz="1400" b="1"/>
            </a:lvl5pPr>
            <a:lvl6pPr marL="1917320" indent="0">
              <a:buNone/>
              <a:defRPr sz="1400" b="1"/>
            </a:lvl6pPr>
            <a:lvl7pPr marL="2300782" indent="0">
              <a:buNone/>
              <a:defRPr sz="1400" b="1"/>
            </a:lvl7pPr>
            <a:lvl8pPr marL="2684240" indent="0">
              <a:buNone/>
              <a:defRPr sz="1400" b="1"/>
            </a:lvl8pPr>
            <a:lvl9pPr marL="3067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3461" indent="0">
              <a:buNone/>
              <a:defRPr sz="1600" b="1"/>
            </a:lvl2pPr>
            <a:lvl3pPr marL="766923" indent="0">
              <a:buNone/>
              <a:defRPr sz="1500" b="1"/>
            </a:lvl3pPr>
            <a:lvl4pPr marL="1150397" indent="0">
              <a:buNone/>
              <a:defRPr sz="1400" b="1"/>
            </a:lvl4pPr>
            <a:lvl5pPr marL="1533853" indent="0">
              <a:buNone/>
              <a:defRPr sz="1400" b="1"/>
            </a:lvl5pPr>
            <a:lvl6pPr marL="1917320" indent="0">
              <a:buNone/>
              <a:defRPr sz="1400" b="1"/>
            </a:lvl6pPr>
            <a:lvl7pPr marL="2300782" indent="0">
              <a:buNone/>
              <a:defRPr sz="1400" b="1"/>
            </a:lvl7pPr>
            <a:lvl8pPr marL="2684240" indent="0">
              <a:buNone/>
              <a:defRPr sz="1400" b="1"/>
            </a:lvl8pPr>
            <a:lvl9pPr marL="3067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579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95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43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559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2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1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3461" indent="0">
              <a:buNone/>
              <a:defRPr sz="1000"/>
            </a:lvl2pPr>
            <a:lvl3pPr marL="766923" indent="0">
              <a:buNone/>
              <a:defRPr sz="900"/>
            </a:lvl3pPr>
            <a:lvl4pPr marL="1150397" indent="0">
              <a:buNone/>
              <a:defRPr sz="800"/>
            </a:lvl4pPr>
            <a:lvl5pPr marL="1533853" indent="0">
              <a:buNone/>
              <a:defRPr sz="800"/>
            </a:lvl5pPr>
            <a:lvl6pPr marL="1917320" indent="0">
              <a:buNone/>
              <a:defRPr sz="800"/>
            </a:lvl6pPr>
            <a:lvl7pPr marL="2300782" indent="0">
              <a:buNone/>
              <a:defRPr sz="800"/>
            </a:lvl7pPr>
            <a:lvl8pPr marL="2684240" indent="0">
              <a:buNone/>
              <a:defRPr sz="800"/>
            </a:lvl8pPr>
            <a:lvl9pPr marL="3067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329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3461" indent="0">
              <a:buNone/>
              <a:defRPr sz="2400"/>
            </a:lvl2pPr>
            <a:lvl3pPr marL="766923" indent="0">
              <a:buNone/>
              <a:defRPr sz="2000"/>
            </a:lvl3pPr>
            <a:lvl4pPr marL="1150397" indent="0">
              <a:buNone/>
              <a:defRPr sz="1600"/>
            </a:lvl4pPr>
            <a:lvl5pPr marL="1533853" indent="0">
              <a:buNone/>
              <a:defRPr sz="1600"/>
            </a:lvl5pPr>
            <a:lvl6pPr marL="1917320" indent="0">
              <a:buNone/>
              <a:defRPr sz="1600"/>
            </a:lvl6pPr>
            <a:lvl7pPr marL="2300782" indent="0">
              <a:buNone/>
              <a:defRPr sz="1600"/>
            </a:lvl7pPr>
            <a:lvl8pPr marL="2684240" indent="0">
              <a:buNone/>
              <a:defRPr sz="1600"/>
            </a:lvl8pPr>
            <a:lvl9pPr marL="306770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062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3461" indent="0">
              <a:buNone/>
              <a:defRPr sz="1000"/>
            </a:lvl2pPr>
            <a:lvl3pPr marL="766923" indent="0">
              <a:buNone/>
              <a:defRPr sz="900"/>
            </a:lvl3pPr>
            <a:lvl4pPr marL="1150397" indent="0">
              <a:buNone/>
              <a:defRPr sz="800"/>
            </a:lvl4pPr>
            <a:lvl5pPr marL="1533853" indent="0">
              <a:buNone/>
              <a:defRPr sz="800"/>
            </a:lvl5pPr>
            <a:lvl6pPr marL="1917320" indent="0">
              <a:buNone/>
              <a:defRPr sz="800"/>
            </a:lvl6pPr>
            <a:lvl7pPr marL="2300782" indent="0">
              <a:buNone/>
              <a:defRPr sz="800"/>
            </a:lvl7pPr>
            <a:lvl8pPr marL="2684240" indent="0">
              <a:buNone/>
              <a:defRPr sz="800"/>
            </a:lvl8pPr>
            <a:lvl9pPr marL="3067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490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735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555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562"/>
            <a:ext cx="10492740" cy="1666028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9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9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09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7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48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1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8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5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830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421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  <a:prstGeom prst="rect">
            <a:avLst/>
          </a:prstGeom>
        </p:spPr>
        <p:txBody>
          <a:bodyPr lIns="113957" tIns="56960" rIns="113957" bIns="56960"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978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395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093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791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489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18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988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582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001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292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789" indent="0">
              <a:buNone/>
              <a:defRPr sz="2500" b="1"/>
            </a:lvl2pPr>
            <a:lvl3pPr marL="1139557" indent="0">
              <a:buNone/>
              <a:defRPr sz="2300" b="1"/>
            </a:lvl3pPr>
            <a:lvl4pPr marL="1709345" indent="0">
              <a:buNone/>
              <a:defRPr sz="2000" b="1"/>
            </a:lvl4pPr>
            <a:lvl5pPr marL="2279129" indent="0">
              <a:buNone/>
              <a:defRPr sz="2000" b="1"/>
            </a:lvl5pPr>
            <a:lvl6pPr marL="2848913" indent="0">
              <a:buNone/>
              <a:defRPr sz="2000" b="1"/>
            </a:lvl6pPr>
            <a:lvl7pPr marL="3418697" indent="0">
              <a:buNone/>
              <a:defRPr sz="2000" b="1"/>
            </a:lvl7pPr>
            <a:lvl8pPr marL="3988482" indent="0">
              <a:buNone/>
              <a:defRPr sz="2000" b="1"/>
            </a:lvl8pPr>
            <a:lvl9pPr marL="455825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  <a:prstGeom prst="rect">
            <a:avLst/>
          </a:prstGeom>
        </p:spPr>
        <p:txBody>
          <a:bodyPr lIns="113957" tIns="56960" rIns="113957" bIns="56960" anchor="b"/>
          <a:lstStyle>
            <a:lvl1pPr marL="0" indent="0">
              <a:buNone/>
              <a:defRPr sz="3000" b="1"/>
            </a:lvl1pPr>
            <a:lvl2pPr marL="569789" indent="0">
              <a:buNone/>
              <a:defRPr sz="2500" b="1"/>
            </a:lvl2pPr>
            <a:lvl3pPr marL="1139557" indent="0">
              <a:buNone/>
              <a:defRPr sz="2300" b="1"/>
            </a:lvl3pPr>
            <a:lvl4pPr marL="1709345" indent="0">
              <a:buNone/>
              <a:defRPr sz="2000" b="1"/>
            </a:lvl4pPr>
            <a:lvl5pPr marL="2279129" indent="0">
              <a:buNone/>
              <a:defRPr sz="2000" b="1"/>
            </a:lvl5pPr>
            <a:lvl6pPr marL="2848913" indent="0">
              <a:buNone/>
              <a:defRPr sz="2000" b="1"/>
            </a:lvl6pPr>
            <a:lvl7pPr marL="3418697" indent="0">
              <a:buNone/>
              <a:defRPr sz="2000" b="1"/>
            </a:lvl7pPr>
            <a:lvl8pPr marL="3988482" indent="0">
              <a:buNone/>
              <a:defRPr sz="2000" b="1"/>
            </a:lvl8pPr>
            <a:lvl9pPr marL="4558258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56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7752" indent="0">
              <a:buNone/>
              <a:defRPr sz="1500"/>
            </a:lvl2pPr>
            <a:lvl3pPr marL="755417" indent="0">
              <a:buNone/>
              <a:defRPr sz="1400"/>
            </a:lvl3pPr>
            <a:lvl4pPr marL="1133134" indent="0">
              <a:buNone/>
              <a:defRPr sz="1100"/>
            </a:lvl4pPr>
            <a:lvl5pPr marL="1510842" indent="0">
              <a:buNone/>
              <a:defRPr sz="1100"/>
            </a:lvl5pPr>
            <a:lvl6pPr marL="1888550" indent="0">
              <a:buNone/>
              <a:defRPr sz="1100"/>
            </a:lvl6pPr>
            <a:lvl7pPr marL="2266265" indent="0">
              <a:buNone/>
              <a:defRPr sz="1100"/>
            </a:lvl7pPr>
            <a:lvl8pPr marL="2643967" indent="0">
              <a:buNone/>
              <a:defRPr sz="1100"/>
            </a:lvl8pPr>
            <a:lvl9pPr marL="302168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624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706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379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45" y="309457"/>
            <a:ext cx="4061223" cy="1316990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  <a:prstGeom prst="rect">
            <a:avLst/>
          </a:prstGeom>
        </p:spPr>
        <p:txBody>
          <a:bodyPr lIns="113957" tIns="56960" rIns="113957" bIns="56960"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7245" y="1626472"/>
            <a:ext cx="4061223" cy="5316538"/>
          </a:xfrm>
          <a:prstGeom prst="rect">
            <a:avLst/>
          </a:prstGeom>
        </p:spPr>
        <p:txBody>
          <a:bodyPr lIns="113957" tIns="56960" rIns="113957" bIns="56960"/>
          <a:lstStyle>
            <a:lvl1pPr marL="0" marR="0" indent="0" algn="l" defTabSz="11395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aseline="0"/>
            </a:lvl1pPr>
            <a:lvl2pPr marL="569789" indent="0">
              <a:buNone/>
              <a:defRPr sz="1500"/>
            </a:lvl2pPr>
            <a:lvl3pPr marL="1139557" indent="0">
              <a:buNone/>
              <a:defRPr sz="1300"/>
            </a:lvl3pPr>
            <a:lvl4pPr marL="1709345" indent="0">
              <a:buNone/>
              <a:defRPr sz="1100"/>
            </a:lvl4pPr>
            <a:lvl5pPr marL="2279129" indent="0">
              <a:buNone/>
              <a:defRPr sz="1100"/>
            </a:lvl5pPr>
            <a:lvl6pPr marL="2848913" indent="0">
              <a:buNone/>
              <a:defRPr sz="1100"/>
            </a:lvl6pPr>
            <a:lvl7pPr marL="3418697" indent="0">
              <a:buNone/>
              <a:defRPr sz="1100"/>
            </a:lvl7pPr>
            <a:lvl8pPr marL="3988482" indent="0">
              <a:buNone/>
              <a:defRPr sz="1100"/>
            </a:lvl8pPr>
            <a:lvl9pPr marL="4558258" indent="0">
              <a:buNone/>
              <a:defRPr sz="1100"/>
            </a:lvl9pPr>
          </a:lstStyle>
          <a:p>
            <a:pPr lvl="0"/>
            <a:r>
              <a:rPr lang="en-US" dirty="0"/>
              <a:t>A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endParaRPr lang="en-US" dirty="0"/>
          </a:p>
          <a:p>
            <a:pPr lvl="0"/>
            <a:r>
              <a:rPr lang="en-US" dirty="0"/>
              <a:t>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  <a:p>
            <a:pPr lvl="0"/>
            <a:r>
              <a:rPr lang="en-US" dirty="0"/>
              <a:t>II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III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Nội-Trung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,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, </a:t>
            </a:r>
            <a:r>
              <a:rPr lang="en-US" dirty="0" err="1"/>
              <a:t>khoa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  <a:p>
            <a:pPr marL="0" marR="0" lvl="0" indent="0" algn="l" defTabSz="11395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B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265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  <a:prstGeom prst="rect">
            <a:avLst/>
          </a:prstGeom>
        </p:spPr>
        <p:txBody>
          <a:bodyPr lIns="113957" tIns="56960" rIns="113957" bIns="56960"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4000"/>
            </a:lvl1pPr>
            <a:lvl2pPr marL="569789" indent="0">
              <a:buNone/>
              <a:defRPr sz="3500"/>
            </a:lvl2pPr>
            <a:lvl3pPr marL="1139557" indent="0">
              <a:buNone/>
              <a:defRPr sz="3000"/>
            </a:lvl3pPr>
            <a:lvl4pPr marL="1709345" indent="0">
              <a:buNone/>
              <a:defRPr sz="2500"/>
            </a:lvl4pPr>
            <a:lvl5pPr marL="2279129" indent="0">
              <a:buNone/>
              <a:defRPr sz="2500"/>
            </a:lvl5pPr>
            <a:lvl6pPr marL="2848913" indent="0">
              <a:buNone/>
              <a:defRPr sz="2500"/>
            </a:lvl6pPr>
            <a:lvl7pPr marL="3418697" indent="0">
              <a:buNone/>
              <a:defRPr sz="2500"/>
            </a:lvl7pPr>
            <a:lvl8pPr marL="3988482" indent="0">
              <a:buNone/>
              <a:defRPr sz="2500"/>
            </a:lvl8pPr>
            <a:lvl9pPr marL="4558258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  <a:prstGeom prst="rect">
            <a:avLst/>
          </a:prstGeom>
        </p:spPr>
        <p:txBody>
          <a:bodyPr lIns="113957" tIns="56960" rIns="113957" bIns="56960"/>
          <a:lstStyle>
            <a:lvl1pPr marL="0" indent="0">
              <a:buNone/>
              <a:defRPr sz="1800"/>
            </a:lvl1pPr>
            <a:lvl2pPr marL="569789" indent="0">
              <a:buNone/>
              <a:defRPr sz="1500"/>
            </a:lvl2pPr>
            <a:lvl3pPr marL="1139557" indent="0">
              <a:buNone/>
              <a:defRPr sz="1300"/>
            </a:lvl3pPr>
            <a:lvl4pPr marL="1709345" indent="0">
              <a:buNone/>
              <a:defRPr sz="1100"/>
            </a:lvl4pPr>
            <a:lvl5pPr marL="2279129" indent="0">
              <a:buNone/>
              <a:defRPr sz="1100"/>
            </a:lvl5pPr>
            <a:lvl6pPr marL="2848913" indent="0">
              <a:buNone/>
              <a:defRPr sz="1100"/>
            </a:lvl6pPr>
            <a:lvl7pPr marL="3418697" indent="0">
              <a:buNone/>
              <a:defRPr sz="1100"/>
            </a:lvl7pPr>
            <a:lvl8pPr marL="3988482" indent="0">
              <a:buNone/>
              <a:defRPr sz="1100"/>
            </a:lvl8pPr>
            <a:lvl9pPr marL="455825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719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91840" y="1813580"/>
            <a:ext cx="8435340" cy="5129425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159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311280"/>
            <a:ext cx="277749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311280"/>
            <a:ext cx="8126730" cy="6631728"/>
          </a:xfrm>
          <a:prstGeom prst="rect">
            <a:avLst/>
          </a:prstGeom>
        </p:spPr>
        <p:txBody>
          <a:bodyPr vert="eaVert" lIns="113957" tIns="56960" rIns="113957" bIns="569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509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  <a:prstGeom prst="rect">
            <a:avLst/>
          </a:prstGeom>
        </p:spPr>
        <p:txBody>
          <a:bodyPr lIns="113957" tIns="56960" rIns="113957" bIns="569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867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96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4225" indent="0" algn="ctr">
              <a:buNone/>
              <a:defRPr/>
            </a:lvl2pPr>
            <a:lvl3pPr marL="768449" indent="0" algn="ctr">
              <a:buNone/>
              <a:defRPr/>
            </a:lvl3pPr>
            <a:lvl4pPr marL="1152675" indent="0" algn="ctr">
              <a:buNone/>
              <a:defRPr/>
            </a:lvl4pPr>
            <a:lvl5pPr marL="1536898" indent="0" algn="ctr">
              <a:buNone/>
              <a:defRPr/>
            </a:lvl5pPr>
            <a:lvl6pPr marL="1921124" indent="0" algn="ctr">
              <a:buNone/>
              <a:defRPr/>
            </a:lvl6pPr>
            <a:lvl7pPr marL="2305348" indent="0" algn="ctr">
              <a:buNone/>
              <a:defRPr/>
            </a:lvl7pPr>
            <a:lvl8pPr marL="2689568" indent="0" algn="ctr">
              <a:buNone/>
              <a:defRPr/>
            </a:lvl8pPr>
            <a:lvl9pPr marL="307379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424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165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4225" indent="0">
              <a:buNone/>
              <a:defRPr sz="1500"/>
            </a:lvl2pPr>
            <a:lvl3pPr marL="768449" indent="0">
              <a:buNone/>
              <a:defRPr sz="1400"/>
            </a:lvl3pPr>
            <a:lvl4pPr marL="1152675" indent="0">
              <a:buNone/>
              <a:defRPr sz="1100"/>
            </a:lvl4pPr>
            <a:lvl5pPr marL="1536898" indent="0">
              <a:buNone/>
              <a:defRPr sz="1100"/>
            </a:lvl5pPr>
            <a:lvl6pPr marL="1921124" indent="0">
              <a:buNone/>
              <a:defRPr sz="1100"/>
            </a:lvl6pPr>
            <a:lvl7pPr marL="2305348" indent="0">
              <a:buNone/>
              <a:defRPr sz="1100"/>
            </a:lvl7pPr>
            <a:lvl8pPr marL="2689568" indent="0">
              <a:buNone/>
              <a:defRPr sz="1100"/>
            </a:lvl8pPr>
            <a:lvl9pPr marL="307379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57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51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529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67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640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225" indent="0">
              <a:buNone/>
              <a:defRPr sz="1600" b="1"/>
            </a:lvl2pPr>
            <a:lvl3pPr marL="768449" indent="0">
              <a:buNone/>
              <a:defRPr sz="1500" b="1"/>
            </a:lvl3pPr>
            <a:lvl4pPr marL="1152675" indent="0">
              <a:buNone/>
              <a:defRPr sz="1400" b="1"/>
            </a:lvl4pPr>
            <a:lvl5pPr marL="1536898" indent="0">
              <a:buNone/>
              <a:defRPr sz="1400" b="1"/>
            </a:lvl5pPr>
            <a:lvl6pPr marL="1921124" indent="0">
              <a:buNone/>
              <a:defRPr sz="1400" b="1"/>
            </a:lvl6pPr>
            <a:lvl7pPr marL="2305348" indent="0">
              <a:buNone/>
              <a:defRPr sz="1400" b="1"/>
            </a:lvl7pPr>
            <a:lvl8pPr marL="2689568" indent="0">
              <a:buNone/>
              <a:defRPr sz="1400" b="1"/>
            </a:lvl8pPr>
            <a:lvl9pPr marL="307379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225" indent="0">
              <a:buNone/>
              <a:defRPr sz="1600" b="1"/>
            </a:lvl2pPr>
            <a:lvl3pPr marL="768449" indent="0">
              <a:buNone/>
              <a:defRPr sz="1500" b="1"/>
            </a:lvl3pPr>
            <a:lvl4pPr marL="1152675" indent="0">
              <a:buNone/>
              <a:defRPr sz="1400" b="1"/>
            </a:lvl4pPr>
            <a:lvl5pPr marL="1536898" indent="0">
              <a:buNone/>
              <a:defRPr sz="1400" b="1"/>
            </a:lvl5pPr>
            <a:lvl6pPr marL="1921124" indent="0">
              <a:buNone/>
              <a:defRPr sz="1400" b="1"/>
            </a:lvl6pPr>
            <a:lvl7pPr marL="2305348" indent="0">
              <a:buNone/>
              <a:defRPr sz="1400" b="1"/>
            </a:lvl7pPr>
            <a:lvl8pPr marL="2689568" indent="0">
              <a:buNone/>
              <a:defRPr sz="1400" b="1"/>
            </a:lvl8pPr>
            <a:lvl9pPr marL="307379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495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020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378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10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03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4225" indent="0">
              <a:buNone/>
              <a:defRPr sz="1000"/>
            </a:lvl2pPr>
            <a:lvl3pPr marL="768449" indent="0">
              <a:buNone/>
              <a:defRPr sz="900"/>
            </a:lvl3pPr>
            <a:lvl4pPr marL="1152675" indent="0">
              <a:buNone/>
              <a:defRPr sz="800"/>
            </a:lvl4pPr>
            <a:lvl5pPr marL="1536898" indent="0">
              <a:buNone/>
              <a:defRPr sz="800"/>
            </a:lvl5pPr>
            <a:lvl6pPr marL="1921124" indent="0">
              <a:buNone/>
              <a:defRPr sz="800"/>
            </a:lvl6pPr>
            <a:lvl7pPr marL="2305348" indent="0">
              <a:buNone/>
              <a:defRPr sz="800"/>
            </a:lvl7pPr>
            <a:lvl8pPr marL="2689568" indent="0">
              <a:buNone/>
              <a:defRPr sz="800"/>
            </a:lvl8pPr>
            <a:lvl9pPr marL="307379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169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60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60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4225" indent="0">
              <a:buNone/>
              <a:defRPr sz="2400"/>
            </a:lvl2pPr>
            <a:lvl3pPr marL="768449" indent="0">
              <a:buNone/>
              <a:defRPr sz="2000"/>
            </a:lvl3pPr>
            <a:lvl4pPr marL="1152675" indent="0">
              <a:buNone/>
              <a:defRPr sz="1600"/>
            </a:lvl4pPr>
            <a:lvl5pPr marL="1536898" indent="0">
              <a:buNone/>
              <a:defRPr sz="1600"/>
            </a:lvl5pPr>
            <a:lvl6pPr marL="1921124" indent="0">
              <a:buNone/>
              <a:defRPr sz="1600"/>
            </a:lvl6pPr>
            <a:lvl7pPr marL="2305348" indent="0">
              <a:buNone/>
              <a:defRPr sz="1600"/>
            </a:lvl7pPr>
            <a:lvl8pPr marL="2689568" indent="0">
              <a:buNone/>
              <a:defRPr sz="1600"/>
            </a:lvl8pPr>
            <a:lvl9pPr marL="3073796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60" y="608304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4225" indent="0">
              <a:buNone/>
              <a:defRPr sz="1000"/>
            </a:lvl2pPr>
            <a:lvl3pPr marL="768449" indent="0">
              <a:buNone/>
              <a:defRPr sz="900"/>
            </a:lvl3pPr>
            <a:lvl4pPr marL="1152675" indent="0">
              <a:buNone/>
              <a:defRPr sz="800"/>
            </a:lvl4pPr>
            <a:lvl5pPr marL="1536898" indent="0">
              <a:buNone/>
              <a:defRPr sz="800"/>
            </a:lvl5pPr>
            <a:lvl6pPr marL="1921124" indent="0">
              <a:buNone/>
              <a:defRPr sz="800"/>
            </a:lvl6pPr>
            <a:lvl7pPr marL="2305348" indent="0">
              <a:buNone/>
              <a:defRPr sz="800"/>
            </a:lvl7pPr>
            <a:lvl8pPr marL="2689568" indent="0">
              <a:buNone/>
              <a:defRPr sz="800"/>
            </a:lvl8pPr>
            <a:lvl9pPr marL="307379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146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4808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2537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89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5897" indent="0" algn="ctr">
              <a:buNone/>
              <a:defRPr/>
            </a:lvl2pPr>
            <a:lvl3pPr marL="771792" indent="0" algn="ctr">
              <a:buNone/>
              <a:defRPr/>
            </a:lvl3pPr>
            <a:lvl4pPr marL="1157685" indent="0" algn="ctr">
              <a:buNone/>
              <a:defRPr/>
            </a:lvl4pPr>
            <a:lvl5pPr marL="1543579" indent="0" algn="ctr">
              <a:buNone/>
              <a:defRPr/>
            </a:lvl5pPr>
            <a:lvl6pPr marL="1929473" indent="0" algn="ctr">
              <a:buNone/>
              <a:defRPr/>
            </a:lvl6pPr>
            <a:lvl7pPr marL="2315368" indent="0" algn="ctr">
              <a:buNone/>
              <a:defRPr/>
            </a:lvl7pPr>
            <a:lvl8pPr marL="2701260" indent="0" algn="ctr">
              <a:buNone/>
              <a:defRPr/>
            </a:lvl8pPr>
            <a:lvl9pPr marL="30871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4323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825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752" indent="0">
              <a:buNone/>
              <a:defRPr sz="1600" b="1"/>
            </a:lvl2pPr>
            <a:lvl3pPr marL="755417" indent="0">
              <a:buNone/>
              <a:defRPr sz="1500" b="1"/>
            </a:lvl3pPr>
            <a:lvl4pPr marL="1133134" indent="0">
              <a:buNone/>
              <a:defRPr sz="1400" b="1"/>
            </a:lvl4pPr>
            <a:lvl5pPr marL="1510842" indent="0">
              <a:buNone/>
              <a:defRPr sz="1400" b="1"/>
            </a:lvl5pPr>
            <a:lvl6pPr marL="1888550" indent="0">
              <a:buNone/>
              <a:defRPr sz="1400" b="1"/>
            </a:lvl6pPr>
            <a:lvl7pPr marL="2266265" indent="0">
              <a:buNone/>
              <a:defRPr sz="1400" b="1"/>
            </a:lvl7pPr>
            <a:lvl8pPr marL="2643967" indent="0">
              <a:buNone/>
              <a:defRPr sz="1400" b="1"/>
            </a:lvl8pPr>
            <a:lvl9pPr marL="302168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752" indent="0">
              <a:buNone/>
              <a:defRPr sz="1600" b="1"/>
            </a:lvl2pPr>
            <a:lvl3pPr marL="755417" indent="0">
              <a:buNone/>
              <a:defRPr sz="1500" b="1"/>
            </a:lvl3pPr>
            <a:lvl4pPr marL="1133134" indent="0">
              <a:buNone/>
              <a:defRPr sz="1400" b="1"/>
            </a:lvl4pPr>
            <a:lvl5pPr marL="1510842" indent="0">
              <a:buNone/>
              <a:defRPr sz="1400" b="1"/>
            </a:lvl5pPr>
            <a:lvl6pPr marL="1888550" indent="0">
              <a:buNone/>
              <a:defRPr sz="1400" b="1"/>
            </a:lvl6pPr>
            <a:lvl7pPr marL="2266265" indent="0">
              <a:buNone/>
              <a:defRPr sz="1400" b="1"/>
            </a:lvl7pPr>
            <a:lvl8pPr marL="2643967" indent="0">
              <a:buNone/>
              <a:defRPr sz="1400" b="1"/>
            </a:lvl8pPr>
            <a:lvl9pPr marL="302168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265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49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49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5897" indent="0">
              <a:buNone/>
              <a:defRPr sz="1500"/>
            </a:lvl2pPr>
            <a:lvl3pPr marL="771792" indent="0">
              <a:buNone/>
              <a:defRPr sz="1400"/>
            </a:lvl3pPr>
            <a:lvl4pPr marL="1157685" indent="0">
              <a:buNone/>
              <a:defRPr sz="1100"/>
            </a:lvl4pPr>
            <a:lvl5pPr marL="1543579" indent="0">
              <a:buNone/>
              <a:defRPr sz="1100"/>
            </a:lvl5pPr>
            <a:lvl6pPr marL="1929473" indent="0">
              <a:buNone/>
              <a:defRPr sz="1100"/>
            </a:lvl6pPr>
            <a:lvl7pPr marL="2315368" indent="0">
              <a:buNone/>
              <a:defRPr sz="1100"/>
            </a:lvl7pPr>
            <a:lvl8pPr marL="2701260" indent="0">
              <a:buNone/>
              <a:defRPr sz="1100"/>
            </a:lvl8pPr>
            <a:lvl9pPr marL="30871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888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3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520" y="181493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6983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7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5897" indent="0">
              <a:buNone/>
              <a:defRPr sz="1600" b="1"/>
            </a:lvl2pPr>
            <a:lvl3pPr marL="771792" indent="0">
              <a:buNone/>
              <a:defRPr sz="1500" b="1"/>
            </a:lvl3pPr>
            <a:lvl4pPr marL="1157685" indent="0">
              <a:buNone/>
              <a:defRPr sz="1400" b="1"/>
            </a:lvl4pPr>
            <a:lvl5pPr marL="1543579" indent="0">
              <a:buNone/>
              <a:defRPr sz="1400" b="1"/>
            </a:lvl5pPr>
            <a:lvl6pPr marL="1929473" indent="0">
              <a:buNone/>
              <a:defRPr sz="1400" b="1"/>
            </a:lvl6pPr>
            <a:lvl7pPr marL="2315368" indent="0">
              <a:buNone/>
              <a:defRPr sz="1400" b="1"/>
            </a:lvl7pPr>
            <a:lvl8pPr marL="2701260" indent="0">
              <a:buNone/>
              <a:defRPr sz="1400" b="1"/>
            </a:lvl8pPr>
            <a:lvl9pPr marL="30871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7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5897" indent="0">
              <a:buNone/>
              <a:defRPr sz="1600" b="1"/>
            </a:lvl2pPr>
            <a:lvl3pPr marL="771792" indent="0">
              <a:buNone/>
              <a:defRPr sz="1500" b="1"/>
            </a:lvl3pPr>
            <a:lvl4pPr marL="1157685" indent="0">
              <a:buNone/>
              <a:defRPr sz="1400" b="1"/>
            </a:lvl4pPr>
            <a:lvl5pPr marL="1543579" indent="0">
              <a:buNone/>
              <a:defRPr sz="1400" b="1"/>
            </a:lvl5pPr>
            <a:lvl6pPr marL="1929473" indent="0">
              <a:buNone/>
              <a:defRPr sz="1400" b="1"/>
            </a:lvl6pPr>
            <a:lvl7pPr marL="2315368" indent="0">
              <a:buNone/>
              <a:defRPr sz="1400" b="1"/>
            </a:lvl7pPr>
            <a:lvl8pPr marL="2701260" indent="0">
              <a:buNone/>
              <a:defRPr sz="1400" b="1"/>
            </a:lvl8pPr>
            <a:lvl9pPr marL="30871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6849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1661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023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15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10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15" y="1626003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5897" indent="0">
              <a:buNone/>
              <a:defRPr sz="1000"/>
            </a:lvl2pPr>
            <a:lvl3pPr marL="771792" indent="0">
              <a:buNone/>
              <a:defRPr sz="900"/>
            </a:lvl3pPr>
            <a:lvl4pPr marL="1157685" indent="0">
              <a:buNone/>
              <a:defRPr sz="800"/>
            </a:lvl4pPr>
            <a:lvl5pPr marL="1543579" indent="0">
              <a:buNone/>
              <a:defRPr sz="800"/>
            </a:lvl5pPr>
            <a:lvl6pPr marL="1929473" indent="0">
              <a:buNone/>
              <a:defRPr sz="800"/>
            </a:lvl6pPr>
            <a:lvl7pPr marL="2315368" indent="0">
              <a:buNone/>
              <a:defRPr sz="800"/>
            </a:lvl7pPr>
            <a:lvl8pPr marL="2701260" indent="0">
              <a:buNone/>
              <a:defRPr sz="800"/>
            </a:lvl8pPr>
            <a:lvl9pPr marL="30871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7980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60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60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5897" indent="0">
              <a:buNone/>
              <a:defRPr sz="2400"/>
            </a:lvl2pPr>
            <a:lvl3pPr marL="771792" indent="0">
              <a:buNone/>
              <a:defRPr sz="2000"/>
            </a:lvl3pPr>
            <a:lvl4pPr marL="1157685" indent="0">
              <a:buNone/>
              <a:defRPr sz="1600"/>
            </a:lvl4pPr>
            <a:lvl5pPr marL="1543579" indent="0">
              <a:buNone/>
              <a:defRPr sz="1600"/>
            </a:lvl5pPr>
            <a:lvl6pPr marL="1929473" indent="0">
              <a:buNone/>
              <a:defRPr sz="1600"/>
            </a:lvl6pPr>
            <a:lvl7pPr marL="2315368" indent="0">
              <a:buNone/>
              <a:defRPr sz="1600"/>
            </a:lvl7pPr>
            <a:lvl8pPr marL="2701260" indent="0">
              <a:buNone/>
              <a:defRPr sz="1600"/>
            </a:lvl8pPr>
            <a:lvl9pPr marL="308715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60" y="608300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5897" indent="0">
              <a:buNone/>
              <a:defRPr sz="1000"/>
            </a:lvl2pPr>
            <a:lvl3pPr marL="771792" indent="0">
              <a:buNone/>
              <a:defRPr sz="900"/>
            </a:lvl3pPr>
            <a:lvl4pPr marL="1157685" indent="0">
              <a:buNone/>
              <a:defRPr sz="800"/>
            </a:lvl4pPr>
            <a:lvl5pPr marL="1543579" indent="0">
              <a:buNone/>
              <a:defRPr sz="800"/>
            </a:lvl5pPr>
            <a:lvl6pPr marL="1929473" indent="0">
              <a:buNone/>
              <a:defRPr sz="800"/>
            </a:lvl6pPr>
            <a:lvl7pPr marL="2315368" indent="0">
              <a:buNone/>
              <a:defRPr sz="800"/>
            </a:lvl7pPr>
            <a:lvl8pPr marL="2701260" indent="0">
              <a:buNone/>
              <a:defRPr sz="800"/>
            </a:lvl8pPr>
            <a:lvl9pPr marL="30871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6764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408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335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563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6805" indent="0" algn="ctr">
              <a:buNone/>
              <a:defRPr/>
            </a:lvl2pPr>
            <a:lvl3pPr marL="773608" indent="0" algn="ctr">
              <a:buNone/>
              <a:defRPr/>
            </a:lvl3pPr>
            <a:lvl4pPr marL="1160413" indent="0" algn="ctr">
              <a:buNone/>
              <a:defRPr/>
            </a:lvl4pPr>
            <a:lvl5pPr marL="1547216" indent="0" algn="ctr">
              <a:buNone/>
              <a:defRPr/>
            </a:lvl5pPr>
            <a:lvl6pPr marL="1934021" indent="0" algn="ctr">
              <a:buNone/>
              <a:defRPr/>
            </a:lvl6pPr>
            <a:lvl7pPr marL="2320825" indent="0" algn="ctr">
              <a:buNone/>
              <a:defRPr/>
            </a:lvl7pPr>
            <a:lvl8pPr marL="2707629" indent="0" algn="ctr">
              <a:buNone/>
              <a:defRPr/>
            </a:lvl8pPr>
            <a:lvl9pPr marL="309443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8182C-7305-4DD7-B5D9-1E7171B79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50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58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B9A-8859-4EE6-A9A5-5EE99196D3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427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3825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6805" indent="0">
              <a:buNone/>
              <a:defRPr sz="1500"/>
            </a:lvl2pPr>
            <a:lvl3pPr marL="773608" indent="0">
              <a:buNone/>
              <a:defRPr sz="1400"/>
            </a:lvl3pPr>
            <a:lvl4pPr marL="1160413" indent="0">
              <a:buNone/>
              <a:defRPr sz="1100"/>
            </a:lvl4pPr>
            <a:lvl5pPr marL="1547216" indent="0">
              <a:buNone/>
              <a:defRPr sz="1100"/>
            </a:lvl5pPr>
            <a:lvl6pPr marL="1934021" indent="0">
              <a:buNone/>
              <a:defRPr sz="1100"/>
            </a:lvl6pPr>
            <a:lvl7pPr marL="2320825" indent="0">
              <a:buNone/>
              <a:defRPr sz="1100"/>
            </a:lvl7pPr>
            <a:lvl8pPr marL="2707629" indent="0">
              <a:buNone/>
              <a:defRPr sz="1100"/>
            </a:lvl8pPr>
            <a:lvl9pPr marL="309443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0D4B5-5D08-4E3C-ADBC-6B25DF14AC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7088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1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494" y="181491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BD4B-6D03-4313-A15C-6C15B72BB9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758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7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805" indent="0">
              <a:buNone/>
              <a:defRPr sz="1600" b="1"/>
            </a:lvl2pPr>
            <a:lvl3pPr marL="773608" indent="0">
              <a:buNone/>
              <a:defRPr sz="1500" b="1"/>
            </a:lvl3pPr>
            <a:lvl4pPr marL="1160413" indent="0">
              <a:buNone/>
              <a:defRPr sz="1400" b="1"/>
            </a:lvl4pPr>
            <a:lvl5pPr marL="1547216" indent="0">
              <a:buNone/>
              <a:defRPr sz="1400" b="1"/>
            </a:lvl5pPr>
            <a:lvl6pPr marL="1934021" indent="0">
              <a:buNone/>
              <a:defRPr sz="1400" b="1"/>
            </a:lvl6pPr>
            <a:lvl7pPr marL="2320825" indent="0">
              <a:buNone/>
              <a:defRPr sz="1400" b="1"/>
            </a:lvl7pPr>
            <a:lvl8pPr marL="2707629" indent="0">
              <a:buNone/>
              <a:defRPr sz="1400" b="1"/>
            </a:lvl8pPr>
            <a:lvl9pPr marL="3094433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7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6805" indent="0">
              <a:buNone/>
              <a:defRPr sz="1600" b="1"/>
            </a:lvl2pPr>
            <a:lvl3pPr marL="773608" indent="0">
              <a:buNone/>
              <a:defRPr sz="1500" b="1"/>
            </a:lvl3pPr>
            <a:lvl4pPr marL="1160413" indent="0">
              <a:buNone/>
              <a:defRPr sz="1400" b="1"/>
            </a:lvl4pPr>
            <a:lvl5pPr marL="1547216" indent="0">
              <a:buNone/>
              <a:defRPr sz="1400" b="1"/>
            </a:lvl5pPr>
            <a:lvl6pPr marL="1934021" indent="0">
              <a:buNone/>
              <a:defRPr sz="1400" b="1"/>
            </a:lvl6pPr>
            <a:lvl7pPr marL="2320825" indent="0">
              <a:buNone/>
              <a:defRPr sz="1400" b="1"/>
            </a:lvl7pPr>
            <a:lvl8pPr marL="2707629" indent="0">
              <a:buNone/>
              <a:defRPr sz="1400" b="1"/>
            </a:lvl8pPr>
            <a:lvl9pPr marL="3094433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A5C8D-3D34-4D29-9AEA-ECBC9586F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5174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88D57-618D-4DB6-A59B-BDA2AD8E2B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317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958C-026A-4779-8D3A-30D7804F9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4956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489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0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489" y="162599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6805" indent="0">
              <a:buNone/>
              <a:defRPr sz="1000"/>
            </a:lvl2pPr>
            <a:lvl3pPr marL="773608" indent="0">
              <a:buNone/>
              <a:defRPr sz="900"/>
            </a:lvl3pPr>
            <a:lvl4pPr marL="1160413" indent="0">
              <a:buNone/>
              <a:defRPr sz="800"/>
            </a:lvl4pPr>
            <a:lvl5pPr marL="1547216" indent="0">
              <a:buNone/>
              <a:defRPr sz="800"/>
            </a:lvl5pPr>
            <a:lvl6pPr marL="1934021" indent="0">
              <a:buNone/>
              <a:defRPr sz="800"/>
            </a:lvl6pPr>
            <a:lvl7pPr marL="2320825" indent="0">
              <a:buNone/>
              <a:defRPr sz="800"/>
            </a:lvl7pPr>
            <a:lvl8pPr marL="2707629" indent="0">
              <a:buNone/>
              <a:defRPr sz="800"/>
            </a:lvl8pPr>
            <a:lvl9pPr marL="309443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B7CE-A470-41C4-9D50-B2A3CA6A27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775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54" y="5440680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54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6805" indent="0">
              <a:buNone/>
              <a:defRPr sz="2400"/>
            </a:lvl2pPr>
            <a:lvl3pPr marL="773608" indent="0">
              <a:buNone/>
              <a:defRPr sz="2000"/>
            </a:lvl3pPr>
            <a:lvl4pPr marL="1160413" indent="0">
              <a:buNone/>
              <a:defRPr sz="1600"/>
            </a:lvl4pPr>
            <a:lvl5pPr marL="1547216" indent="0">
              <a:buNone/>
              <a:defRPr sz="1600"/>
            </a:lvl5pPr>
            <a:lvl6pPr marL="1934021" indent="0">
              <a:buNone/>
              <a:defRPr sz="1600"/>
            </a:lvl6pPr>
            <a:lvl7pPr marL="2320825" indent="0">
              <a:buNone/>
              <a:defRPr sz="1600"/>
            </a:lvl7pPr>
            <a:lvl8pPr marL="2707629" indent="0">
              <a:buNone/>
              <a:defRPr sz="1600"/>
            </a:lvl8pPr>
            <a:lvl9pPr marL="3094433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54" y="6082983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6805" indent="0">
              <a:buNone/>
              <a:defRPr sz="1000"/>
            </a:lvl2pPr>
            <a:lvl3pPr marL="773608" indent="0">
              <a:buNone/>
              <a:defRPr sz="900"/>
            </a:lvl3pPr>
            <a:lvl4pPr marL="1160413" indent="0">
              <a:buNone/>
              <a:defRPr sz="800"/>
            </a:lvl4pPr>
            <a:lvl5pPr marL="1547216" indent="0">
              <a:buNone/>
              <a:defRPr sz="800"/>
            </a:lvl5pPr>
            <a:lvl6pPr marL="1934021" indent="0">
              <a:buNone/>
              <a:defRPr sz="800"/>
            </a:lvl6pPr>
            <a:lvl7pPr marL="2320825" indent="0">
              <a:buNone/>
              <a:defRPr sz="800"/>
            </a:lvl7pPr>
            <a:lvl8pPr marL="2707629" indent="0">
              <a:buNone/>
              <a:defRPr sz="800"/>
            </a:lvl8pPr>
            <a:lvl9pPr marL="309443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A5010-8475-42FB-91F3-B3755CC5B0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1333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82E0C-C261-4A2D-8F2B-30B1863A60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319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7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C331A-26C0-41E9-A514-F00967488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68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83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7752" indent="0">
              <a:buNone/>
              <a:defRPr sz="1000"/>
            </a:lvl2pPr>
            <a:lvl3pPr marL="755417" indent="0">
              <a:buNone/>
              <a:defRPr sz="900"/>
            </a:lvl3pPr>
            <a:lvl4pPr marL="1133134" indent="0">
              <a:buNone/>
              <a:defRPr sz="800"/>
            </a:lvl4pPr>
            <a:lvl5pPr marL="1510842" indent="0">
              <a:buNone/>
              <a:defRPr sz="800"/>
            </a:lvl5pPr>
            <a:lvl6pPr marL="1888550" indent="0">
              <a:buNone/>
              <a:defRPr sz="800"/>
            </a:lvl6pPr>
            <a:lvl7pPr marL="2266265" indent="0">
              <a:buNone/>
              <a:defRPr sz="800"/>
            </a:lvl7pPr>
            <a:lvl8pPr marL="2643967" indent="0">
              <a:buNone/>
              <a:defRPr sz="800"/>
            </a:lvl8pPr>
            <a:lvl9pPr marL="30216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DE675736-D0E7-4016-A6F9-712C17C88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7752" indent="0">
              <a:buNone/>
              <a:defRPr sz="2400"/>
            </a:lvl2pPr>
            <a:lvl3pPr marL="755417" indent="0">
              <a:buNone/>
              <a:defRPr sz="2000"/>
            </a:lvl3pPr>
            <a:lvl4pPr marL="1133134" indent="0">
              <a:buNone/>
              <a:defRPr sz="1600"/>
            </a:lvl4pPr>
            <a:lvl5pPr marL="1510842" indent="0">
              <a:buNone/>
              <a:defRPr sz="1600"/>
            </a:lvl5pPr>
            <a:lvl6pPr marL="1888550" indent="0">
              <a:buNone/>
              <a:defRPr sz="1600"/>
            </a:lvl6pPr>
            <a:lvl7pPr marL="2266265" indent="0">
              <a:buNone/>
              <a:defRPr sz="1600"/>
            </a:lvl7pPr>
            <a:lvl8pPr marL="2643967" indent="0">
              <a:buNone/>
              <a:defRPr sz="1600"/>
            </a:lvl8pPr>
            <a:lvl9pPr marL="3021685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200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7752" indent="0">
              <a:buNone/>
              <a:defRPr sz="1000"/>
            </a:lvl2pPr>
            <a:lvl3pPr marL="755417" indent="0">
              <a:buNone/>
              <a:defRPr sz="900"/>
            </a:lvl3pPr>
            <a:lvl4pPr marL="1133134" indent="0">
              <a:buNone/>
              <a:defRPr sz="800"/>
            </a:lvl4pPr>
            <a:lvl5pPr marL="1510842" indent="0">
              <a:buNone/>
              <a:defRPr sz="800"/>
            </a:lvl5pPr>
            <a:lvl6pPr marL="1888550" indent="0">
              <a:buNone/>
              <a:defRPr sz="800"/>
            </a:lvl6pPr>
            <a:lvl7pPr marL="2266265" indent="0">
              <a:buNone/>
              <a:defRPr sz="800"/>
            </a:lvl7pPr>
            <a:lvl8pPr marL="2643967" indent="0">
              <a:buNone/>
              <a:defRPr sz="800"/>
            </a:lvl8pPr>
            <a:lvl9pPr marL="30216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04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62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24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7892" indent="0" algn="ctr">
              <a:buNone/>
              <a:defRPr/>
            </a:lvl2pPr>
            <a:lvl3pPr marL="755696" indent="0" algn="ctr">
              <a:buNone/>
              <a:defRPr/>
            </a:lvl3pPr>
            <a:lvl4pPr marL="1133556" indent="0" algn="ctr">
              <a:buNone/>
              <a:defRPr/>
            </a:lvl4pPr>
            <a:lvl5pPr marL="1511404" indent="0" algn="ctr">
              <a:buNone/>
              <a:defRPr/>
            </a:lvl5pPr>
            <a:lvl6pPr marL="1889252" indent="0" algn="ctr">
              <a:buNone/>
              <a:defRPr/>
            </a:lvl6pPr>
            <a:lvl7pPr marL="2267108" indent="0" algn="ctr">
              <a:buNone/>
              <a:defRPr/>
            </a:lvl7pPr>
            <a:lvl8pPr marL="2644948" indent="0" algn="ctr">
              <a:buNone/>
              <a:defRPr/>
            </a:lvl8pPr>
            <a:lvl9pPr marL="30228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29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15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7892" indent="0">
              <a:buNone/>
              <a:defRPr sz="1500"/>
            </a:lvl2pPr>
            <a:lvl3pPr marL="755696" indent="0">
              <a:buNone/>
              <a:defRPr sz="1400"/>
            </a:lvl3pPr>
            <a:lvl4pPr marL="1133556" indent="0">
              <a:buNone/>
              <a:defRPr sz="1100"/>
            </a:lvl4pPr>
            <a:lvl5pPr marL="1511404" indent="0">
              <a:buNone/>
              <a:defRPr sz="1100"/>
            </a:lvl5pPr>
            <a:lvl6pPr marL="1889252" indent="0">
              <a:buNone/>
              <a:defRPr sz="1100"/>
            </a:lvl6pPr>
            <a:lvl7pPr marL="2267108" indent="0">
              <a:buNone/>
              <a:defRPr sz="1100"/>
            </a:lvl7pPr>
            <a:lvl8pPr marL="2644948" indent="0">
              <a:buNone/>
              <a:defRPr sz="1100"/>
            </a:lvl8pPr>
            <a:lvl9pPr marL="30228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72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750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68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92" indent="0">
              <a:buNone/>
              <a:defRPr sz="1600" b="1"/>
            </a:lvl2pPr>
            <a:lvl3pPr marL="755696" indent="0">
              <a:buNone/>
              <a:defRPr sz="1500" b="1"/>
            </a:lvl3pPr>
            <a:lvl4pPr marL="1133556" indent="0">
              <a:buNone/>
              <a:defRPr sz="1400" b="1"/>
            </a:lvl4pPr>
            <a:lvl5pPr marL="1511404" indent="0">
              <a:buNone/>
              <a:defRPr sz="1400" b="1"/>
            </a:lvl5pPr>
            <a:lvl6pPr marL="1889252" indent="0">
              <a:buNone/>
              <a:defRPr sz="1400" b="1"/>
            </a:lvl6pPr>
            <a:lvl7pPr marL="2267108" indent="0">
              <a:buNone/>
              <a:defRPr sz="1400" b="1"/>
            </a:lvl7pPr>
            <a:lvl8pPr marL="2644948" indent="0">
              <a:buNone/>
              <a:defRPr sz="1400" b="1"/>
            </a:lvl8pPr>
            <a:lvl9pPr marL="302280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7892" indent="0">
              <a:buNone/>
              <a:defRPr sz="1600" b="1"/>
            </a:lvl2pPr>
            <a:lvl3pPr marL="755696" indent="0">
              <a:buNone/>
              <a:defRPr sz="1500" b="1"/>
            </a:lvl3pPr>
            <a:lvl4pPr marL="1133556" indent="0">
              <a:buNone/>
              <a:defRPr sz="1400" b="1"/>
            </a:lvl4pPr>
            <a:lvl5pPr marL="1511404" indent="0">
              <a:buNone/>
              <a:defRPr sz="1400" b="1"/>
            </a:lvl5pPr>
            <a:lvl6pPr marL="1889252" indent="0">
              <a:buNone/>
              <a:defRPr sz="1400" b="1"/>
            </a:lvl6pPr>
            <a:lvl7pPr marL="2267108" indent="0">
              <a:buNone/>
              <a:defRPr sz="1400" b="1"/>
            </a:lvl7pPr>
            <a:lvl8pPr marL="2644948" indent="0">
              <a:buNone/>
              <a:defRPr sz="1400" b="1"/>
            </a:lvl8pPr>
            <a:lvl9pPr marL="302280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74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40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6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</p:spPr>
        <p:txBody>
          <a:bodyPr anchor="b"/>
          <a:lstStyle>
            <a:lvl1pPr marL="0" indent="0">
              <a:buNone/>
              <a:defRPr sz="2500"/>
            </a:lvl1pPr>
            <a:lvl2pPr marL="560817" indent="0">
              <a:buNone/>
              <a:defRPr sz="2300"/>
            </a:lvl2pPr>
            <a:lvl3pPr marL="1121634" indent="0">
              <a:buNone/>
              <a:defRPr sz="2000"/>
            </a:lvl3pPr>
            <a:lvl4pPr marL="1682450" indent="0">
              <a:buNone/>
              <a:defRPr sz="1800"/>
            </a:lvl4pPr>
            <a:lvl5pPr marL="2243267" indent="0">
              <a:buNone/>
              <a:defRPr sz="1800"/>
            </a:lvl5pPr>
            <a:lvl6pPr marL="2804089" indent="0">
              <a:buNone/>
              <a:defRPr sz="1800"/>
            </a:lvl6pPr>
            <a:lvl7pPr marL="3364902" indent="0">
              <a:buNone/>
              <a:defRPr sz="1800"/>
            </a:lvl7pPr>
            <a:lvl8pPr marL="3925716" indent="0">
              <a:buNone/>
              <a:defRPr sz="1800"/>
            </a:lvl8pPr>
            <a:lvl9pPr marL="448653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E930D81-1D97-4B05-A38A-09A0978F5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53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7892" indent="0">
              <a:buNone/>
              <a:defRPr sz="1000"/>
            </a:lvl2pPr>
            <a:lvl3pPr marL="755696" indent="0">
              <a:buNone/>
              <a:defRPr sz="900"/>
            </a:lvl3pPr>
            <a:lvl4pPr marL="1133556" indent="0">
              <a:buNone/>
              <a:defRPr sz="800"/>
            </a:lvl4pPr>
            <a:lvl5pPr marL="1511404" indent="0">
              <a:buNone/>
              <a:defRPr sz="800"/>
            </a:lvl5pPr>
            <a:lvl6pPr marL="1889252" indent="0">
              <a:buNone/>
              <a:defRPr sz="800"/>
            </a:lvl6pPr>
            <a:lvl7pPr marL="2267108" indent="0">
              <a:buNone/>
              <a:defRPr sz="800"/>
            </a:lvl7pPr>
            <a:lvl8pPr marL="2644948" indent="0">
              <a:buNone/>
              <a:defRPr sz="800"/>
            </a:lvl8pPr>
            <a:lvl9pPr marL="3022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97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7892" indent="0">
              <a:buNone/>
              <a:defRPr sz="2400"/>
            </a:lvl2pPr>
            <a:lvl3pPr marL="755696" indent="0">
              <a:buNone/>
              <a:defRPr sz="2000"/>
            </a:lvl3pPr>
            <a:lvl4pPr marL="1133556" indent="0">
              <a:buNone/>
              <a:defRPr sz="1600"/>
            </a:lvl4pPr>
            <a:lvl5pPr marL="1511404" indent="0">
              <a:buNone/>
              <a:defRPr sz="1600"/>
            </a:lvl5pPr>
            <a:lvl6pPr marL="1889252" indent="0">
              <a:buNone/>
              <a:defRPr sz="1600"/>
            </a:lvl6pPr>
            <a:lvl7pPr marL="2267108" indent="0">
              <a:buNone/>
              <a:defRPr sz="1600"/>
            </a:lvl7pPr>
            <a:lvl8pPr marL="2644948" indent="0">
              <a:buNone/>
              <a:defRPr sz="1600"/>
            </a:lvl8pPr>
            <a:lvl9pPr marL="3022809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97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7892" indent="0">
              <a:buNone/>
              <a:defRPr sz="1000"/>
            </a:lvl2pPr>
            <a:lvl3pPr marL="755696" indent="0">
              <a:buNone/>
              <a:defRPr sz="900"/>
            </a:lvl3pPr>
            <a:lvl4pPr marL="1133556" indent="0">
              <a:buNone/>
              <a:defRPr sz="800"/>
            </a:lvl4pPr>
            <a:lvl5pPr marL="1511404" indent="0">
              <a:buNone/>
              <a:defRPr sz="800"/>
            </a:lvl5pPr>
            <a:lvl6pPr marL="1889252" indent="0">
              <a:buNone/>
              <a:defRPr sz="800"/>
            </a:lvl6pPr>
            <a:lvl7pPr marL="2267108" indent="0">
              <a:buNone/>
              <a:defRPr sz="800"/>
            </a:lvl7pPr>
            <a:lvl8pPr marL="2644948" indent="0">
              <a:buNone/>
              <a:defRPr sz="800"/>
            </a:lvl8pPr>
            <a:lvl9pPr marL="30228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37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139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884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589" indent="0" algn="ctr">
              <a:buNone/>
              <a:defRPr/>
            </a:lvl2pPr>
            <a:lvl3pPr marL="757096" indent="0" algn="ctr">
              <a:buNone/>
              <a:defRPr/>
            </a:lvl3pPr>
            <a:lvl4pPr marL="1135667" indent="0" algn="ctr">
              <a:buNone/>
              <a:defRPr/>
            </a:lvl4pPr>
            <a:lvl5pPr marL="1514215" indent="0" algn="ctr">
              <a:buNone/>
              <a:defRPr/>
            </a:lvl5pPr>
            <a:lvl6pPr marL="1892766" indent="0" algn="ctr">
              <a:buNone/>
              <a:defRPr/>
            </a:lvl6pPr>
            <a:lvl7pPr marL="2271326" indent="0" algn="ctr">
              <a:buNone/>
              <a:defRPr/>
            </a:lvl7pPr>
            <a:lvl8pPr marL="2649870" indent="0" algn="ctr">
              <a:buNone/>
              <a:defRPr/>
            </a:lvl8pPr>
            <a:lvl9pPr marL="3028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671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36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589" indent="0">
              <a:buNone/>
              <a:defRPr sz="1500"/>
            </a:lvl2pPr>
            <a:lvl3pPr marL="757096" indent="0">
              <a:buNone/>
              <a:defRPr sz="1400"/>
            </a:lvl3pPr>
            <a:lvl4pPr marL="1135667" indent="0">
              <a:buNone/>
              <a:defRPr sz="1100"/>
            </a:lvl4pPr>
            <a:lvl5pPr marL="1514215" indent="0">
              <a:buNone/>
              <a:defRPr sz="1100"/>
            </a:lvl5pPr>
            <a:lvl6pPr marL="1892766" indent="0">
              <a:buNone/>
              <a:defRPr sz="1100"/>
            </a:lvl6pPr>
            <a:lvl7pPr marL="2271326" indent="0">
              <a:buNone/>
              <a:defRPr sz="1100"/>
            </a:lvl7pPr>
            <a:lvl8pPr marL="2649870" indent="0">
              <a:buNone/>
              <a:defRPr sz="1100"/>
            </a:lvl8pPr>
            <a:lvl9pPr marL="30284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13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15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589" indent="0">
              <a:buNone/>
              <a:defRPr sz="1600" b="1"/>
            </a:lvl2pPr>
            <a:lvl3pPr marL="757096" indent="0">
              <a:buNone/>
              <a:defRPr sz="1500" b="1"/>
            </a:lvl3pPr>
            <a:lvl4pPr marL="1135667" indent="0">
              <a:buNone/>
              <a:defRPr sz="1400" b="1"/>
            </a:lvl4pPr>
            <a:lvl5pPr marL="1514215" indent="0">
              <a:buNone/>
              <a:defRPr sz="1400" b="1"/>
            </a:lvl5pPr>
            <a:lvl6pPr marL="1892766" indent="0">
              <a:buNone/>
              <a:defRPr sz="1400" b="1"/>
            </a:lvl6pPr>
            <a:lvl7pPr marL="2271326" indent="0">
              <a:buNone/>
              <a:defRPr sz="1400" b="1"/>
            </a:lvl7pPr>
            <a:lvl8pPr marL="2649870" indent="0">
              <a:buNone/>
              <a:defRPr sz="1400" b="1"/>
            </a:lvl8pPr>
            <a:lvl9pPr marL="3028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589" indent="0">
              <a:buNone/>
              <a:defRPr sz="1600" b="1"/>
            </a:lvl2pPr>
            <a:lvl3pPr marL="757096" indent="0">
              <a:buNone/>
              <a:defRPr sz="1500" b="1"/>
            </a:lvl3pPr>
            <a:lvl4pPr marL="1135667" indent="0">
              <a:buNone/>
              <a:defRPr sz="1400" b="1"/>
            </a:lvl4pPr>
            <a:lvl5pPr marL="1514215" indent="0">
              <a:buNone/>
              <a:defRPr sz="1400" b="1"/>
            </a:lvl5pPr>
            <a:lvl6pPr marL="1892766" indent="0">
              <a:buNone/>
              <a:defRPr sz="1400" b="1"/>
            </a:lvl6pPr>
            <a:lvl7pPr marL="2271326" indent="0">
              <a:buNone/>
              <a:defRPr sz="1400" b="1"/>
            </a:lvl7pPr>
            <a:lvl8pPr marL="2649870" indent="0">
              <a:buNone/>
              <a:defRPr sz="1400" b="1"/>
            </a:lvl8pPr>
            <a:lvl9pPr marL="3028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94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76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B40C13DD-801C-49AA-AD15-F76758B98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49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172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589" indent="0">
              <a:buNone/>
              <a:defRPr sz="1000"/>
            </a:lvl2pPr>
            <a:lvl3pPr marL="757096" indent="0">
              <a:buNone/>
              <a:defRPr sz="900"/>
            </a:lvl3pPr>
            <a:lvl4pPr marL="1135667" indent="0">
              <a:buNone/>
              <a:defRPr sz="800"/>
            </a:lvl4pPr>
            <a:lvl5pPr marL="1514215" indent="0">
              <a:buNone/>
              <a:defRPr sz="800"/>
            </a:lvl5pPr>
            <a:lvl6pPr marL="1892766" indent="0">
              <a:buNone/>
              <a:defRPr sz="800"/>
            </a:lvl6pPr>
            <a:lvl7pPr marL="2271326" indent="0">
              <a:buNone/>
              <a:defRPr sz="800"/>
            </a:lvl7pPr>
            <a:lvl8pPr marL="2649870" indent="0">
              <a:buNone/>
              <a:defRPr sz="800"/>
            </a:lvl8pPr>
            <a:lvl9pPr marL="3028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76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589" indent="0">
              <a:buNone/>
              <a:defRPr sz="2400"/>
            </a:lvl2pPr>
            <a:lvl3pPr marL="757096" indent="0">
              <a:buNone/>
              <a:defRPr sz="2000"/>
            </a:lvl3pPr>
            <a:lvl4pPr marL="1135667" indent="0">
              <a:buNone/>
              <a:defRPr sz="1600"/>
            </a:lvl4pPr>
            <a:lvl5pPr marL="1514215" indent="0">
              <a:buNone/>
              <a:defRPr sz="1600"/>
            </a:lvl5pPr>
            <a:lvl6pPr marL="1892766" indent="0">
              <a:buNone/>
              <a:defRPr sz="1600"/>
            </a:lvl6pPr>
            <a:lvl7pPr marL="2271326" indent="0">
              <a:buNone/>
              <a:defRPr sz="1600"/>
            </a:lvl7pPr>
            <a:lvl8pPr marL="2649870" indent="0">
              <a:buNone/>
              <a:defRPr sz="1600"/>
            </a:lvl8pPr>
            <a:lvl9pPr marL="302843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80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589" indent="0">
              <a:buNone/>
              <a:defRPr sz="1000"/>
            </a:lvl2pPr>
            <a:lvl3pPr marL="757096" indent="0">
              <a:buNone/>
              <a:defRPr sz="900"/>
            </a:lvl3pPr>
            <a:lvl4pPr marL="1135667" indent="0">
              <a:buNone/>
              <a:defRPr sz="800"/>
            </a:lvl4pPr>
            <a:lvl5pPr marL="1514215" indent="0">
              <a:buNone/>
              <a:defRPr sz="800"/>
            </a:lvl5pPr>
            <a:lvl6pPr marL="1892766" indent="0">
              <a:buNone/>
              <a:defRPr sz="800"/>
            </a:lvl6pPr>
            <a:lvl7pPr marL="2271326" indent="0">
              <a:buNone/>
              <a:defRPr sz="800"/>
            </a:lvl7pPr>
            <a:lvl8pPr marL="2649870" indent="0">
              <a:buNone/>
              <a:defRPr sz="800"/>
            </a:lvl8pPr>
            <a:lvl9pPr marL="3028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293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000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58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8870" indent="0" algn="ctr">
              <a:buNone/>
              <a:defRPr/>
            </a:lvl2pPr>
            <a:lvl3pPr marL="757659" indent="0" algn="ctr">
              <a:buNone/>
              <a:defRPr/>
            </a:lvl3pPr>
            <a:lvl4pPr marL="1136511" indent="0" algn="ctr">
              <a:buNone/>
              <a:defRPr/>
            </a:lvl4pPr>
            <a:lvl5pPr marL="1515341" indent="0" algn="ctr">
              <a:buNone/>
              <a:defRPr/>
            </a:lvl5pPr>
            <a:lvl6pPr marL="1894174" indent="0" algn="ctr">
              <a:buNone/>
              <a:defRPr/>
            </a:lvl6pPr>
            <a:lvl7pPr marL="2273015" indent="0" algn="ctr">
              <a:buNone/>
              <a:defRPr/>
            </a:lvl7pPr>
            <a:lvl8pPr marL="2651840" indent="0" algn="ctr">
              <a:buNone/>
              <a:defRPr/>
            </a:lvl8pPr>
            <a:lvl9pPr marL="303068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30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26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8870" indent="0">
              <a:buNone/>
              <a:defRPr sz="1500"/>
            </a:lvl2pPr>
            <a:lvl3pPr marL="757659" indent="0">
              <a:buNone/>
              <a:defRPr sz="1400"/>
            </a:lvl3pPr>
            <a:lvl4pPr marL="1136511" indent="0">
              <a:buNone/>
              <a:defRPr sz="1100"/>
            </a:lvl4pPr>
            <a:lvl5pPr marL="1515341" indent="0">
              <a:buNone/>
              <a:defRPr sz="1100"/>
            </a:lvl5pPr>
            <a:lvl6pPr marL="1894174" indent="0">
              <a:buNone/>
              <a:defRPr sz="1100"/>
            </a:lvl6pPr>
            <a:lvl7pPr marL="2273015" indent="0">
              <a:buNone/>
              <a:defRPr sz="1100"/>
            </a:lvl7pPr>
            <a:lvl8pPr marL="2651840" indent="0">
              <a:buNone/>
              <a:defRPr sz="1100"/>
            </a:lvl8pPr>
            <a:lvl9pPr marL="303068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18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247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870" indent="0">
              <a:buNone/>
              <a:defRPr sz="1600" b="1"/>
            </a:lvl2pPr>
            <a:lvl3pPr marL="757659" indent="0">
              <a:buNone/>
              <a:defRPr sz="1500" b="1"/>
            </a:lvl3pPr>
            <a:lvl4pPr marL="1136511" indent="0">
              <a:buNone/>
              <a:defRPr sz="1400" b="1"/>
            </a:lvl4pPr>
            <a:lvl5pPr marL="1515341" indent="0">
              <a:buNone/>
              <a:defRPr sz="1400" b="1"/>
            </a:lvl5pPr>
            <a:lvl6pPr marL="1894174" indent="0">
              <a:buNone/>
              <a:defRPr sz="1400" b="1"/>
            </a:lvl6pPr>
            <a:lvl7pPr marL="2273015" indent="0">
              <a:buNone/>
              <a:defRPr sz="1400" b="1"/>
            </a:lvl7pPr>
            <a:lvl8pPr marL="2651840" indent="0">
              <a:buNone/>
              <a:defRPr sz="1400" b="1"/>
            </a:lvl8pPr>
            <a:lvl9pPr marL="303068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8870" indent="0">
              <a:buNone/>
              <a:defRPr sz="1600" b="1"/>
            </a:lvl2pPr>
            <a:lvl3pPr marL="757659" indent="0">
              <a:buNone/>
              <a:defRPr sz="1500" b="1"/>
            </a:lvl3pPr>
            <a:lvl4pPr marL="1136511" indent="0">
              <a:buNone/>
              <a:defRPr sz="1400" b="1"/>
            </a:lvl4pPr>
            <a:lvl5pPr marL="1515341" indent="0">
              <a:buNone/>
              <a:defRPr sz="1400" b="1"/>
            </a:lvl5pPr>
            <a:lvl6pPr marL="1894174" indent="0">
              <a:buNone/>
              <a:defRPr sz="1400" b="1"/>
            </a:lvl6pPr>
            <a:lvl7pPr marL="2273015" indent="0">
              <a:buNone/>
              <a:defRPr sz="1400" b="1"/>
            </a:lvl7pPr>
            <a:lvl8pPr marL="2651840" indent="0">
              <a:buNone/>
              <a:defRPr sz="1400" b="1"/>
            </a:lvl8pPr>
            <a:lvl9pPr marL="303068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88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0817" indent="0">
              <a:buNone/>
              <a:defRPr sz="2500" b="1"/>
            </a:lvl2pPr>
            <a:lvl3pPr marL="1121634" indent="0">
              <a:buNone/>
              <a:defRPr sz="2300" b="1"/>
            </a:lvl3pPr>
            <a:lvl4pPr marL="1682450" indent="0">
              <a:buNone/>
              <a:defRPr sz="2000" b="1"/>
            </a:lvl4pPr>
            <a:lvl5pPr marL="2243267" indent="0">
              <a:buNone/>
              <a:defRPr sz="2000" b="1"/>
            </a:lvl5pPr>
            <a:lvl6pPr marL="2804089" indent="0">
              <a:buNone/>
              <a:defRPr sz="2000" b="1"/>
            </a:lvl6pPr>
            <a:lvl7pPr marL="3364902" indent="0">
              <a:buNone/>
              <a:defRPr sz="2000" b="1"/>
            </a:lvl7pPr>
            <a:lvl8pPr marL="3925716" indent="0">
              <a:buNone/>
              <a:defRPr sz="2000" b="1"/>
            </a:lvl8pPr>
            <a:lvl9pPr marL="448653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0817" indent="0">
              <a:buNone/>
              <a:defRPr sz="2500" b="1"/>
            </a:lvl2pPr>
            <a:lvl3pPr marL="1121634" indent="0">
              <a:buNone/>
              <a:defRPr sz="2300" b="1"/>
            </a:lvl3pPr>
            <a:lvl4pPr marL="1682450" indent="0">
              <a:buNone/>
              <a:defRPr sz="2000" b="1"/>
            </a:lvl4pPr>
            <a:lvl5pPr marL="2243267" indent="0">
              <a:buNone/>
              <a:defRPr sz="2000" b="1"/>
            </a:lvl5pPr>
            <a:lvl6pPr marL="2804089" indent="0">
              <a:buNone/>
              <a:defRPr sz="2000" b="1"/>
            </a:lvl6pPr>
            <a:lvl7pPr marL="3364902" indent="0">
              <a:buNone/>
              <a:defRPr sz="2000" b="1"/>
            </a:lvl7pPr>
            <a:lvl8pPr marL="3925716" indent="0">
              <a:buNone/>
              <a:defRPr sz="2000" b="1"/>
            </a:lvl8pPr>
            <a:lvl9pPr marL="448653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327EAC5D-19E7-4A13-8764-BC1A6F092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28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297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842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8870" indent="0">
              <a:buNone/>
              <a:defRPr sz="1000"/>
            </a:lvl2pPr>
            <a:lvl3pPr marL="757659" indent="0">
              <a:buNone/>
              <a:defRPr sz="900"/>
            </a:lvl3pPr>
            <a:lvl4pPr marL="1136511" indent="0">
              <a:buNone/>
              <a:defRPr sz="800"/>
            </a:lvl4pPr>
            <a:lvl5pPr marL="1515341" indent="0">
              <a:buNone/>
              <a:defRPr sz="800"/>
            </a:lvl5pPr>
            <a:lvl6pPr marL="1894174" indent="0">
              <a:buNone/>
              <a:defRPr sz="800"/>
            </a:lvl6pPr>
            <a:lvl7pPr marL="2273015" indent="0">
              <a:buNone/>
              <a:defRPr sz="800"/>
            </a:lvl7pPr>
            <a:lvl8pPr marL="2651840" indent="0">
              <a:buNone/>
              <a:defRPr sz="800"/>
            </a:lvl8pPr>
            <a:lvl9pPr marL="303068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955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8870" indent="0">
              <a:buNone/>
              <a:defRPr sz="2400"/>
            </a:lvl2pPr>
            <a:lvl3pPr marL="757659" indent="0">
              <a:buNone/>
              <a:defRPr sz="2000"/>
            </a:lvl3pPr>
            <a:lvl4pPr marL="1136511" indent="0">
              <a:buNone/>
              <a:defRPr sz="1600"/>
            </a:lvl4pPr>
            <a:lvl5pPr marL="1515341" indent="0">
              <a:buNone/>
              <a:defRPr sz="1600"/>
            </a:lvl5pPr>
            <a:lvl6pPr marL="1894174" indent="0">
              <a:buNone/>
              <a:defRPr sz="1600"/>
            </a:lvl6pPr>
            <a:lvl7pPr marL="2273015" indent="0">
              <a:buNone/>
              <a:defRPr sz="1600"/>
            </a:lvl7pPr>
            <a:lvl8pPr marL="2651840" indent="0">
              <a:buNone/>
              <a:defRPr sz="1600"/>
            </a:lvl8pPr>
            <a:lvl9pPr marL="3030682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73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8870" indent="0">
              <a:buNone/>
              <a:defRPr sz="1000"/>
            </a:lvl2pPr>
            <a:lvl3pPr marL="757659" indent="0">
              <a:buNone/>
              <a:defRPr sz="900"/>
            </a:lvl3pPr>
            <a:lvl4pPr marL="1136511" indent="0">
              <a:buNone/>
              <a:defRPr sz="800"/>
            </a:lvl4pPr>
            <a:lvl5pPr marL="1515341" indent="0">
              <a:buNone/>
              <a:defRPr sz="800"/>
            </a:lvl5pPr>
            <a:lvl6pPr marL="1894174" indent="0">
              <a:buNone/>
              <a:defRPr sz="800"/>
            </a:lvl6pPr>
            <a:lvl7pPr marL="2273015" indent="0">
              <a:buNone/>
              <a:defRPr sz="800"/>
            </a:lvl7pPr>
            <a:lvl8pPr marL="2651840" indent="0">
              <a:buNone/>
              <a:defRPr sz="800"/>
            </a:lvl8pPr>
            <a:lvl9pPr marL="303068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43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30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296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9195" indent="0" algn="ctr">
              <a:buNone/>
              <a:defRPr/>
            </a:lvl2pPr>
            <a:lvl3pPr marL="758317" indent="0" algn="ctr">
              <a:buNone/>
              <a:defRPr/>
            </a:lvl3pPr>
            <a:lvl4pPr marL="1137497" indent="0" algn="ctr">
              <a:buNone/>
              <a:defRPr/>
            </a:lvl4pPr>
            <a:lvl5pPr marL="1516656" indent="0" algn="ctr">
              <a:buNone/>
              <a:defRPr/>
            </a:lvl5pPr>
            <a:lvl6pPr marL="1895820" indent="0" algn="ctr">
              <a:buNone/>
              <a:defRPr/>
            </a:lvl6pPr>
            <a:lvl7pPr marL="2274986" indent="0" algn="ctr">
              <a:buNone/>
              <a:defRPr/>
            </a:lvl7pPr>
            <a:lvl8pPr marL="2654139" indent="0" algn="ctr">
              <a:buNone/>
              <a:defRPr/>
            </a:lvl8pPr>
            <a:lvl9pPr marL="303331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516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94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9195" indent="0">
              <a:buNone/>
              <a:defRPr sz="1500"/>
            </a:lvl2pPr>
            <a:lvl3pPr marL="758317" indent="0">
              <a:buNone/>
              <a:defRPr sz="1400"/>
            </a:lvl3pPr>
            <a:lvl4pPr marL="1137497" indent="0">
              <a:buNone/>
              <a:defRPr sz="1100"/>
            </a:lvl4pPr>
            <a:lvl5pPr marL="1516656" indent="0">
              <a:buNone/>
              <a:defRPr sz="1100"/>
            </a:lvl5pPr>
            <a:lvl6pPr marL="1895820" indent="0">
              <a:buNone/>
              <a:defRPr sz="1100"/>
            </a:lvl6pPr>
            <a:lvl7pPr marL="2274986" indent="0">
              <a:buNone/>
              <a:defRPr sz="1100"/>
            </a:lvl7pPr>
            <a:lvl8pPr marL="2654139" indent="0">
              <a:buNone/>
              <a:defRPr sz="1100"/>
            </a:lvl8pPr>
            <a:lvl9pPr marL="303331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884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05CE5A8A-C879-4BA4-8827-B47A16F79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146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195" indent="0">
              <a:buNone/>
              <a:defRPr sz="1600" b="1"/>
            </a:lvl2pPr>
            <a:lvl3pPr marL="758317" indent="0">
              <a:buNone/>
              <a:defRPr sz="1500" b="1"/>
            </a:lvl3pPr>
            <a:lvl4pPr marL="1137497" indent="0">
              <a:buNone/>
              <a:defRPr sz="1400" b="1"/>
            </a:lvl4pPr>
            <a:lvl5pPr marL="1516656" indent="0">
              <a:buNone/>
              <a:defRPr sz="1400" b="1"/>
            </a:lvl5pPr>
            <a:lvl6pPr marL="1895820" indent="0">
              <a:buNone/>
              <a:defRPr sz="1400" b="1"/>
            </a:lvl6pPr>
            <a:lvl7pPr marL="2274986" indent="0">
              <a:buNone/>
              <a:defRPr sz="1400" b="1"/>
            </a:lvl7pPr>
            <a:lvl8pPr marL="2654139" indent="0">
              <a:buNone/>
              <a:defRPr sz="1400" b="1"/>
            </a:lvl8pPr>
            <a:lvl9pPr marL="30333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195" indent="0">
              <a:buNone/>
              <a:defRPr sz="1600" b="1"/>
            </a:lvl2pPr>
            <a:lvl3pPr marL="758317" indent="0">
              <a:buNone/>
              <a:defRPr sz="1500" b="1"/>
            </a:lvl3pPr>
            <a:lvl4pPr marL="1137497" indent="0">
              <a:buNone/>
              <a:defRPr sz="1400" b="1"/>
            </a:lvl4pPr>
            <a:lvl5pPr marL="1516656" indent="0">
              <a:buNone/>
              <a:defRPr sz="1400" b="1"/>
            </a:lvl5pPr>
            <a:lvl6pPr marL="1895820" indent="0">
              <a:buNone/>
              <a:defRPr sz="1400" b="1"/>
            </a:lvl6pPr>
            <a:lvl7pPr marL="2274986" indent="0">
              <a:buNone/>
              <a:defRPr sz="1400" b="1"/>
            </a:lvl7pPr>
            <a:lvl8pPr marL="2654139" indent="0">
              <a:buNone/>
              <a:defRPr sz="1400" b="1"/>
            </a:lvl8pPr>
            <a:lvl9pPr marL="303331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98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814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65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9195" indent="0">
              <a:buNone/>
              <a:defRPr sz="1000"/>
            </a:lvl2pPr>
            <a:lvl3pPr marL="758317" indent="0">
              <a:buNone/>
              <a:defRPr sz="900"/>
            </a:lvl3pPr>
            <a:lvl4pPr marL="1137497" indent="0">
              <a:buNone/>
              <a:defRPr sz="800"/>
            </a:lvl4pPr>
            <a:lvl5pPr marL="1516656" indent="0">
              <a:buNone/>
              <a:defRPr sz="800"/>
            </a:lvl5pPr>
            <a:lvl6pPr marL="1895820" indent="0">
              <a:buNone/>
              <a:defRPr sz="800"/>
            </a:lvl6pPr>
            <a:lvl7pPr marL="2274986" indent="0">
              <a:buNone/>
              <a:defRPr sz="800"/>
            </a:lvl7pPr>
            <a:lvl8pPr marL="2654139" indent="0">
              <a:buNone/>
              <a:defRPr sz="800"/>
            </a:lvl8pPr>
            <a:lvl9pPr marL="30333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9195" indent="0">
              <a:buNone/>
              <a:defRPr sz="2400"/>
            </a:lvl2pPr>
            <a:lvl3pPr marL="758317" indent="0">
              <a:buNone/>
              <a:defRPr sz="2000"/>
            </a:lvl3pPr>
            <a:lvl4pPr marL="1137497" indent="0">
              <a:buNone/>
              <a:defRPr sz="1600"/>
            </a:lvl4pPr>
            <a:lvl5pPr marL="1516656" indent="0">
              <a:buNone/>
              <a:defRPr sz="1600"/>
            </a:lvl5pPr>
            <a:lvl6pPr marL="1895820" indent="0">
              <a:buNone/>
              <a:defRPr sz="1600"/>
            </a:lvl6pPr>
            <a:lvl7pPr marL="2274986" indent="0">
              <a:buNone/>
              <a:defRPr sz="1600"/>
            </a:lvl7pPr>
            <a:lvl8pPr marL="2654139" indent="0">
              <a:buNone/>
              <a:defRPr sz="1600"/>
            </a:lvl8pPr>
            <a:lvl9pPr marL="303331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65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9195" indent="0">
              <a:buNone/>
              <a:defRPr sz="1000"/>
            </a:lvl2pPr>
            <a:lvl3pPr marL="758317" indent="0">
              <a:buNone/>
              <a:defRPr sz="900"/>
            </a:lvl3pPr>
            <a:lvl4pPr marL="1137497" indent="0">
              <a:buNone/>
              <a:defRPr sz="800"/>
            </a:lvl4pPr>
            <a:lvl5pPr marL="1516656" indent="0">
              <a:buNone/>
              <a:defRPr sz="800"/>
            </a:lvl5pPr>
            <a:lvl6pPr marL="1895820" indent="0">
              <a:buNone/>
              <a:defRPr sz="800"/>
            </a:lvl6pPr>
            <a:lvl7pPr marL="2274986" indent="0">
              <a:buNone/>
              <a:defRPr sz="800"/>
            </a:lvl7pPr>
            <a:lvl8pPr marL="2654139" indent="0">
              <a:buNone/>
              <a:defRPr sz="800"/>
            </a:lvl8pPr>
            <a:lvl9pPr marL="30333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655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726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955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79987" indent="0" algn="ctr">
              <a:buNone/>
              <a:defRPr/>
            </a:lvl2pPr>
            <a:lvl3pPr marL="759918" indent="0" algn="ctr">
              <a:buNone/>
              <a:defRPr/>
            </a:lvl3pPr>
            <a:lvl4pPr marL="1139892" indent="0" algn="ctr">
              <a:buNone/>
              <a:defRPr/>
            </a:lvl4pPr>
            <a:lvl5pPr marL="1519857" indent="0" algn="ctr">
              <a:buNone/>
              <a:defRPr/>
            </a:lvl5pPr>
            <a:lvl6pPr marL="1899816" indent="0" algn="ctr">
              <a:buNone/>
              <a:defRPr/>
            </a:lvl6pPr>
            <a:lvl7pPr marL="2279781" indent="0" algn="ctr">
              <a:buNone/>
              <a:defRPr/>
            </a:lvl7pPr>
            <a:lvl8pPr marL="2659737" indent="0" algn="ctr">
              <a:buNone/>
              <a:defRPr/>
            </a:lvl8pPr>
            <a:lvl9pPr marL="30397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908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36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79987" indent="0">
              <a:buNone/>
              <a:defRPr sz="1500"/>
            </a:lvl2pPr>
            <a:lvl3pPr marL="759918" indent="0">
              <a:buNone/>
              <a:defRPr sz="1400"/>
            </a:lvl3pPr>
            <a:lvl4pPr marL="1139892" indent="0">
              <a:buNone/>
              <a:defRPr sz="1100"/>
            </a:lvl4pPr>
            <a:lvl5pPr marL="1519857" indent="0">
              <a:buNone/>
              <a:defRPr sz="1100"/>
            </a:lvl5pPr>
            <a:lvl6pPr marL="1899816" indent="0">
              <a:buNone/>
              <a:defRPr sz="1100"/>
            </a:lvl6pPr>
            <a:lvl7pPr marL="2279781" indent="0">
              <a:buNone/>
              <a:defRPr sz="1100"/>
            </a:lvl7pPr>
            <a:lvl8pPr marL="2659737" indent="0">
              <a:buNone/>
              <a:defRPr sz="1100"/>
            </a:lvl8pPr>
            <a:lvl9pPr marL="30397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7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4E58C542-7D07-4469-9728-DF48E2764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646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356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987" indent="0">
              <a:buNone/>
              <a:defRPr sz="1600" b="1"/>
            </a:lvl2pPr>
            <a:lvl3pPr marL="759918" indent="0">
              <a:buNone/>
              <a:defRPr sz="1500" b="1"/>
            </a:lvl3pPr>
            <a:lvl4pPr marL="1139892" indent="0">
              <a:buNone/>
              <a:defRPr sz="1400" b="1"/>
            </a:lvl4pPr>
            <a:lvl5pPr marL="1519857" indent="0">
              <a:buNone/>
              <a:defRPr sz="1400" b="1"/>
            </a:lvl5pPr>
            <a:lvl6pPr marL="1899816" indent="0">
              <a:buNone/>
              <a:defRPr sz="1400" b="1"/>
            </a:lvl6pPr>
            <a:lvl7pPr marL="2279781" indent="0">
              <a:buNone/>
              <a:defRPr sz="1400" b="1"/>
            </a:lvl7pPr>
            <a:lvl8pPr marL="2659737" indent="0">
              <a:buNone/>
              <a:defRPr sz="1400" b="1"/>
            </a:lvl8pPr>
            <a:lvl9pPr marL="3039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9987" indent="0">
              <a:buNone/>
              <a:defRPr sz="1600" b="1"/>
            </a:lvl2pPr>
            <a:lvl3pPr marL="759918" indent="0">
              <a:buNone/>
              <a:defRPr sz="1500" b="1"/>
            </a:lvl3pPr>
            <a:lvl4pPr marL="1139892" indent="0">
              <a:buNone/>
              <a:defRPr sz="1400" b="1"/>
            </a:lvl4pPr>
            <a:lvl5pPr marL="1519857" indent="0">
              <a:buNone/>
              <a:defRPr sz="1400" b="1"/>
            </a:lvl5pPr>
            <a:lvl6pPr marL="1899816" indent="0">
              <a:buNone/>
              <a:defRPr sz="1400" b="1"/>
            </a:lvl6pPr>
            <a:lvl7pPr marL="2279781" indent="0">
              <a:buNone/>
              <a:defRPr sz="1400" b="1"/>
            </a:lvl7pPr>
            <a:lvl8pPr marL="2659737" indent="0">
              <a:buNone/>
              <a:defRPr sz="1400" b="1"/>
            </a:lvl8pPr>
            <a:lvl9pPr marL="30397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901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24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431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79987" indent="0">
              <a:buNone/>
              <a:defRPr sz="1000"/>
            </a:lvl2pPr>
            <a:lvl3pPr marL="759918" indent="0">
              <a:buNone/>
              <a:defRPr sz="900"/>
            </a:lvl3pPr>
            <a:lvl4pPr marL="1139892" indent="0">
              <a:buNone/>
              <a:defRPr sz="800"/>
            </a:lvl4pPr>
            <a:lvl5pPr marL="1519857" indent="0">
              <a:buNone/>
              <a:defRPr sz="800"/>
            </a:lvl5pPr>
            <a:lvl6pPr marL="1899816" indent="0">
              <a:buNone/>
              <a:defRPr sz="800"/>
            </a:lvl6pPr>
            <a:lvl7pPr marL="2279781" indent="0">
              <a:buNone/>
              <a:defRPr sz="800"/>
            </a:lvl7pPr>
            <a:lvl8pPr marL="2659737" indent="0">
              <a:buNone/>
              <a:defRPr sz="800"/>
            </a:lvl8pPr>
            <a:lvl9pPr marL="3039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356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79987" indent="0">
              <a:buNone/>
              <a:defRPr sz="2400"/>
            </a:lvl2pPr>
            <a:lvl3pPr marL="759918" indent="0">
              <a:buNone/>
              <a:defRPr sz="2000"/>
            </a:lvl3pPr>
            <a:lvl4pPr marL="1139892" indent="0">
              <a:buNone/>
              <a:defRPr sz="1600"/>
            </a:lvl4pPr>
            <a:lvl5pPr marL="1519857" indent="0">
              <a:buNone/>
              <a:defRPr sz="1600"/>
            </a:lvl5pPr>
            <a:lvl6pPr marL="1899816" indent="0">
              <a:buNone/>
              <a:defRPr sz="1600"/>
            </a:lvl6pPr>
            <a:lvl7pPr marL="2279781" indent="0">
              <a:buNone/>
              <a:defRPr sz="1600"/>
            </a:lvl7pPr>
            <a:lvl8pPr marL="2659737" indent="0">
              <a:buNone/>
              <a:defRPr sz="1600"/>
            </a:lvl8pPr>
            <a:lvl9pPr marL="303970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46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79987" indent="0">
              <a:buNone/>
              <a:defRPr sz="1000"/>
            </a:lvl2pPr>
            <a:lvl3pPr marL="759918" indent="0">
              <a:buNone/>
              <a:defRPr sz="900"/>
            </a:lvl3pPr>
            <a:lvl4pPr marL="1139892" indent="0">
              <a:buNone/>
              <a:defRPr sz="800"/>
            </a:lvl4pPr>
            <a:lvl5pPr marL="1519857" indent="0">
              <a:buNone/>
              <a:defRPr sz="800"/>
            </a:lvl5pPr>
            <a:lvl6pPr marL="1899816" indent="0">
              <a:buNone/>
              <a:defRPr sz="800"/>
            </a:lvl6pPr>
            <a:lvl7pPr marL="2279781" indent="0">
              <a:buNone/>
              <a:defRPr sz="800"/>
            </a:lvl7pPr>
            <a:lvl8pPr marL="2659737" indent="0">
              <a:buNone/>
              <a:defRPr sz="800"/>
            </a:lvl8pPr>
            <a:lvl9pPr marL="30397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895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92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082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650" y="2414032"/>
            <a:ext cx="10493276" cy="16664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124" y="4404360"/>
            <a:ext cx="8642152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380453" indent="0" algn="ctr">
              <a:buNone/>
              <a:defRPr/>
            </a:lvl2pPr>
            <a:lvl3pPr marL="760861" indent="0" algn="ctr">
              <a:buNone/>
              <a:defRPr/>
            </a:lvl3pPr>
            <a:lvl4pPr marL="1141309" indent="0" algn="ctr">
              <a:buNone/>
              <a:defRPr/>
            </a:lvl4pPr>
            <a:lvl5pPr marL="1521742" indent="0" algn="ctr">
              <a:buNone/>
              <a:defRPr/>
            </a:lvl5pPr>
            <a:lvl6pPr marL="1902171" indent="0" algn="ctr">
              <a:buNone/>
              <a:defRPr/>
            </a:lvl6pPr>
            <a:lvl7pPr marL="2282609" indent="0" algn="ctr">
              <a:buNone/>
              <a:defRPr/>
            </a:lvl7pPr>
            <a:lvl8pPr marL="2663037" indent="0" algn="ctr">
              <a:buNone/>
              <a:defRPr/>
            </a:lvl8pPr>
            <a:lvl9pPr marL="304347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37C14-905E-4E84-B80E-9894253A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1771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BFBE6-CDB6-4AEF-9608-F646B695D5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2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72" y="309457"/>
            <a:ext cx="4061223" cy="131699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72" y="1626472"/>
            <a:ext cx="4061223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60817" indent="0">
              <a:buNone/>
              <a:defRPr sz="1500"/>
            </a:lvl2pPr>
            <a:lvl3pPr marL="1121634" indent="0">
              <a:buNone/>
              <a:defRPr sz="1300"/>
            </a:lvl3pPr>
            <a:lvl4pPr marL="1682450" indent="0">
              <a:buNone/>
              <a:defRPr sz="1100"/>
            </a:lvl4pPr>
            <a:lvl5pPr marL="2243267" indent="0">
              <a:buNone/>
              <a:defRPr sz="1100"/>
            </a:lvl5pPr>
            <a:lvl6pPr marL="2804089" indent="0">
              <a:buNone/>
              <a:defRPr sz="1100"/>
            </a:lvl6pPr>
            <a:lvl7pPr marL="3364902" indent="0">
              <a:buNone/>
              <a:defRPr sz="1100"/>
            </a:lvl7pPr>
            <a:lvl8pPr marL="3925716" indent="0">
              <a:buNone/>
              <a:defRPr sz="1100"/>
            </a:lvl8pPr>
            <a:lvl9pPr marL="44865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1FF68CC-0997-4A41-9EED-263DA00E6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97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61" y="4994038"/>
            <a:ext cx="10493276" cy="154368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61" y="3293826"/>
            <a:ext cx="10493276" cy="1700213"/>
          </a:xfrm>
        </p:spPr>
        <p:txBody>
          <a:bodyPr anchor="b"/>
          <a:lstStyle>
            <a:lvl1pPr marL="0" indent="0">
              <a:buNone/>
              <a:defRPr sz="1600"/>
            </a:lvl1pPr>
            <a:lvl2pPr marL="380453" indent="0">
              <a:buNone/>
              <a:defRPr sz="1500"/>
            </a:lvl2pPr>
            <a:lvl3pPr marL="760861" indent="0">
              <a:buNone/>
              <a:defRPr sz="1400"/>
            </a:lvl3pPr>
            <a:lvl4pPr marL="1141309" indent="0">
              <a:buNone/>
              <a:defRPr sz="1100"/>
            </a:lvl4pPr>
            <a:lvl5pPr marL="1521742" indent="0">
              <a:buNone/>
              <a:defRPr sz="1100"/>
            </a:lvl5pPr>
            <a:lvl6pPr marL="1902171" indent="0">
              <a:buNone/>
              <a:defRPr sz="1100"/>
            </a:lvl6pPr>
            <a:lvl7pPr marL="2282609" indent="0">
              <a:buNone/>
              <a:defRPr sz="1100"/>
            </a:lvl7pPr>
            <a:lvl8pPr marL="2663037" indent="0">
              <a:buNone/>
              <a:defRPr sz="1100"/>
            </a:lvl8pPr>
            <a:lvl9pPr marL="304347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A010E-6151-4BDC-9E4B-024D37ADC9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277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488" y="1814951"/>
            <a:ext cx="5490418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6658" y="1814951"/>
            <a:ext cx="5490419" cy="51289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9BCE1-CA85-4225-9003-A3CFD359AB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539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489" y="1739345"/>
            <a:ext cx="5454254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453" indent="0">
              <a:buNone/>
              <a:defRPr sz="1600" b="1"/>
            </a:lvl2pPr>
            <a:lvl3pPr marL="760861" indent="0">
              <a:buNone/>
              <a:defRPr sz="1500" b="1"/>
            </a:lvl3pPr>
            <a:lvl4pPr marL="1141309" indent="0">
              <a:buNone/>
              <a:defRPr sz="1400" b="1"/>
            </a:lvl4pPr>
            <a:lvl5pPr marL="1521742" indent="0">
              <a:buNone/>
              <a:defRPr sz="1400" b="1"/>
            </a:lvl5pPr>
            <a:lvl6pPr marL="1902171" indent="0">
              <a:buNone/>
              <a:defRPr sz="1400" b="1"/>
            </a:lvl6pPr>
            <a:lvl7pPr marL="2282609" indent="0">
              <a:buNone/>
              <a:defRPr sz="1400" b="1"/>
            </a:lvl7pPr>
            <a:lvl8pPr marL="2663037" indent="0">
              <a:buNone/>
              <a:defRPr sz="1400" b="1"/>
            </a:lvl8pPr>
            <a:lvl9pPr marL="304347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489" y="2465308"/>
            <a:ext cx="5454254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1320" y="1739345"/>
            <a:ext cx="5455593" cy="7259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453" indent="0">
              <a:buNone/>
              <a:defRPr sz="1600" b="1"/>
            </a:lvl2pPr>
            <a:lvl3pPr marL="760861" indent="0">
              <a:buNone/>
              <a:defRPr sz="1500" b="1"/>
            </a:lvl3pPr>
            <a:lvl4pPr marL="1141309" indent="0">
              <a:buNone/>
              <a:defRPr sz="1400" b="1"/>
            </a:lvl4pPr>
            <a:lvl5pPr marL="1521742" indent="0">
              <a:buNone/>
              <a:defRPr sz="1400" b="1"/>
            </a:lvl5pPr>
            <a:lvl6pPr marL="1902171" indent="0">
              <a:buNone/>
              <a:defRPr sz="1400" b="1"/>
            </a:lvl6pPr>
            <a:lvl7pPr marL="2282609" indent="0">
              <a:buNone/>
              <a:defRPr sz="1400" b="1"/>
            </a:lvl7pPr>
            <a:lvl8pPr marL="2663037" indent="0">
              <a:buNone/>
              <a:defRPr sz="1400" b="1"/>
            </a:lvl8pPr>
            <a:lvl9pPr marL="304347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1320" y="2465308"/>
            <a:ext cx="5455593" cy="4477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EE0C1-CE4A-4808-91C3-CD91E1409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290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9AFC4-99D9-455D-B5FF-720091228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683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44A55-19CF-40DF-A7BD-022EE0ACCC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162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42" y="309008"/>
            <a:ext cx="4061223" cy="13169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50" y="309037"/>
            <a:ext cx="6900863" cy="6633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542" y="1626027"/>
            <a:ext cx="4061223" cy="5316538"/>
          </a:xfrm>
        </p:spPr>
        <p:txBody>
          <a:bodyPr/>
          <a:lstStyle>
            <a:lvl1pPr marL="0" indent="0">
              <a:buNone/>
              <a:defRPr sz="1100"/>
            </a:lvl1pPr>
            <a:lvl2pPr marL="380453" indent="0">
              <a:buNone/>
              <a:defRPr sz="1000"/>
            </a:lvl2pPr>
            <a:lvl3pPr marL="760861" indent="0">
              <a:buNone/>
              <a:defRPr sz="900"/>
            </a:lvl3pPr>
            <a:lvl4pPr marL="1141309" indent="0">
              <a:buNone/>
              <a:defRPr sz="800"/>
            </a:lvl4pPr>
            <a:lvl5pPr marL="1521742" indent="0">
              <a:buNone/>
              <a:defRPr sz="800"/>
            </a:lvl5pPr>
            <a:lvl6pPr marL="1902171" indent="0">
              <a:buNone/>
              <a:defRPr sz="800"/>
            </a:lvl6pPr>
            <a:lvl7pPr marL="2282609" indent="0">
              <a:buNone/>
              <a:defRPr sz="800"/>
            </a:lvl7pPr>
            <a:lvl8pPr marL="2663037" indent="0">
              <a:buNone/>
              <a:defRPr sz="800"/>
            </a:lvl8pPr>
            <a:lvl9pPr marL="30434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5BB66-9603-4E7E-826E-B4FC9DFD9E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277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87" y="5440681"/>
            <a:ext cx="7407176" cy="64230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087" y="694928"/>
            <a:ext cx="7407176" cy="4663440"/>
          </a:xfrm>
        </p:spPr>
        <p:txBody>
          <a:bodyPr/>
          <a:lstStyle>
            <a:lvl1pPr marL="0" indent="0">
              <a:buNone/>
              <a:defRPr sz="2800"/>
            </a:lvl1pPr>
            <a:lvl2pPr marL="380453" indent="0">
              <a:buNone/>
              <a:defRPr sz="2400"/>
            </a:lvl2pPr>
            <a:lvl3pPr marL="760861" indent="0">
              <a:buNone/>
              <a:defRPr sz="2000"/>
            </a:lvl3pPr>
            <a:lvl4pPr marL="1141309" indent="0">
              <a:buNone/>
              <a:defRPr sz="1600"/>
            </a:lvl4pPr>
            <a:lvl5pPr marL="1521742" indent="0">
              <a:buNone/>
              <a:defRPr sz="1600"/>
            </a:lvl5pPr>
            <a:lvl6pPr marL="1902171" indent="0">
              <a:buNone/>
              <a:defRPr sz="1600"/>
            </a:lvl6pPr>
            <a:lvl7pPr marL="2282609" indent="0">
              <a:buNone/>
              <a:defRPr sz="1600"/>
            </a:lvl7pPr>
            <a:lvl8pPr marL="2663037" indent="0">
              <a:buNone/>
              <a:defRPr sz="1600"/>
            </a:lvl8pPr>
            <a:lvl9pPr marL="3043477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087" y="6083134"/>
            <a:ext cx="7407176" cy="912178"/>
          </a:xfrm>
        </p:spPr>
        <p:txBody>
          <a:bodyPr/>
          <a:lstStyle>
            <a:lvl1pPr marL="0" indent="0">
              <a:buNone/>
              <a:defRPr sz="1100"/>
            </a:lvl1pPr>
            <a:lvl2pPr marL="380453" indent="0">
              <a:buNone/>
              <a:defRPr sz="1000"/>
            </a:lvl2pPr>
            <a:lvl3pPr marL="760861" indent="0">
              <a:buNone/>
              <a:defRPr sz="900"/>
            </a:lvl3pPr>
            <a:lvl4pPr marL="1141309" indent="0">
              <a:buNone/>
              <a:defRPr sz="800"/>
            </a:lvl4pPr>
            <a:lvl5pPr marL="1521742" indent="0">
              <a:buNone/>
              <a:defRPr sz="800"/>
            </a:lvl5pPr>
            <a:lvl6pPr marL="1902171" indent="0">
              <a:buNone/>
              <a:defRPr sz="800"/>
            </a:lvl6pPr>
            <a:lvl7pPr marL="2282609" indent="0">
              <a:buNone/>
              <a:defRPr sz="800"/>
            </a:lvl7pPr>
            <a:lvl8pPr marL="2663037" indent="0">
              <a:buNone/>
              <a:defRPr sz="800"/>
            </a:lvl8pPr>
            <a:lvl9pPr marL="30434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09952-87F9-41B1-BFEC-8893F77F8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544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58835-3840-40A9-9727-D6F8D83A2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000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229" y="311706"/>
            <a:ext cx="2776687" cy="663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489" y="311706"/>
            <a:ext cx="8204150" cy="66321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AEA832-387E-4D2D-AC3E-74AA93770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724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311256"/>
            <a:ext cx="1110996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17220" y="1813580"/>
            <a:ext cx="11109960" cy="51294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C664A-98C4-4EB4-9021-D25D94E5F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5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</p:spPr>
        <p:txBody>
          <a:bodyPr/>
          <a:lstStyle>
            <a:lvl1pPr marL="0" indent="0">
              <a:buNone/>
              <a:defRPr sz="4000"/>
            </a:lvl1pPr>
            <a:lvl2pPr marL="560817" indent="0">
              <a:buNone/>
              <a:defRPr sz="3500"/>
            </a:lvl2pPr>
            <a:lvl3pPr marL="1121634" indent="0">
              <a:buNone/>
              <a:defRPr sz="3000"/>
            </a:lvl3pPr>
            <a:lvl4pPr marL="1682450" indent="0">
              <a:buNone/>
              <a:defRPr sz="2500"/>
            </a:lvl4pPr>
            <a:lvl5pPr marL="2243267" indent="0">
              <a:buNone/>
              <a:defRPr sz="2500"/>
            </a:lvl5pPr>
            <a:lvl6pPr marL="2804089" indent="0">
              <a:buNone/>
              <a:defRPr sz="2500"/>
            </a:lvl6pPr>
            <a:lvl7pPr marL="3364902" indent="0">
              <a:buNone/>
              <a:defRPr sz="2500"/>
            </a:lvl7pPr>
            <a:lvl8pPr marL="3925716" indent="0">
              <a:buNone/>
              <a:defRPr sz="2500"/>
            </a:lvl8pPr>
            <a:lvl9pPr marL="4486535" indent="0">
              <a:buNone/>
              <a:defRPr sz="2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60817" indent="0">
              <a:buNone/>
              <a:defRPr sz="1500"/>
            </a:lvl2pPr>
            <a:lvl3pPr marL="1121634" indent="0">
              <a:buNone/>
              <a:defRPr sz="1300"/>
            </a:lvl3pPr>
            <a:lvl4pPr marL="1682450" indent="0">
              <a:buNone/>
              <a:defRPr sz="1100"/>
            </a:lvl4pPr>
            <a:lvl5pPr marL="2243267" indent="0">
              <a:buNone/>
              <a:defRPr sz="1100"/>
            </a:lvl5pPr>
            <a:lvl6pPr marL="2804089" indent="0">
              <a:buNone/>
              <a:defRPr sz="1100"/>
            </a:lvl6pPr>
            <a:lvl7pPr marL="3364902" indent="0">
              <a:buNone/>
              <a:defRPr sz="1100"/>
            </a:lvl7pPr>
            <a:lvl8pPr marL="3925716" indent="0">
              <a:buNone/>
              <a:defRPr sz="1100"/>
            </a:lvl8pPr>
            <a:lvl9pPr marL="44865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fld id="{82FFF896-E86B-45A0-9D62-8C13D815A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148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414608"/>
            <a:ext cx="104927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4404360"/>
            <a:ext cx="86410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66903" indent="0" algn="ctr">
              <a:buNone/>
              <a:defRPr/>
            </a:lvl2pPr>
            <a:lvl3pPr marL="1133785" indent="0" algn="ctr">
              <a:buNone/>
              <a:defRPr/>
            </a:lvl3pPr>
            <a:lvl4pPr marL="1700682" indent="0" algn="ctr">
              <a:buNone/>
              <a:defRPr/>
            </a:lvl4pPr>
            <a:lvl5pPr marL="2267582" indent="0" algn="ctr">
              <a:buNone/>
              <a:defRPr/>
            </a:lvl5pPr>
            <a:lvl6pPr marL="2834483" indent="0" algn="ctr">
              <a:buNone/>
              <a:defRPr/>
            </a:lvl6pPr>
            <a:lvl7pPr marL="3401374" indent="0" algn="ctr">
              <a:buNone/>
              <a:defRPr/>
            </a:lvl7pPr>
            <a:lvl8pPr marL="3968267" indent="0" algn="ctr">
              <a:buNone/>
              <a:defRPr/>
            </a:lvl8pPr>
            <a:lvl9pPr marL="453516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70FB5-47C5-4F37-97CB-F02D8C6E40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714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106E5-464E-401C-85F9-35DCA1BF75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751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994487"/>
            <a:ext cx="10492740" cy="15436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3294287"/>
            <a:ext cx="10492740" cy="1700212"/>
          </a:xfrm>
        </p:spPr>
        <p:txBody>
          <a:bodyPr anchor="b"/>
          <a:lstStyle>
            <a:lvl1pPr marL="0" indent="0">
              <a:buNone/>
              <a:defRPr sz="2500"/>
            </a:lvl1pPr>
            <a:lvl2pPr marL="566903" indent="0">
              <a:buNone/>
              <a:defRPr sz="2300"/>
            </a:lvl2pPr>
            <a:lvl3pPr marL="1133785" indent="0">
              <a:buNone/>
              <a:defRPr sz="2000"/>
            </a:lvl3pPr>
            <a:lvl4pPr marL="1700682" indent="0">
              <a:buNone/>
              <a:defRPr sz="1800"/>
            </a:lvl4pPr>
            <a:lvl5pPr marL="2267582" indent="0">
              <a:buNone/>
              <a:defRPr sz="1800"/>
            </a:lvl5pPr>
            <a:lvl6pPr marL="2834483" indent="0">
              <a:buNone/>
              <a:defRPr sz="1800"/>
            </a:lvl6pPr>
            <a:lvl7pPr marL="3401374" indent="0">
              <a:buNone/>
              <a:defRPr sz="1800"/>
            </a:lvl7pPr>
            <a:lvl8pPr marL="3968267" indent="0">
              <a:buNone/>
              <a:defRPr sz="1800"/>
            </a:lvl8pPr>
            <a:lvl9pPr marL="453516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98F1E-BC27-43D3-A3C3-9725C6CEA5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967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813580"/>
            <a:ext cx="5452110" cy="512942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15E3F-8CCA-4525-826A-0D26CBDF61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229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739795"/>
            <a:ext cx="5454254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903" indent="0">
              <a:buNone/>
              <a:defRPr sz="2500" b="1"/>
            </a:lvl2pPr>
            <a:lvl3pPr marL="1133785" indent="0">
              <a:buNone/>
              <a:defRPr sz="2300" b="1"/>
            </a:lvl3pPr>
            <a:lvl4pPr marL="1700682" indent="0">
              <a:buNone/>
              <a:defRPr sz="2000" b="1"/>
            </a:lvl4pPr>
            <a:lvl5pPr marL="2267582" indent="0">
              <a:buNone/>
              <a:defRPr sz="2000" b="1"/>
            </a:lvl5pPr>
            <a:lvl6pPr marL="2834483" indent="0">
              <a:buNone/>
              <a:defRPr sz="2000" b="1"/>
            </a:lvl6pPr>
            <a:lvl7pPr marL="3401374" indent="0">
              <a:buNone/>
              <a:defRPr sz="2000" b="1"/>
            </a:lvl7pPr>
            <a:lvl8pPr marL="3968267" indent="0">
              <a:buNone/>
              <a:defRPr sz="2000" b="1"/>
            </a:lvl8pPr>
            <a:lvl9pPr marL="453516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464859"/>
            <a:ext cx="5454254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739795"/>
            <a:ext cx="5456396" cy="72506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903" indent="0">
              <a:buNone/>
              <a:defRPr sz="2500" b="1"/>
            </a:lvl2pPr>
            <a:lvl3pPr marL="1133785" indent="0">
              <a:buNone/>
              <a:defRPr sz="2300" b="1"/>
            </a:lvl3pPr>
            <a:lvl4pPr marL="1700682" indent="0">
              <a:buNone/>
              <a:defRPr sz="2000" b="1"/>
            </a:lvl4pPr>
            <a:lvl5pPr marL="2267582" indent="0">
              <a:buNone/>
              <a:defRPr sz="2000" b="1"/>
            </a:lvl5pPr>
            <a:lvl6pPr marL="2834483" indent="0">
              <a:buNone/>
              <a:defRPr sz="2000" b="1"/>
            </a:lvl6pPr>
            <a:lvl7pPr marL="3401374" indent="0">
              <a:buNone/>
              <a:defRPr sz="2000" b="1"/>
            </a:lvl7pPr>
            <a:lvl8pPr marL="3968267" indent="0">
              <a:buNone/>
              <a:defRPr sz="2000" b="1"/>
            </a:lvl8pPr>
            <a:lvl9pPr marL="453516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464859"/>
            <a:ext cx="5456396" cy="447812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268AB-2C59-4064-AB46-7498BB3CEF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462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D14D7-73A3-430D-B878-E6B9608E8E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184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475E2-4A03-441F-B000-D2F4DE899B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47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72" y="309457"/>
            <a:ext cx="4061223" cy="131699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309482"/>
            <a:ext cx="6900863" cy="6633528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72" y="1626472"/>
            <a:ext cx="4061223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66903" indent="0">
              <a:buNone/>
              <a:defRPr sz="1500"/>
            </a:lvl2pPr>
            <a:lvl3pPr marL="1133785" indent="0">
              <a:buNone/>
              <a:defRPr sz="1300"/>
            </a:lvl3pPr>
            <a:lvl4pPr marL="1700682" indent="0">
              <a:buNone/>
              <a:defRPr sz="1100"/>
            </a:lvl4pPr>
            <a:lvl5pPr marL="2267582" indent="0">
              <a:buNone/>
              <a:defRPr sz="1100"/>
            </a:lvl5pPr>
            <a:lvl6pPr marL="2834483" indent="0">
              <a:buNone/>
              <a:defRPr sz="1100"/>
            </a:lvl6pPr>
            <a:lvl7pPr marL="3401374" indent="0">
              <a:buNone/>
              <a:defRPr sz="1100"/>
            </a:lvl7pPr>
            <a:lvl8pPr marL="3968267" indent="0">
              <a:buNone/>
              <a:defRPr sz="1100"/>
            </a:lvl8pPr>
            <a:lvl9pPr marL="45351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44399-9CC9-4ED7-AC35-D7845BF819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892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5440681"/>
            <a:ext cx="7406640" cy="64230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94478"/>
            <a:ext cx="7406640" cy="4663440"/>
          </a:xfrm>
        </p:spPr>
        <p:txBody>
          <a:bodyPr/>
          <a:lstStyle>
            <a:lvl1pPr marL="0" indent="0">
              <a:buNone/>
              <a:defRPr sz="4000"/>
            </a:lvl1pPr>
            <a:lvl2pPr marL="566903" indent="0">
              <a:buNone/>
              <a:defRPr sz="3500"/>
            </a:lvl2pPr>
            <a:lvl3pPr marL="1133785" indent="0">
              <a:buNone/>
              <a:defRPr sz="3000"/>
            </a:lvl3pPr>
            <a:lvl4pPr marL="1700682" indent="0">
              <a:buNone/>
              <a:defRPr sz="2500"/>
            </a:lvl4pPr>
            <a:lvl5pPr marL="2267582" indent="0">
              <a:buNone/>
              <a:defRPr sz="2500"/>
            </a:lvl5pPr>
            <a:lvl6pPr marL="2834483" indent="0">
              <a:buNone/>
              <a:defRPr sz="2500"/>
            </a:lvl6pPr>
            <a:lvl7pPr marL="3401374" indent="0">
              <a:buNone/>
              <a:defRPr sz="2500"/>
            </a:lvl7pPr>
            <a:lvl8pPr marL="3968267" indent="0">
              <a:buNone/>
              <a:defRPr sz="2500"/>
            </a:lvl8pPr>
            <a:lvl9pPr marL="4535160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6082984"/>
            <a:ext cx="740664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66903" indent="0">
              <a:buNone/>
              <a:defRPr sz="1500"/>
            </a:lvl2pPr>
            <a:lvl3pPr marL="1133785" indent="0">
              <a:buNone/>
              <a:defRPr sz="1300"/>
            </a:lvl3pPr>
            <a:lvl4pPr marL="1700682" indent="0">
              <a:buNone/>
              <a:defRPr sz="1100"/>
            </a:lvl4pPr>
            <a:lvl5pPr marL="2267582" indent="0">
              <a:buNone/>
              <a:defRPr sz="1100"/>
            </a:lvl5pPr>
            <a:lvl6pPr marL="2834483" indent="0">
              <a:buNone/>
              <a:defRPr sz="1100"/>
            </a:lvl6pPr>
            <a:lvl7pPr marL="3401374" indent="0">
              <a:buNone/>
              <a:defRPr sz="1100"/>
            </a:lvl7pPr>
            <a:lvl8pPr marL="3968267" indent="0">
              <a:buNone/>
              <a:defRPr sz="1100"/>
            </a:lvl8pPr>
            <a:lvl9pPr marL="45351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72D5F-7400-4303-8849-4E106CA427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72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9B483-65D6-4DA6-95C5-59C9A460D1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7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18" Type="http://schemas.openxmlformats.org/officeDocument/2006/relationships/slide" Target="../slides/slide20.xml"/><Relationship Id="rId3" Type="http://schemas.openxmlformats.org/officeDocument/2006/relationships/slideLayout" Target="../slideLayouts/slideLayout137.xml"/><Relationship Id="rId21" Type="http://schemas.openxmlformats.org/officeDocument/2006/relationships/slide" Target="../slides/slide2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" Target="../slides/slide29.xml"/><Relationship Id="rId2" Type="http://schemas.openxmlformats.org/officeDocument/2006/relationships/slideLayout" Target="../slideLayouts/slideLayout136.xml"/><Relationship Id="rId16" Type="http://schemas.openxmlformats.org/officeDocument/2006/relationships/slide" Target="../slides/slide24.xml"/><Relationship Id="rId20" Type="http://schemas.openxmlformats.org/officeDocument/2006/relationships/slide" Target="../slides/slide3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" Target="../slides/slide26.xml"/><Relationship Id="rId10" Type="http://schemas.openxmlformats.org/officeDocument/2006/relationships/slideLayout" Target="../slideLayouts/slideLayout144.xml"/><Relationship Id="rId19" Type="http://schemas.openxmlformats.org/officeDocument/2006/relationships/slide" Target="../slides/slide8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1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311256"/>
            <a:ext cx="1110996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185" tIns="56023" rIns="112185" bIns="56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813580"/>
            <a:ext cx="11109960" cy="51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7077922"/>
            <a:ext cx="28803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7077922"/>
            <a:ext cx="39090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 algn="ctr"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7077922"/>
            <a:ext cx="288036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185" tIns="56023" rIns="112185" bIns="56023" numCol="1" anchor="t" anchorCtr="0" compatLnSpc="1">
            <a:prstTxWarp prst="textNoShape">
              <a:avLst/>
            </a:prstTxWarp>
          </a:bodyPr>
          <a:lstStyle>
            <a:lvl1pPr algn="r">
              <a:defRPr sz="1800" u="none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2A3141-A337-4762-A313-350F83FE73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9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560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112163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68245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224326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0617" indent="-420617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330" indent="-350506" algn="l" rtl="0" eaLnBrk="0" fontAlgn="base" hangingPunct="0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2055" indent="-280409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2860" indent="-280409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3679" indent="-280409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084493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645306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206128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766942" indent="-280409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0817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21634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82450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43267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04089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64902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25716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86535" algn="l" defTabSz="11216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algn="ctr"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540" tIns="56738" rIns="113540" bIns="56738" numCol="1" anchor="t" anchorCtr="0" compatLnSpc="1">
            <a:prstTxWarp prst="textNoShape">
              <a:avLst/>
            </a:prstTxWarp>
          </a:bodyPr>
          <a:lstStyle>
            <a:lvl1pPr algn="r" defTabSz="113564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2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2088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4165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46275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28351" algn="ctr" defTabSz="113564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5870" indent="-425870" algn="l" defTabSz="1135649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2058" indent="-354244" algn="l" defTabSz="1135649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9580" indent="-283925" algn="l" defTabSz="1135649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87391" indent="-285236" algn="l" defTabSz="1135649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3885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35975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18071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00149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82242" indent="-283925" algn="l" defTabSz="113564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088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4165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6275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8351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0439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2532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12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6704" algn="l" defTabSz="7641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35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35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algn="ctr"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735" tIns="56841" rIns="113735" bIns="56841" numCol="1" anchor="t" anchorCtr="0" compatLnSpc="1">
            <a:prstTxWarp prst="textNoShape">
              <a:avLst/>
            </a:prstTxWarp>
          </a:bodyPr>
          <a:lstStyle>
            <a:lvl1pPr algn="r" defTabSz="113762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2748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5493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48264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1006" algn="ctr" defTabSz="113762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6609" indent="-426609" algn="l" defTabSz="113762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3659" indent="-354860" algn="l" defTabSz="113762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2044" indent="-284418" algn="l" defTabSz="113762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0840" indent="-285729" algn="l" defTabSz="113762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832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41075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2383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06574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89330" indent="-284418" algn="l" defTabSz="113762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748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5493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8264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1006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3759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6511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9257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2011" algn="l" defTabSz="76549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22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22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72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algn="ctr"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944" tIns="56952" rIns="113944" bIns="56952" numCol="1" anchor="t" anchorCtr="0" compatLnSpc="1">
            <a:prstTxWarp prst="textNoShape">
              <a:avLst/>
            </a:prstTxWarp>
          </a:bodyPr>
          <a:lstStyle>
            <a:lvl1pPr algn="r" defTabSz="113973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1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3461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6923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0397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3853" algn="ctr" defTabSz="113973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7401" indent="-427401" algn="l" defTabSz="1139733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5375" indent="-355520" algn="l" defTabSz="1139733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4684" indent="-284946" algn="l" defTabSz="1139733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4543" indent="-286257" algn="l" defTabSz="1139733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63082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46544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30014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13472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96937" indent="-284946" algn="l" defTabSz="113973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461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6923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0397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3853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732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0782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4240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7707" algn="l" defTabSz="7669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259" y="492739"/>
            <a:ext cx="1953273" cy="831727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7334" indent="-427334" defTabSz="1139557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27334" indent="-427334" defTabSz="1139557">
              <a:buFontTx/>
              <a:buAutoNum type="arabicPeriod"/>
            </a:pP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  <a:p>
            <a:pPr defTabSz="113955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15" action="ppaction://hlinksldjump"/>
          </p:cNvPr>
          <p:cNvSpPr/>
          <p:nvPr userDrawn="1"/>
        </p:nvSpPr>
        <p:spPr>
          <a:xfrm>
            <a:off x="9373" y="4272348"/>
            <a:ext cx="1945179" cy="579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3.Hoạt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 3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7801" y="5156152"/>
            <a:ext cx="2150919" cy="716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III.Trò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chơi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củng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cố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môn</a:t>
            </a:r>
            <a:r>
              <a:rPr lang="en-US" sz="15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 </a:t>
            </a:r>
            <a:r>
              <a:rPr lang="en-US" sz="15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học</a:t>
            </a:r>
            <a:endParaRPr lang="en-US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355" y="336804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2.Hoạt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 action="ppaction://hlinksldjump"/>
              </a:rPr>
              <a:t> 2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355" y="23317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1.Hoạt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động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 action="ppaction://hlinksldjump"/>
              </a:rPr>
              <a:t> 1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8702" y="1468121"/>
            <a:ext cx="1767494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II </a:t>
            </a:r>
            <a:r>
              <a:rPr lang="en-US" sz="20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Bài</a:t>
            </a:r>
            <a:r>
              <a:rPr lang="en-US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 </a:t>
            </a:r>
            <a:r>
              <a:rPr lang="en-US" sz="20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0" action="ppaction://hlinksldjump"/>
              </a:rPr>
              <a:t>mới</a:t>
            </a:r>
            <a:endParaRPr lang="en-US" sz="20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374" y="492712"/>
            <a:ext cx="2150919" cy="457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957" tIns="56960" rIns="113957" bIns="56960" rtlCol="0" anchor="ctr"/>
          <a:lstStyle/>
          <a:p>
            <a:pPr algn="ctr" defTabSz="1139557">
              <a:defRPr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I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Kiểm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tra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bài</a:t>
            </a: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 </a:t>
            </a:r>
            <a:r>
              <a:rPr lang="en-US" sz="1800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cũ</a:t>
            </a:r>
            <a:endParaRPr lang="en-US" sz="18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139557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fld id="{B46C1C0B-7F62-4842-B18B-B46CD95A4A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9557"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7203943"/>
            <a:ext cx="39090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7203943"/>
            <a:ext cx="2880360" cy="413808"/>
          </a:xfrm>
          <a:prstGeom prst="rect">
            <a:avLst/>
          </a:prstGeom>
        </p:spPr>
        <p:txBody>
          <a:bodyPr vert="horz" lIns="113957" tIns="56960" rIns="113957" bIns="5696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9557"/>
            <a:fld id="{E1A44381-BDD8-4114-9B81-4C654130F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955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8704" y="39281"/>
            <a:ext cx="12344400" cy="4997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113957" tIns="56960" rIns="113957" bIns="56960" rtlCol="0">
            <a:spAutoFit/>
          </a:bodyPr>
          <a:lstStyle/>
          <a:p>
            <a:pPr algn="ctr" defTabSz="1139557"/>
            <a:r>
              <a:rPr lang="en-US" sz="2500" dirty="0" err="1">
                <a:solidFill>
                  <a:prstClr val="white"/>
                </a:solidFill>
              </a:rPr>
              <a:t>Thứ</a:t>
            </a:r>
            <a:r>
              <a:rPr lang="en-US" sz="2500" dirty="0">
                <a:solidFill>
                  <a:prstClr val="white"/>
                </a:solidFill>
              </a:rPr>
              <a:t>  </a:t>
            </a:r>
            <a:r>
              <a:rPr lang="en-US" sz="2500" dirty="0" err="1">
                <a:solidFill>
                  <a:prstClr val="white"/>
                </a:solidFill>
              </a:rPr>
              <a:t>Tư</a:t>
            </a:r>
            <a:r>
              <a:rPr lang="en-US" sz="2500" dirty="0">
                <a:solidFill>
                  <a:prstClr val="white"/>
                </a:solidFill>
              </a:rPr>
              <a:t> </a:t>
            </a:r>
            <a:r>
              <a:rPr lang="en-US" sz="2500" dirty="0" err="1">
                <a:solidFill>
                  <a:prstClr val="white"/>
                </a:solidFill>
              </a:rPr>
              <a:t>ngày</a:t>
            </a:r>
            <a:r>
              <a:rPr lang="en-US" sz="2500" dirty="0">
                <a:solidFill>
                  <a:prstClr val="white"/>
                </a:solidFill>
              </a:rPr>
              <a:t> 07 </a:t>
            </a:r>
            <a:r>
              <a:rPr lang="en-US" sz="2500" dirty="0" err="1">
                <a:solidFill>
                  <a:prstClr val="white"/>
                </a:solidFill>
              </a:rPr>
              <a:t>tháng</a:t>
            </a:r>
            <a:r>
              <a:rPr lang="en-US" sz="2500" dirty="0">
                <a:solidFill>
                  <a:prstClr val="white"/>
                </a:solidFill>
              </a:rPr>
              <a:t> 09 </a:t>
            </a:r>
            <a:r>
              <a:rPr lang="en-US" sz="2500" dirty="0" err="1">
                <a:solidFill>
                  <a:prstClr val="white"/>
                </a:solidFill>
              </a:rPr>
              <a:t>năm</a:t>
            </a:r>
            <a:r>
              <a:rPr lang="en-US" sz="2500" dirty="0">
                <a:solidFill>
                  <a:prstClr val="white"/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91378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xStyles>
    <p:titleStyle>
      <a:lvl1pPr algn="ctr" defTabSz="1139557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7334" indent="-427334" algn="l" defTabSz="1139557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5897" indent="-356136" algn="l" defTabSz="1139557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4467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4238" indent="-284902" algn="l" defTabSz="1139557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4021" indent="-284902" algn="l" defTabSz="1139557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3806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03583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73374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43154" indent="-284902" algn="l" defTabSz="11395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789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57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09345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79129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48913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8697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88482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8258" algn="l" defTabSz="1139557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22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22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72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algn="ctr"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166" tIns="57069" rIns="114166" bIns="57069" numCol="1" anchor="t" anchorCtr="0" compatLnSpc="1">
            <a:prstTxWarp prst="textNoShape">
              <a:avLst/>
            </a:prstTxWarp>
          </a:bodyPr>
          <a:lstStyle>
            <a:lvl1pPr algn="r" defTabSz="114200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3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4225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68449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2675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36898" algn="ctr" defTabSz="114200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8246" indent="-428246" algn="l" defTabSz="114200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7212" indent="-356224" algn="l" defTabSz="114200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27500" indent="-285509" algn="l" defTabSz="114200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98501" indent="-286822" algn="l" defTabSz="114200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6817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5239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3662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20841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05066" indent="-285509" algn="l" defTabSz="114200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225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449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675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89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1124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534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9568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3796" algn="l" defTabSz="76844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15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15" y="181493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65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algn="ctr"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651" tIns="57325" rIns="114651" bIns="57325" numCol="1" anchor="t" anchorCtr="0" compatLnSpc="1">
            <a:prstTxWarp prst="textNoShape">
              <a:avLst/>
            </a:prstTxWarp>
          </a:bodyPr>
          <a:lstStyle>
            <a:lvl1pPr algn="r" defTabSz="11469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1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5897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71792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57685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43579" algn="ctr" defTabSz="11469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30104" indent="-430104" algn="l" defTabSz="1146968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1238" indent="-357764" algn="l" defTabSz="1146968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33700" indent="-286741" algn="l" defTabSz="1146968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2007186" indent="-288073" algn="l" defTabSz="1146968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79328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65225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51118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37014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22910" indent="-286741" algn="l" defTabSz="11469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5897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1792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7685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579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9473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5368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01260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87155" algn="l" defTabSz="7717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489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489" y="181491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939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algn="ctr"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9" tIns="57465" rIns="114929" bIns="57465" numCol="1" anchor="t" anchorCtr="0" compatLnSpc="1">
            <a:prstTxWarp prst="textNoShape">
              <a:avLst/>
            </a:prstTxWarp>
          </a:bodyPr>
          <a:lstStyle>
            <a:lvl1pPr algn="r" defTabSz="114966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571764-570E-40C9-8482-618668C9CF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386805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773608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160413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1547216" algn="ctr" defTabSz="1149668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31126" indent="-431126" algn="l" defTabSz="1149668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33434" indent="-358600" algn="l" defTabSz="1149668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37085" indent="-287417" algn="l" defTabSz="1149668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2011918" indent="-288761" algn="l" defTabSz="1149668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85410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72214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59018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745822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132627" indent="-287417" algn="l" defTabSz="1149668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6805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3608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0413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7216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4021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20825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07629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94433" algn="l" defTabSz="77360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algn="ctr"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54" tIns="56057" rIns="112254" bIns="56057" numCol="1" anchor="t" anchorCtr="0" compatLnSpc="1">
            <a:prstTxWarp prst="textNoShape">
              <a:avLst/>
            </a:prstTxWarp>
          </a:bodyPr>
          <a:lstStyle>
            <a:lvl1pPr algn="r" defTabSz="1122646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0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7752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5417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3134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0842" algn="ctr" defTabSz="1122646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0995" indent="-420995" algn="l" defTabSz="1122646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491" indent="-350154" algn="l" defTabSz="1122646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3308" indent="-280661" algn="l" defTabSz="1122646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4624" indent="-281963" algn="l" defTabSz="1122646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4633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2342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0058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57760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5468" indent="-280661" algn="l" defTabSz="1122646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752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5417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134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0842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8550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6265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3967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1685" algn="l" defTabSz="7554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algn="ctr"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295" tIns="56079" rIns="112295" bIns="56079" numCol="1" anchor="t" anchorCtr="0" compatLnSpc="1">
            <a:prstTxWarp prst="textNoShape">
              <a:avLst/>
            </a:prstTxWarp>
          </a:bodyPr>
          <a:lstStyle>
            <a:lvl1pPr algn="r" defTabSz="1123064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6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7892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5696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3556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1404" algn="ctr" defTabSz="1123064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1150" indent="-421150" algn="l" defTabSz="1123064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1830" indent="-350286" algn="l" defTabSz="1123064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3829" indent="-280764" algn="l" defTabSz="1123064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5354" indent="-282068" algn="l" defTabSz="1123064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25572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3421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1277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59118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36969" indent="-280764" algn="l" defTabSz="1123064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892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5696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556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404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9252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67108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4948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2809" algn="l" defTabSz="7556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algn="ctr"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03" tIns="56189" rIns="112503" bIns="56189" numCol="1" anchor="t" anchorCtr="0" compatLnSpc="1">
            <a:prstTxWarp prst="textNoShape">
              <a:avLst/>
            </a:prstTxWarp>
          </a:bodyPr>
          <a:lstStyle>
            <a:lvl1pPr algn="r" defTabSz="1125155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1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8589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7096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5667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4215" algn="ctr" defTabSz="112515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1927" indent="-421927" algn="l" defTabSz="1125155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3527" indent="-350945" algn="l" defTabSz="1125155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6432" indent="-281286" algn="l" defTabSz="1125155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69010" indent="-282596" algn="l" defTabSz="1125155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0267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08815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7379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5926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44480" indent="-281286" algn="l" defTabSz="1125155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589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709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5667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4215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276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1326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9870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28431" algn="l" defTabSz="75709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algn="ctr"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586" tIns="56233" rIns="112586" bIns="56233" numCol="1" anchor="t" anchorCtr="0" compatLnSpc="1">
            <a:prstTxWarp prst="textNoShape">
              <a:avLst/>
            </a:prstTxWarp>
          </a:bodyPr>
          <a:lstStyle>
            <a:lvl1pPr algn="r" defTabSz="1125992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0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8870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7659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6511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5341" algn="ctr" defTabSz="1125992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2240" indent="-422240" algn="l" defTabSz="1125992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4206" indent="-351209" algn="l" defTabSz="1125992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7481" indent="-281497" algn="l" defTabSz="1125992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0473" indent="-282807" algn="l" defTabSz="1125992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2146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0980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89824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68653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47490" indent="-281497" algn="l" defTabSz="1125992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887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7659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6511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5341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4174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3015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1840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0682" algn="l" defTabSz="75765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algn="ctr"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683" tIns="56284" rIns="112683" bIns="56284" numCol="1" anchor="t" anchorCtr="0" compatLnSpc="1">
            <a:prstTxWarp prst="textNoShape">
              <a:avLst/>
            </a:prstTxWarp>
          </a:bodyPr>
          <a:lstStyle>
            <a:lvl1pPr algn="r" defTabSz="1126969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9195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8317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7497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6656" algn="ctr" defTabSz="1126969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2604" indent="-422604" algn="l" defTabSz="1126969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4998" indent="-351517" algn="l" defTabSz="1126969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08704" indent="-281744" algn="l" defTabSz="1126969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2181" indent="-283054" algn="l" defTabSz="1126969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4341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3505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92679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71838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51002" indent="-281744" algn="l" defTabSz="1126969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195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8317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7497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6656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5820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4986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4139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3311" algn="l" defTabSz="7583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algn="ctr"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2918" tIns="56409" rIns="112918" bIns="56409" numCol="1" anchor="t" anchorCtr="0" compatLnSpc="1">
            <a:prstTxWarp prst="textNoShape">
              <a:avLst/>
            </a:prstTxWarp>
          </a:bodyPr>
          <a:lstStyle>
            <a:lvl1pPr algn="r" defTabSz="1129343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3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79987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59918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39892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19857" algn="ctr" defTabSz="1129343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3496" indent="-423496" algn="l" defTabSz="1129343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6927" indent="-352265" algn="l" defTabSz="1129343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1674" indent="-282341" algn="l" defTabSz="1129343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6341" indent="-283652" algn="l" defTabSz="1129343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39684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19652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299624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79578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59543" indent="-282341" algn="l" defTabSz="1129343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998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9918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9892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985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9816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79781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973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39707" algn="l" defTabSz="75991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576" y="311706"/>
            <a:ext cx="11109424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76" y="1814951"/>
            <a:ext cx="11109424" cy="51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489" y="7078822"/>
            <a:ext cx="288116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8026" y="7078822"/>
            <a:ext cx="3908524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algn="ctr"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5748" y="7078822"/>
            <a:ext cx="288116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56" tIns="56482" rIns="113056" bIns="56482" numCol="1" anchor="t" anchorCtr="0" compatLnSpc="1">
            <a:prstTxWarp prst="textNoShape">
              <a:avLst/>
            </a:prstTxWarp>
          </a:bodyPr>
          <a:lstStyle>
            <a:lvl1pPr algn="r" defTabSz="1130740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2CA6E3-5C60-44FF-A48F-F64395EBFB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1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829" r:id="rId12"/>
  </p:sldLayoutIdLst>
  <p:txStyles>
    <p:titleStyle>
      <a:lvl1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2pPr>
      <a:lvl3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3pPr>
      <a:lvl4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4pPr>
      <a:lvl5pPr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5pPr>
      <a:lvl6pPr marL="380453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6pPr>
      <a:lvl7pPr marL="760861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7pPr>
      <a:lvl8pPr marL="1141309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8pPr>
      <a:lvl9pPr marL="1521742" algn="ctr" defTabSz="1130740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charset="0"/>
        </a:defRPr>
      </a:lvl9pPr>
    </p:titleStyle>
    <p:bodyStyle>
      <a:lvl1pPr marL="424022" indent="-424022" algn="l" defTabSz="1130740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18066" indent="-352705" algn="l" defTabSz="1130740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3422" indent="-282693" algn="l" defTabSz="1130740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78792" indent="-284004" algn="l" defTabSz="1130740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42837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923273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303713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684139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064575" indent="-282693" algn="l" defTabSz="1130740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453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0861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1309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1742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2171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2609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3037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3477" algn="l" defTabSz="76086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311256"/>
            <a:ext cx="1110996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813580"/>
            <a:ext cx="11109960" cy="51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7077922"/>
            <a:ext cx="28803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7077922"/>
            <a:ext cx="39090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 algn="ctr"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7077922"/>
            <a:ext cx="288036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fld id="{82AAAD21-DD1F-4EB9-8C65-CA6D8FB8A17C}" type="slidenum">
              <a:rPr lang="en-US" smtClean="0">
                <a:solidFill>
                  <a:srgbClr val="000000"/>
                </a:solidFill>
              </a:rPr>
              <a:pPr defTabSz="113378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5pPr>
      <a:lvl6pPr marL="56690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6pPr>
      <a:lvl7pPr marL="1133785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7pPr>
      <a:lvl8pPr marL="1700682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8pPr>
      <a:lvl9pPr marL="2267582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itchFamily="34" charset="0"/>
        </a:defRPr>
      </a:lvl9pPr>
    </p:titleStyle>
    <p:bodyStyle>
      <a:lvl1pPr marL="425169" indent="-425169" algn="l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921207" indent="-354332" algn="l" rtl="0" fontAlgn="base">
        <a:spcBef>
          <a:spcPct val="20000"/>
        </a:spcBef>
        <a:spcAft>
          <a:spcPct val="0"/>
        </a:spcAft>
        <a:buChar char="–"/>
        <a:defRPr sz="3500">
          <a:solidFill>
            <a:schemeClr val="tx1"/>
          </a:solidFill>
          <a:latin typeface="+mn-lt"/>
        </a:defRPr>
      </a:lvl2pPr>
      <a:lvl3pPr marL="1417251" indent="-283458" algn="l" rtl="0" fontAlgn="base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</a:defRPr>
      </a:lvl3pPr>
      <a:lvl4pPr marL="1984134" indent="-283458" algn="l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551028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3117925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3684815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4251720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4818610" indent="-283458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03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785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00682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582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34483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01374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68267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35160" algn="l" defTabSz="113378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17"/>
          <p:cNvSpPr>
            <a:spLocks noChangeArrowheads="1" noChangeShapeType="1" noTextEdit="1"/>
          </p:cNvSpPr>
          <p:nvPr/>
        </p:nvSpPr>
        <p:spPr bwMode="auto">
          <a:xfrm>
            <a:off x="3495040" y="2096030"/>
            <a:ext cx="511683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56"/>
              </a:avLst>
            </a:prstTxWarp>
          </a:bodyPr>
          <a:lstStyle/>
          <a:p>
            <a:r>
              <a:rPr lang="en-US" sz="408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LÍ 4</a:t>
            </a: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1631103" y="4328796"/>
            <a:ext cx="941324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61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8643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6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42" y="0"/>
            <a:ext cx="9155161" cy="7772400"/>
          </a:xfrm>
          <a:prstGeom prst="rect">
            <a:avLst/>
          </a:prstGeom>
          <a:noFill/>
          <a:ln w="9525">
            <a:solidFill>
              <a:srgbClr val="9E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411213" y="1743960"/>
            <a:ext cx="2571750" cy="343764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669" tIns="56277" rIns="112669" bIns="5627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0000FF"/>
                </a:solidFill>
                <a:latin typeface="Times New Roman" pitchFamily="18" charset="0"/>
              </a:rPr>
              <a:t>Quan sát lược đồ và cho biết Hà Nội có con sông nào chảy qua?</a:t>
            </a:r>
          </a:p>
        </p:txBody>
      </p:sp>
    </p:spTree>
    <p:extLst>
      <p:ext uri="{BB962C8B-B14F-4D97-AF65-F5344CB8AC3E}">
        <p14:creationId xmlns:p14="http://schemas.microsoft.com/office/powerpoint/2010/main" val="279690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Untitled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222" r="4443" b="2222"/>
          <a:stretch>
            <a:fillRect/>
          </a:stretch>
        </p:blipFill>
        <p:spPr bwMode="auto">
          <a:xfrm>
            <a:off x="1" y="86361"/>
            <a:ext cx="8948887" cy="7513319"/>
          </a:xfrm>
          <a:prstGeom prst="rect">
            <a:avLst/>
          </a:prstGeom>
          <a:noFill/>
          <a:ln w="5715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9166780" y="304800"/>
            <a:ext cx="3112127" cy="257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489" tIns="56181" rIns="112489" bIns="5618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tỉnh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1600" y="3200400"/>
            <a:ext cx="3395512" cy="4055613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 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tới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loại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giao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thông:đường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̣,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thủy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sắt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va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̀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đường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hàng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3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3908730" y="1677007"/>
            <a:ext cx="4321076" cy="1124030"/>
            <a:chOff x="1968" y="69"/>
            <a:chExt cx="2016" cy="624"/>
          </a:xfrm>
        </p:grpSpPr>
        <p:sp>
          <p:nvSpPr>
            <p:cNvPr id="40964" name="AutoShape 4"/>
            <p:cNvSpPr>
              <a:spLocks noChangeArrowheads="1"/>
            </p:cNvSpPr>
            <p:nvPr/>
          </p:nvSpPr>
          <p:spPr bwMode="auto">
            <a:xfrm>
              <a:off x="1968" y="69"/>
              <a:ext cx="2016" cy="624"/>
            </a:xfrm>
            <a:prstGeom prst="downArrowCallout">
              <a:avLst>
                <a:gd name="adj1" fmla="val 80769"/>
                <a:gd name="adj2" fmla="val 80769"/>
                <a:gd name="adj3" fmla="val 16667"/>
                <a:gd name="adj4" fmla="val 6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759070" fontAlgn="base">
                <a:spcBef>
                  <a:spcPct val="0"/>
                </a:spcBef>
                <a:spcAft>
                  <a:spcPct val="0"/>
                </a:spcAft>
              </a:pPr>
              <a:endParaRPr lang="en-US" sz="2100">
                <a:solidFill>
                  <a:srgbClr val="000000"/>
                </a:solidFill>
              </a:endParaRPr>
            </a:p>
          </p:txBody>
        </p:sp>
        <p:sp>
          <p:nvSpPr>
            <p:cNvPr id="40965" name="Text Box 5"/>
            <p:cNvSpPr txBox="1">
              <a:spLocks noChangeArrowheads="1"/>
            </p:cNvSpPr>
            <p:nvPr/>
          </p:nvSpPr>
          <p:spPr bwMode="auto">
            <a:xfrm>
              <a:off x="2203" y="69"/>
              <a:ext cx="1536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35845" tIns="67922" rIns="135845" bIns="67922">
              <a:spAutoFit/>
            </a:bodyPr>
            <a:lstStyle>
              <a:lvl1pPr defTabSz="1358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679450" defTabSz="13589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358900" defTabSz="13589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2036763" defTabSz="13589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716213" defTabSz="13589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31734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6306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40878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545013" defTabSz="1358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latin typeface="Times New Roman" pitchFamily="18" charset="0"/>
                </a:rPr>
                <a:t>Kết</a:t>
              </a:r>
              <a:r>
                <a:rPr lang="en-US" sz="4000" b="1" dirty="0">
                  <a:latin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</a:rPr>
                <a:t>luận</a:t>
              </a:r>
              <a:endParaRPr lang="en-US" sz="4000" b="1" dirty="0">
                <a:latin typeface="Times New Roman" pitchFamily="18" charset="0"/>
              </a:endParaRP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925831" y="2590801"/>
            <a:ext cx="11109424" cy="4110068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lIns="75856" tIns="37928" rIns="75856" bIns="37928" anchor="ctr"/>
          <a:lstStyle/>
          <a:p>
            <a:pPr defTabSz="75907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706879" y="3584547"/>
            <a:ext cx="9875521" cy="220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779" tIns="56336" rIns="112779" bIns="56336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   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đồng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bằng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Bắc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Bộ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nơi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có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sông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Hồng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chảy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qua,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rất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thuận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lợi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việc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giao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lưu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địa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phương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trong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thế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660033"/>
                </a:solidFill>
                <a:latin typeface="Times New Roman" pitchFamily="18" charset="0"/>
              </a:rPr>
              <a:t>giới</a:t>
            </a:r>
            <a:r>
              <a:rPr lang="en-US" sz="3400" b="1" dirty="0">
                <a:solidFill>
                  <a:srgbClr val="660033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213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54265" y="2418166"/>
            <a:ext cx="9669511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160626" y="2418166"/>
            <a:ext cx="9566374" cy="4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904" tIns="56401" rIns="112904" bIns="564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671959" y="1605115"/>
            <a:ext cx="11215241" cy="113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1143000" y="2883980"/>
            <a:ext cx="846298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1010.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172744" y="3581400"/>
            <a:ext cx="858085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1143000" y="4267200"/>
            <a:ext cx="846298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Long.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1161870" y="4953000"/>
            <a:ext cx="8580856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1249094" y="5638800"/>
            <a:ext cx="8464011" cy="6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619" tIns="45379" rIns="90619" bIns="4537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Tới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nay Hà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1010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530" y="856062"/>
            <a:ext cx="9130070" cy="667938"/>
          </a:xfrm>
          <a:prstGeom prst="rect">
            <a:avLst/>
          </a:prstGeom>
        </p:spPr>
        <p:txBody>
          <a:bodyPr wrap="square" lIns="112932" tIns="56419" rIns="112932" bIns="56419">
            <a:spAutoFit/>
          </a:bodyPr>
          <a:lstStyle/>
          <a:p>
            <a:pPr defTabSz="1129204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6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6" grpId="0"/>
      <p:bldP spid="41997" grpId="0"/>
      <p:bldP spid="41998" grpId="0"/>
      <p:bldP spid="41999" grpId="0"/>
      <p:bldP spid="42000" grpId="0"/>
      <p:bldP spid="420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325488" y="4724224"/>
            <a:ext cx="11725572" cy="57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phố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cổ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và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phố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mới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có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gì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khác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333399"/>
                </a:solidFill>
                <a:latin typeface="Times New Roman" pitchFamily="18" charset="0"/>
              </a:rPr>
              <a:t>nhau</a:t>
            </a:r>
            <a:r>
              <a:rPr lang="en-US" sz="3000" b="1" dirty="0">
                <a:solidFill>
                  <a:srgbClr val="333399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219195" y="5245623"/>
            <a:ext cx="11728252" cy="265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042" tIns="56475" rIns="113042" bIns="5647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Tên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một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số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tên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nhà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cửa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-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Đặc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điểm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đường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900" b="1" dirty="0" err="1">
                <a:solidFill>
                  <a:srgbClr val="D60093"/>
                </a:solidFill>
                <a:latin typeface="Times New Roman" pitchFamily="18" charset="0"/>
              </a:rPr>
              <a:t>phố</a:t>
            </a:r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" name="Oval Callout 1"/>
          <p:cNvSpPr/>
          <p:nvPr/>
        </p:nvSpPr>
        <p:spPr bwMode="auto">
          <a:xfrm>
            <a:off x="5474291" y="5527040"/>
            <a:ext cx="5245565" cy="1295400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070" tIns="56492" rIns="113070" bIns="56492" numCol="1" spcCol="0" rtlCol="0" anchor="t" anchorCtr="0" compatLnSpc="1">
            <a:prstTxWarp prst="textNoShape">
              <a:avLst/>
            </a:prstTxWarp>
          </a:bodyPr>
          <a:lstStyle/>
          <a:p>
            <a:pPr algn="ctr" defTabSz="168014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3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12" y="6729"/>
            <a:ext cx="6104024" cy="472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488" y="4180765"/>
            <a:ext cx="5435232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5070" y="7081521"/>
            <a:ext cx="5570249" cy="577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Hà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Nội</a:t>
            </a:r>
            <a:endParaRPr lang="en-US" sz="3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3" y="172721"/>
            <a:ext cx="5402817" cy="397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52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6" grpId="0"/>
      <p:bldP spid="72717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75" name="Group 7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941309"/>
              </p:ext>
            </p:extLst>
          </p:nvPr>
        </p:nvGraphicFramePr>
        <p:xfrm>
          <a:off x="0" y="863630"/>
          <a:ext cx="12344400" cy="6678567"/>
        </p:xfrm>
        <a:graphic>
          <a:graphicData uri="http://schemas.openxmlformats.org/drawingml/2006/table">
            <a:tbl>
              <a:tblPr/>
              <a:tblGrid>
                <a:gridCol w="3216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1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2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46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Bông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Mã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6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tên phố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buôn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0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nhà cửa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tầng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5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đường phố .</a:t>
                      </a:r>
                    </a:p>
                  </a:txBody>
                  <a:tcPr marL="123444" marR="123444" marT="51813" marB="518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Chật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hẹp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tĩnh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To,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123444" marR="123444" marT="51813" marB="518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64" name="Rectangle 76"/>
          <p:cNvSpPr>
            <a:spLocks noChangeArrowheads="1"/>
          </p:cNvSpPr>
          <p:nvPr/>
        </p:nvSpPr>
        <p:spPr bwMode="auto">
          <a:xfrm>
            <a:off x="55" y="259133"/>
            <a:ext cx="10189794" cy="54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      MỘT 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SỐ ĐẶC ĐIỂM CỦA PHỐ CỔ VÀ PHỐ MỚI CỦA HÀ NỘI LÀ 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33543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1757674"/>
            <a:ext cx="10911840" cy="3347726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pPr lvl="0" algn="just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ngói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chật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fontAlgn="base"/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793118"/>
            <a:ext cx="3086100" cy="654682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5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u="sng" dirty="0" err="1"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5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" y="345441"/>
            <a:ext cx="12138660" cy="152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48552"/>
            <a:ext cx="12344400" cy="4084744"/>
          </a:xfrm>
          <a:prstGeom prst="rect">
            <a:avLst/>
          </a:prstGeom>
          <a:noFill/>
        </p:spPr>
        <p:txBody>
          <a:bodyPr wrap="square" lIns="113388" tIns="56660" rIns="113388" bIns="56660" rtlCol="0">
            <a:spAutoFit/>
          </a:bodyPr>
          <a:lstStyle/>
          <a:p>
            <a:pPr algn="ctr"/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PHIẾU BÀI TẬP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:………………………………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………………………..…………………………………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…………………………………………………………..…….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31312" y="6842568"/>
            <a:ext cx="7549589" cy="692027"/>
          </a:xfrm>
          <a:prstGeom prst="wedgeRoundRect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3388" tIns="56660" rIns="113388" bIns="56660" numCol="1" spcCol="0" rtlCol="0" anchor="t" anchorCtr="0" compatLnSpc="1">
            <a:prstTxWarp prst="textNoShape">
              <a:avLst/>
            </a:prstTxWarp>
          </a:bodyPr>
          <a:lstStyle/>
          <a:p>
            <a:pPr algn="ctr" defTabSz="1684943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267242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610" y="431800"/>
            <a:ext cx="11727180" cy="1039402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 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chính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trị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lãnh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468120"/>
            <a:ext cx="11624310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79" y="7004249"/>
            <a:ext cx="4839176" cy="7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234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922" y="301411"/>
            <a:ext cx="12035790" cy="2193564"/>
          </a:xfrm>
          <a:prstGeom prst="rect">
            <a:avLst/>
          </a:prstGeom>
        </p:spPr>
        <p:txBody>
          <a:bodyPr wrap="square" lIns="114949" tIns="57475" rIns="114949" bIns="57475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hóa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khoa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</a:rPr>
              <a:t>Có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Đại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học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tiên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Miếu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Tử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Giám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nghiên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cứu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thư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,...</a:t>
            </a:r>
          </a:p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endParaRPr lang="en-US" sz="3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3" y="1640840"/>
            <a:ext cx="6067327" cy="526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92" y="6956327"/>
            <a:ext cx="6256994" cy="78803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053" name="Picture 5" descr="Trang111.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21" y="1640840"/>
            <a:ext cx="5925312" cy="587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8126" y="6990100"/>
            <a:ext cx="5194935" cy="57773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4949" tIns="57475" rIns="114949" bIns="57475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Bảo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tàng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lịch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12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1219200" y="1524000"/>
            <a:ext cx="10439400" cy="349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5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dirty="0">
                <a:solidFill>
                  <a:srgbClr val="CC0000"/>
                </a:solidFill>
              </a:rPr>
              <a:t>  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ở ĐBBB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cói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4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̣ ,…</a:t>
            </a:r>
            <a:endParaRPr lang="en-US" sz="35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925831" y="1554480"/>
            <a:ext cx="10595074" cy="134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240" tIns="56049" rIns="112240" bIns="56049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333399"/>
                </a:solidFill>
              </a:rPr>
              <a:t>    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911274" y="3048000"/>
            <a:ext cx="10518726" cy="255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76" tIns="45131" rIns="90076" bIns="4513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544513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090613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1635125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181225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26384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56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28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0025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300" dirty="0">
                <a:solidFill>
                  <a:srgbClr val="FF0000"/>
                </a:solidFill>
              </a:rPr>
              <a:t>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nập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3484990" y="518160"/>
            <a:ext cx="5452110" cy="863600"/>
          </a:xfrm>
          <a:prstGeom prst="wedgeRoundRectCallout">
            <a:avLst>
              <a:gd name="adj1" fmla="val -19774"/>
              <a:gd name="adj2" fmla="val 39248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algn="ctr"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2738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2" grpId="0" build="allAtOnce"/>
      <p:bldP spid="96266" grpId="0"/>
      <p:bldP spid="962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Line 2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39" name="Rectangle 3"/>
          <p:cNvSpPr>
            <a:spLocks noChangeArrowheads="1"/>
          </p:cNvSpPr>
          <p:nvPr/>
        </p:nvSpPr>
        <p:spPr bwMode="auto">
          <a:xfrm>
            <a:off x="308610" y="2763520"/>
            <a:ext cx="11315700" cy="94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marL="1039310" indent="-1039310" defTabSz="1133785" fontAlgn="base">
              <a:spcBef>
                <a:spcPct val="0"/>
              </a:spcBef>
              <a:spcAft>
                <a:spcPct val="0"/>
              </a:spcAft>
            </a:pPr>
            <a:endParaRPr lang="en-US" sz="3500">
              <a:solidFill>
                <a:srgbClr val="0000FF"/>
              </a:solidFill>
            </a:endParaRP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102870" y="3627120"/>
            <a:ext cx="1543050" cy="103632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Hà Nội</a:t>
            </a:r>
          </a:p>
        </p:txBody>
      </p:sp>
      <p:sp>
        <p:nvSpPr>
          <p:cNvPr id="423941" name="AutoShape 5"/>
          <p:cNvSpPr>
            <a:spLocks noChangeArrowheads="1"/>
          </p:cNvSpPr>
          <p:nvPr/>
        </p:nvSpPr>
        <p:spPr bwMode="auto">
          <a:xfrm>
            <a:off x="2366010" y="1813560"/>
            <a:ext cx="2571750" cy="1122680"/>
          </a:xfrm>
          <a:prstGeom prst="flowChartProcess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trị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44" name="Line 8"/>
          <p:cNvSpPr>
            <a:spLocks noChangeShapeType="1"/>
          </p:cNvSpPr>
          <p:nvPr/>
        </p:nvSpPr>
        <p:spPr bwMode="auto">
          <a:xfrm>
            <a:off x="7303770" y="1986280"/>
            <a:ext cx="92583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5" name="Line 9"/>
          <p:cNvSpPr>
            <a:spLocks noChangeShapeType="1"/>
          </p:cNvSpPr>
          <p:nvPr/>
        </p:nvSpPr>
        <p:spPr bwMode="auto">
          <a:xfrm>
            <a:off x="7612380" y="1899920"/>
            <a:ext cx="205740" cy="863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6" name="Line 10"/>
          <p:cNvSpPr>
            <a:spLocks noChangeShapeType="1"/>
          </p:cNvSpPr>
          <p:nvPr/>
        </p:nvSpPr>
        <p:spPr bwMode="auto">
          <a:xfrm>
            <a:off x="7509510" y="1986280"/>
            <a:ext cx="10287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7" name="Line 11"/>
          <p:cNvSpPr>
            <a:spLocks noChangeShapeType="1"/>
          </p:cNvSpPr>
          <p:nvPr/>
        </p:nvSpPr>
        <p:spPr bwMode="auto">
          <a:xfrm>
            <a:off x="5966460" y="569976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8" name="Line 12"/>
          <p:cNvSpPr>
            <a:spLocks noChangeShapeType="1"/>
          </p:cNvSpPr>
          <p:nvPr/>
        </p:nvSpPr>
        <p:spPr bwMode="auto">
          <a:xfrm>
            <a:off x="4629150" y="5527040"/>
            <a:ext cx="0" cy="34544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9" name="Line 13"/>
          <p:cNvSpPr>
            <a:spLocks noChangeShapeType="1"/>
          </p:cNvSpPr>
          <p:nvPr/>
        </p:nvSpPr>
        <p:spPr bwMode="auto">
          <a:xfrm>
            <a:off x="6480810" y="4577080"/>
            <a:ext cx="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0" name="Line 14"/>
          <p:cNvSpPr>
            <a:spLocks noChangeShapeType="1"/>
          </p:cNvSpPr>
          <p:nvPr/>
        </p:nvSpPr>
        <p:spPr bwMode="auto">
          <a:xfrm>
            <a:off x="6892290" y="3713480"/>
            <a:ext cx="0" cy="17272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1" name="Line 15"/>
          <p:cNvSpPr>
            <a:spLocks noChangeShapeType="1"/>
          </p:cNvSpPr>
          <p:nvPr/>
        </p:nvSpPr>
        <p:spPr bwMode="auto">
          <a:xfrm>
            <a:off x="6377940" y="3108960"/>
            <a:ext cx="822960" cy="51816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3" name="Rectangle 17"/>
          <p:cNvSpPr>
            <a:spLocks noChangeArrowheads="1"/>
          </p:cNvSpPr>
          <p:nvPr/>
        </p:nvSpPr>
        <p:spPr bwMode="auto">
          <a:xfrm>
            <a:off x="617220" y="4577080"/>
            <a:ext cx="1028700" cy="77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3388" tIns="56660" rIns="113388" bIns="56660" anchor="ctr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57" name="Text Box 21"/>
          <p:cNvSpPr txBox="1">
            <a:spLocks noChangeArrowheads="1"/>
          </p:cNvSpPr>
          <p:nvPr/>
        </p:nvSpPr>
        <p:spPr bwMode="auto">
          <a:xfrm>
            <a:off x="2057400" y="5620660"/>
            <a:ext cx="288036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kinh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tế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lớn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58" name="Text Box 22"/>
          <p:cNvSpPr txBox="1">
            <a:spLocks noChangeArrowheads="1"/>
          </p:cNvSpPr>
          <p:nvPr/>
        </p:nvSpPr>
        <p:spPr bwMode="auto">
          <a:xfrm>
            <a:off x="2057400" y="3634380"/>
            <a:ext cx="298323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hóa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khoa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3959" name="Text Box 23"/>
          <p:cNvSpPr txBox="1">
            <a:spLocks noChangeArrowheads="1"/>
          </p:cNvSpPr>
          <p:nvPr/>
        </p:nvSpPr>
        <p:spPr bwMode="auto">
          <a:xfrm>
            <a:off x="5863590" y="1820817"/>
            <a:ext cx="5760720" cy="97620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algn="ctr"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lãnh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23960" name="Text Box 24"/>
          <p:cNvSpPr txBox="1">
            <a:spLocks noChangeArrowheads="1"/>
          </p:cNvSpPr>
          <p:nvPr/>
        </p:nvSpPr>
        <p:spPr bwMode="auto">
          <a:xfrm>
            <a:off x="5863590" y="5552285"/>
            <a:ext cx="5760720" cy="140708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siêu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bưu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23961" name="Text Box 25"/>
          <p:cNvSpPr txBox="1">
            <a:spLocks noChangeArrowheads="1"/>
          </p:cNvSpPr>
          <p:nvPr/>
        </p:nvSpPr>
        <p:spPr bwMode="auto">
          <a:xfrm>
            <a:off x="5863590" y="3238549"/>
            <a:ext cx="5657850" cy="183797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>
            <a:spAutoFit/>
          </a:bodyPr>
          <a:lstStyle/>
          <a:p>
            <a:pPr defTabSz="1133785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 Có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Đại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học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Miếu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Giám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nghiên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cứu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,...</a:t>
            </a:r>
          </a:p>
        </p:txBody>
      </p:sp>
      <p:sp>
        <p:nvSpPr>
          <p:cNvPr id="423962" name="Line 26"/>
          <p:cNvSpPr>
            <a:spLocks noChangeShapeType="1"/>
          </p:cNvSpPr>
          <p:nvPr/>
        </p:nvSpPr>
        <p:spPr bwMode="auto">
          <a:xfrm>
            <a:off x="1748790" y="4058920"/>
            <a:ext cx="30861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3" name="Line 27"/>
          <p:cNvSpPr>
            <a:spLocks noChangeShapeType="1"/>
          </p:cNvSpPr>
          <p:nvPr/>
        </p:nvSpPr>
        <p:spPr bwMode="auto">
          <a:xfrm>
            <a:off x="1645920" y="4663440"/>
            <a:ext cx="822960" cy="94996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4" name="Line 28"/>
          <p:cNvSpPr>
            <a:spLocks noChangeShapeType="1"/>
          </p:cNvSpPr>
          <p:nvPr/>
        </p:nvSpPr>
        <p:spPr bwMode="auto">
          <a:xfrm flipV="1">
            <a:off x="1645920" y="2763520"/>
            <a:ext cx="617220" cy="863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5" name="Line 29"/>
          <p:cNvSpPr>
            <a:spLocks noChangeShapeType="1"/>
          </p:cNvSpPr>
          <p:nvPr/>
        </p:nvSpPr>
        <p:spPr bwMode="auto">
          <a:xfrm>
            <a:off x="4937760" y="2418080"/>
            <a:ext cx="92583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6" name="Line 30"/>
          <p:cNvSpPr>
            <a:spLocks noChangeShapeType="1"/>
          </p:cNvSpPr>
          <p:nvPr/>
        </p:nvSpPr>
        <p:spPr bwMode="auto">
          <a:xfrm>
            <a:off x="5143500" y="4231640"/>
            <a:ext cx="72009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67" name="Line 31"/>
          <p:cNvSpPr>
            <a:spLocks noChangeShapeType="1"/>
          </p:cNvSpPr>
          <p:nvPr/>
        </p:nvSpPr>
        <p:spPr bwMode="auto">
          <a:xfrm>
            <a:off x="5040630" y="6304280"/>
            <a:ext cx="82296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388" tIns="56660" rIns="113388" bIns="56660"/>
          <a:lstStyle/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72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10031354" cy="119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3388" tIns="56660" rIns="113388" bIns="5666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3.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-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chính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trị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hóa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khoa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defTabSz="1133785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kinh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tế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cả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568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2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2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3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3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59" grpId="0" animBg="1"/>
      <p:bldP spid="423960" grpId="0" animBg="1"/>
      <p:bldP spid="423961" grpId="0" animBg="1"/>
      <p:bldP spid="423965" grpId="0" animBg="1"/>
      <p:bldP spid="423966" grpId="0" animBg="1"/>
      <p:bldP spid="423967" grpId="0" animBg="1"/>
      <p:bldP spid="4239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6994717" y="2590861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Hội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Ba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Đình</a:t>
            </a:r>
            <a:endParaRPr lang="en-US" sz="2800" b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pic>
        <p:nvPicPr>
          <p:cNvPr id="76808" name="Picture 8" descr="DSC_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98" y="0"/>
            <a:ext cx="6070402" cy="267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514379" y="2504441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hội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nghị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quốc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gia</a:t>
            </a:r>
            <a:endParaRPr lang="en-US" sz="2800" b="1" dirty="0">
              <a:solidFill>
                <a:srgbClr val="CC0066"/>
              </a:solidFill>
              <a:latin typeface="Times New Roman" pitchFamily="18" charset="0"/>
            </a:endParaRPr>
          </a:p>
        </p:txBody>
      </p:sp>
      <p:pic>
        <p:nvPicPr>
          <p:cNvPr id="76811" name="Picture 11" descr="260713_083315dai-su-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238"/>
            <a:ext cx="6273998" cy="31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604134" y="6249016"/>
            <a:ext cx="4835426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66"/>
                </a:solidFill>
                <a:latin typeface="Times New Roman" pitchFamily="18" charset="0"/>
              </a:rPr>
              <a:t>Đại sứ quán Đan Mạch</a:t>
            </a:r>
          </a:p>
        </p:txBody>
      </p:sp>
      <p:pic>
        <p:nvPicPr>
          <p:cNvPr id="76814" name="Picture 14" descr="lang-chu-tich-ho-chi-minh-di-du-lich-ha-noi-di-tich-lich-su-viet-nam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39" y="3123805"/>
            <a:ext cx="6170861" cy="31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6583413" y="6217981"/>
            <a:ext cx="4834085" cy="545459"/>
          </a:xfrm>
          <a:prstGeom prst="rect">
            <a:avLst/>
          </a:prstGeom>
          <a:noFill/>
          <a:ln>
            <a:noFill/>
          </a:ln>
          <a:effectLst/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66"/>
                </a:solidFill>
                <a:latin typeface="Times New Roman" pitchFamily="18" charset="0"/>
              </a:rPr>
              <a:t>Lăng Bác</a:t>
            </a:r>
          </a:p>
        </p:txBody>
      </p:sp>
      <p:sp>
        <p:nvSpPr>
          <p:cNvPr id="76816" name="AutoShape 16"/>
          <p:cNvSpPr>
            <a:spLocks noChangeArrowheads="1"/>
          </p:cNvSpPr>
          <p:nvPr/>
        </p:nvSpPr>
        <p:spPr bwMode="auto">
          <a:xfrm>
            <a:off x="294777" y="6934438"/>
            <a:ext cx="822424" cy="690880"/>
          </a:xfrm>
          <a:prstGeom prst="rightArrow">
            <a:avLst>
              <a:gd name="adj1" fmla="val 50000"/>
              <a:gd name="adj2" fmla="val 29980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384" tIns="38192" rIns="76384" bIns="38192" anchor="ctr"/>
          <a:lstStyle/>
          <a:p>
            <a:pPr defTabSz="764165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1233639" y="6782011"/>
            <a:ext cx="11110763" cy="1037902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526" tIns="56732" rIns="113526" bIns="56732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srgbClr val="0033CC"/>
                </a:solidFill>
                <a:latin typeface="Times New Roman" pitchFamily="18" charset="0"/>
              </a:rPr>
              <a:t>Hà Nội là thủ đô, là trung tâm chính trị. Đây là nơi làm việc của các cơ quan lãnh đạo cao nhất của cả nước</a:t>
            </a:r>
          </a:p>
        </p:txBody>
      </p:sp>
      <p:pic>
        <p:nvPicPr>
          <p:cNvPr id="76819" name="Picture 19" descr="65075501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726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48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" grpId="0"/>
      <p:bldP spid="76809" grpId="0"/>
      <p:bldP spid="76812" grpId="0"/>
      <p:bldP spid="76815" grpId="0"/>
      <p:bldP spid="76816" grpId="0" animBg="1"/>
      <p:bldP spid="768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2131468934-1-dai-hoc-su-pham-ha-n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6377137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1" y="3022653"/>
            <a:ext cx="6583411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Đại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sư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phạm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endParaRPr lang="en-US" sz="28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6994735" y="3022653"/>
            <a:ext cx="5349776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Nhà hát lớn Hà Nội</a:t>
            </a:r>
          </a:p>
        </p:txBody>
      </p:sp>
      <p:pic>
        <p:nvPicPr>
          <p:cNvPr id="75787" name="Picture 11" descr="bao%20tang%20dan%20toc%20h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705"/>
            <a:ext cx="6273998" cy="29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91" name="Picture 15" descr="bt-h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67" y="3454400"/>
            <a:ext cx="5864126" cy="302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309415" y="6475703"/>
            <a:ext cx="5348435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Bảo tàng dân tộc học</a:t>
            </a: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6377254" y="6475703"/>
            <a:ext cx="5349776" cy="54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itchFamily="18" charset="0"/>
              </a:rPr>
              <a:t>Bảo tàng Hồ Chí Minh</a:t>
            </a:r>
          </a:p>
        </p:txBody>
      </p:sp>
      <p:sp>
        <p:nvSpPr>
          <p:cNvPr id="75794" name="AutoShape 18"/>
          <p:cNvSpPr>
            <a:spLocks noChangeArrowheads="1"/>
          </p:cNvSpPr>
          <p:nvPr/>
        </p:nvSpPr>
        <p:spPr bwMode="auto">
          <a:xfrm>
            <a:off x="0" y="7081520"/>
            <a:ext cx="823765" cy="690880"/>
          </a:xfrm>
          <a:prstGeom prst="rightArrow">
            <a:avLst>
              <a:gd name="adj1" fmla="val 50000"/>
              <a:gd name="adj2" fmla="val 30029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520" tIns="38260" rIns="76520" bIns="38260" anchor="ctr"/>
          <a:lstStyle/>
          <a:p>
            <a:pPr defTabSz="765493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5795" name="Text Box 19"/>
          <p:cNvSpPr txBox="1">
            <a:spLocks noChangeArrowheads="1"/>
          </p:cNvSpPr>
          <p:nvPr/>
        </p:nvSpPr>
        <p:spPr bwMode="auto">
          <a:xfrm>
            <a:off x="1130498" y="7081564"/>
            <a:ext cx="10699552" cy="653385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721" tIns="56833" rIns="113721" bIns="56833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Hà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Nội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Trung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tâm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văn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hóa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khoa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endParaRPr lang="en-US" sz="35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75797" name="Picture 21" descr="20108121938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13" y="0"/>
            <a:ext cx="5760987" cy="30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5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75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 animBg="1"/>
      <p:bldP spid="75785" grpId="0" animBg="1"/>
      <p:bldP spid="75792" grpId="0" animBg="1"/>
      <p:bldP spid="75793" grpId="0" animBg="1"/>
      <p:bldP spid="75794" grpId="0" animBg="1"/>
      <p:bldP spid="7579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036320"/>
            <a:ext cx="10439400" cy="1223028"/>
          </a:xfrm>
          <a:prstGeom prst="rect">
            <a:avLst/>
          </a:prstGeom>
          <a:noFill/>
        </p:spPr>
        <p:txBody>
          <a:bodyPr wrap="square" lIns="113957" tIns="56960" rIns="113957" bIns="56960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Oval Callout 3"/>
          <p:cNvSpPr/>
          <p:nvPr/>
        </p:nvSpPr>
        <p:spPr bwMode="auto">
          <a:xfrm>
            <a:off x="1386840" y="3855720"/>
            <a:ext cx="8290560" cy="2392680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giới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thiệu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  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địa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mà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thích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1708273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47308" y="105821"/>
            <a:ext cx="9130292" cy="5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957" tIns="56960" rIns="113957" bIns="56960">
            <a:spAutoFit/>
          </a:bodyPr>
          <a:lstStyle/>
          <a:p>
            <a:pPr defTabSz="1139557">
              <a:spcBef>
                <a:spcPct val="50000"/>
              </a:spcBef>
            </a:pPr>
            <a:r>
              <a:rPr lang="en-US" sz="3000" b="1" dirty="0">
                <a:solidFill>
                  <a:srgbClr val="CC0066"/>
                </a:solidFill>
                <a:latin typeface="Times New Roman" pitchFamily="18" charset="0"/>
              </a:rPr>
              <a:t>DANH LAM THẮNG CẢNH, DI TÍCH LỊCH SỬ</a:t>
            </a:r>
          </a:p>
        </p:txBody>
      </p:sp>
      <p:pic>
        <p:nvPicPr>
          <p:cNvPr id="6" name="Picture 12" descr="10_lang1472-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62" y="737985"/>
            <a:ext cx="5911898" cy="294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246876" y="3680149"/>
            <a:ext cx="6021324" cy="545920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C0000"/>
                </a:solidFill>
                <a:latin typeface="Times New Roman" pitchFamily="18" charset="0"/>
              </a:rPr>
              <a:t>Lăng</a:t>
            </a:r>
            <a:r>
              <a:rPr lang="en-US" sz="2800" b="1" kern="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C0000"/>
                </a:solidFill>
                <a:latin typeface="Times New Roman" pitchFamily="18" charset="0"/>
              </a:rPr>
              <a:t>Bác</a:t>
            </a:r>
            <a:endParaRPr lang="en-US" sz="2800" b="1" kern="0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pic>
        <p:nvPicPr>
          <p:cNvPr id="8" name="Picture 15" descr="new13040524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1" y="712493"/>
            <a:ext cx="5985831" cy="29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98986" y="3680149"/>
            <a:ext cx="5630465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Văn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miếu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Quốc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Tử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Giám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0" name="Picture 20" descr="DSC036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" y="4276456"/>
            <a:ext cx="6035778" cy="295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23945" y="7268951"/>
            <a:ext cx="5545957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Đền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Ngọc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Sơn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2" name="Picture 23" descr="20130127195430x2SuujPKP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4237202"/>
            <a:ext cx="6021324" cy="30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5745268" y="7285679"/>
            <a:ext cx="6158653" cy="5459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113957" tIns="56960" rIns="113957" bIns="56960">
            <a:spAutoFit/>
          </a:bodyPr>
          <a:lstStyle/>
          <a:p>
            <a:pPr algn="ctr" defTabSz="1139557">
              <a:spcBef>
                <a:spcPct val="50000"/>
              </a:spcBef>
            </a:pP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Chùa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M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ột</a:t>
            </a:r>
            <a:r>
              <a:rPr lang="en-US" sz="28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 pitchFamily="18" charset="0"/>
              </a:rPr>
              <a:t>Cột</a:t>
            </a:r>
            <a:endParaRPr lang="en-US" sz="2800" b="1" kern="0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3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9687" y="2089826"/>
            <a:ext cx="10576513" cy="3777574"/>
          </a:xfrm>
          <a:prstGeom prst="rect">
            <a:avLst/>
          </a:prstGeom>
        </p:spPr>
        <p:txBody>
          <a:bodyPr wrap="square" lIns="113957" tIns="56960" rIns="113957" bIns="56960">
            <a:spAutoFit/>
          </a:bodyPr>
          <a:lstStyle/>
          <a:p>
            <a:pPr algn="just" defTabSz="113955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chảy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qua,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thuận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lợi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giao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lưu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ngoài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phố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cổ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gần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hồ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Hoàn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Kiếm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mở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rộng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đại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h</a:t>
            </a:r>
            <a:r>
              <a:rPr lang="vi-VN" sz="34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n.</a:t>
            </a:r>
          </a:p>
          <a:p>
            <a:pPr algn="just" defTabSz="113955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Thủ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trung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chính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trị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kinh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tế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hóa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khoa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</a:rPr>
              <a:t> ta.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01" y="381000"/>
            <a:ext cx="7143035" cy="107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3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0"/>
            <a:ext cx="12344400" cy="759968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4152" tIns="57061" rIns="114152" bIns="57061" anchor="ctr"/>
          <a:lstStyle/>
          <a:p>
            <a:pPr algn="ctr" defTabSz="1141858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2947" name="Picture 3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466344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15" y="6475651"/>
            <a:ext cx="131132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345440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2331720"/>
            <a:ext cx="1233635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1" name="Picture 7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" y="1296753"/>
            <a:ext cx="1233635" cy="103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2" name="Picture 8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87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3" name="Picture 9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6475651"/>
            <a:ext cx="1311325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4" name="Picture 10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74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5" name="Picture 11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475651"/>
            <a:ext cx="1311325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6" name="Picture 12" descr="Flower-03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024" y="6475651"/>
            <a:ext cx="1312664" cy="110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7" name="Picture 13" descr="Tweet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6099178"/>
            <a:ext cx="20574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8" name="Picture 14" descr="Flower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2" y="345440"/>
            <a:ext cx="1233637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9" name="Picture 20" descr="spring-smiley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863" y="0"/>
            <a:ext cx="21605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1" name="Picture 17" descr="be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185">
            <a:off x="42867" y="5877941"/>
            <a:ext cx="2322612" cy="189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2" name="Picture 18" descr="4898DBC5BEA843B582E10C5800F24FA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51" y="1986280"/>
            <a:ext cx="1851124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3" name="Picture 19" descr="Keefers_Dividers20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39" y="2"/>
            <a:ext cx="5092601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4" name="Picture 20" descr="Keefers_Dividers20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15" y="2"/>
            <a:ext cx="5091260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65" name="WordArt 21"/>
          <p:cNvSpPr>
            <a:spLocks noChangeArrowheads="1" noChangeShapeType="1" noTextEdit="1"/>
          </p:cNvSpPr>
          <p:nvPr/>
        </p:nvSpPr>
        <p:spPr bwMode="auto">
          <a:xfrm>
            <a:off x="3124200" y="2752725"/>
            <a:ext cx="5638800" cy="1392555"/>
          </a:xfrm>
          <a:prstGeom prst="rect">
            <a:avLst/>
          </a:prstGeom>
        </p:spPr>
        <p:txBody>
          <a:bodyPr spcFirstLastPara="1" wrap="none" lIns="76823" tIns="38412" rIns="76823" bIns="38412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768449" fontAlgn="base">
              <a:spcBef>
                <a:spcPct val="0"/>
              </a:spcBef>
              <a:spcAft>
                <a:spcPct val="0"/>
              </a:spcAft>
            </a:pPr>
            <a:r>
              <a:rPr lang="vi-VN" sz="3000" kern="10" spc="-304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000" kern="10" spc="-304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2966" name="WordArt 22"/>
          <p:cNvSpPr>
            <a:spLocks noChangeArrowheads="1" noChangeShapeType="1" noTextEdit="1"/>
          </p:cNvSpPr>
          <p:nvPr/>
        </p:nvSpPr>
        <p:spPr bwMode="auto">
          <a:xfrm>
            <a:off x="2519064" y="4481272"/>
            <a:ext cx="7871122" cy="700328"/>
          </a:xfrm>
          <a:prstGeom prst="rect">
            <a:avLst/>
          </a:prstGeom>
        </p:spPr>
        <p:txBody>
          <a:bodyPr wrap="none" lIns="76823" tIns="38412" rIns="76823" bIns="3841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449" fontAlgn="base">
              <a:spcBef>
                <a:spcPct val="0"/>
              </a:spcBef>
              <a:spcAft>
                <a:spcPct val="0"/>
              </a:spcAft>
            </a:pPr>
            <a:r>
              <a:rPr lang="en-US" sz="3000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ĐUỔI HÌNH BẮT CHỮ</a:t>
            </a:r>
          </a:p>
        </p:txBody>
      </p:sp>
    </p:spTree>
    <p:extLst>
      <p:ext uri="{BB962C8B-B14F-4D97-AF65-F5344CB8AC3E}">
        <p14:creationId xmlns:p14="http://schemas.microsoft.com/office/powerpoint/2010/main" val="244711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3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829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5" grpId="0" animBg="1"/>
      <p:bldP spid="82965" grpId="1" animBg="1"/>
      <p:bldP spid="82966" grpId="0" animBg="1"/>
      <p:bldP spid="8296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655914" y="6858000"/>
            <a:ext cx="6786748" cy="608515"/>
          </a:xfrm>
          <a:prstGeom prst="rect">
            <a:avLst/>
          </a:prstGeom>
          <a:noFill/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lIns="114949" tIns="57475" rIns="114949" bIns="57475">
            <a:spAutoFit/>
          </a:bodyPr>
          <a:lstStyle/>
          <a:p>
            <a:pPr algn="ctr" defTabSz="1149492">
              <a:spcBef>
                <a:spcPct val="50000"/>
              </a:spcBef>
              <a:defRPr/>
            </a:pP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Nhà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hát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lớn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Hà</a:t>
            </a:r>
            <a:r>
              <a:rPr lang="en-US" sz="3200" b="1" kern="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66"/>
                </a:solidFill>
                <a:latin typeface="Times New Roman" pitchFamily="18" charset="0"/>
              </a:rPr>
              <a:t>Nội</a:t>
            </a:r>
            <a:endParaRPr lang="en-US" sz="3200" b="1" kern="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5" name="Picture 21" descr="20108121938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172720"/>
            <a:ext cx="11726159" cy="66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53" y="172721"/>
            <a:ext cx="10599896" cy="673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10" y="6908799"/>
            <a:ext cx="9258300" cy="100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047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70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439913" y="7118038"/>
            <a:ext cx="9259639" cy="654362"/>
          </a:xfrm>
          <a:prstGeom prst="rect">
            <a:avLst/>
          </a:prstGeom>
          <a:noFill/>
          <a:ln>
            <a:noFill/>
          </a:ln>
          <a:effectLst/>
        </p:spPr>
        <p:txBody>
          <a:bodyPr lIns="114637" tIns="57317" rIns="114637" bIns="5731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500" b="1">
                <a:solidFill>
                  <a:srgbClr val="CC0066"/>
                </a:solidFill>
                <a:latin typeface="Times New Roman" pitchFamily="18" charset="0"/>
              </a:rPr>
              <a:t>Nhà sàn Bác Hồ</a:t>
            </a:r>
          </a:p>
        </p:txBody>
      </p:sp>
    </p:spTree>
    <p:extLst>
      <p:ext uri="{BB962C8B-B14F-4D97-AF65-F5344CB8AC3E}">
        <p14:creationId xmlns:p14="http://schemas.microsoft.com/office/powerpoint/2010/main" val="30388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" y="152400"/>
            <a:ext cx="5966460" cy="665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577" y="172720"/>
            <a:ext cx="5863590" cy="716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4879" y="6891992"/>
            <a:ext cx="1989921" cy="651808"/>
          </a:xfrm>
          <a:prstGeom prst="rect">
            <a:avLst/>
          </a:prstGeom>
          <a:noFill/>
        </p:spPr>
        <p:txBody>
          <a:bodyPr wrap="square" lIns="112240" tIns="56052" rIns="112240" bIns="56052" rtlCol="0">
            <a:spAutoFit/>
          </a:bodyPr>
          <a:lstStyle/>
          <a:p>
            <a:r>
              <a:rPr lang="en-US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5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5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5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01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492e07dd_002607%20ngoc%20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70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130500" y="7162800"/>
            <a:ext cx="9259641" cy="608479"/>
          </a:xfrm>
          <a:prstGeom prst="rect">
            <a:avLst/>
          </a:prstGeom>
          <a:noFill/>
          <a:ln>
            <a:noFill/>
          </a:ln>
          <a:effectLst/>
        </p:spPr>
        <p:txBody>
          <a:bodyPr lIns="114915" tIns="57457" rIns="114915" bIns="57457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Cầu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Thê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Húc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(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Đền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Ngọc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66"/>
                </a:solidFill>
                <a:latin typeface="Times New Roman" pitchFamily="18" charset="0"/>
              </a:rPr>
              <a:t>Sơn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87026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 bwMode="auto">
          <a:xfrm>
            <a:off x="609600" y="990600"/>
            <a:ext cx="10579579" cy="874395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49" tIns="57475" rIns="114949" bIns="57475" numCol="1" rtlCol="0" anchor="t" anchorCtr="0" compatLnSpc="1">
            <a:prstTxWarp prst="textNoShape">
              <a:avLst/>
            </a:prstTxWarp>
          </a:bodyPr>
          <a:lstStyle/>
          <a:p>
            <a:pPr algn="ctr" defTabSz="1708273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DẶN DÒ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1A62F-9D48-4F24-8F81-1C6C09B7BA25}"/>
              </a:ext>
            </a:extLst>
          </p:cNvPr>
          <p:cNvSpPr txBox="1"/>
          <p:nvPr/>
        </p:nvSpPr>
        <p:spPr>
          <a:xfrm>
            <a:off x="1828800" y="2590800"/>
            <a:ext cx="9067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,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, </a:t>
            </a:r>
            <a:r>
              <a:rPr lang="en-US" dirty="0" err="1"/>
              <a:t>danh</a:t>
            </a:r>
            <a:r>
              <a:rPr lang="en-US" dirty="0"/>
              <a:t> lam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,…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.</a:t>
            </a:r>
          </a:p>
          <a:p>
            <a:pPr marL="342900" indent="-342900">
              <a:buFontTx/>
              <a:buChar char="-"/>
            </a:pP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3- </a:t>
            </a:r>
            <a:r>
              <a:rPr lang="en-US" dirty="0" err="1"/>
              <a:t>tuần</a:t>
            </a:r>
            <a:r>
              <a:rPr lang="en-US" dirty="0"/>
              <a:t> 16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KT </a:t>
            </a:r>
            <a:r>
              <a:rPr lang="en-US" dirty="0" err="1"/>
              <a:t>cuối</a:t>
            </a:r>
            <a:r>
              <a:rPr lang="en-US" dirty="0"/>
              <a:t> HKI.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77623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17"/>
          <p:cNvSpPr>
            <a:spLocks noChangeArrowheads="1" noChangeShapeType="1" noTextEdit="1"/>
          </p:cNvSpPr>
          <p:nvPr/>
        </p:nvSpPr>
        <p:spPr bwMode="auto">
          <a:xfrm>
            <a:off x="3495040" y="2096030"/>
            <a:ext cx="511683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56"/>
              </a:avLst>
            </a:prstTxWarp>
          </a:bodyPr>
          <a:lstStyle/>
          <a:p>
            <a:r>
              <a:rPr lang="en-US" sz="408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LÍ </a:t>
            </a: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1631103" y="4328796"/>
            <a:ext cx="941324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61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1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61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78519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3"/>
          <p:cNvSpPr/>
          <p:nvPr/>
        </p:nvSpPr>
        <p:spPr>
          <a:xfrm>
            <a:off x="2316586" y="2668165"/>
            <a:ext cx="7820977" cy="1084897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E36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010" tIns="51006" rIns="102010" bIns="51006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7550" lvl="1" indent="-260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37005" lvl="2" indent="-5226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54555" lvl="3" indent="-78295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873375" lvl="4" indent="-1044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</p:txBody>
      </p:sp>
      <p:sp>
        <p:nvSpPr>
          <p:cNvPr id="18" name="Rectangle: Rounded Corners 22"/>
          <p:cNvSpPr/>
          <p:nvPr/>
        </p:nvSpPr>
        <p:spPr>
          <a:xfrm>
            <a:off x="2232026" y="3941975"/>
            <a:ext cx="7905538" cy="1498705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010" tIns="51006" rIns="102010" bIns="51006" anchor="ctr"/>
          <a:lstStyle/>
          <a:p>
            <a:pPr defTabSz="582913">
              <a:defRPr/>
            </a:pPr>
            <a:r>
              <a:rPr lang="en-US" sz="238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38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02193" y="1323403"/>
            <a:ext cx="3564303" cy="730872"/>
          </a:xfrm>
          <a:prstGeom prst="rect">
            <a:avLst/>
          </a:prstGeom>
          <a:noFill/>
        </p:spPr>
        <p:txBody>
          <a:bodyPr wrap="none" lIns="102010" tIns="51006" rIns="102010" bIns="5100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82913">
              <a:defRPr/>
            </a:pP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08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8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đạt</a:t>
            </a:r>
            <a:endParaRPr lang="en-US" sz="408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2498302" y="4150678"/>
            <a:ext cx="74557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1pPr>
            <a:lvl2pPr marL="742950" indent="-28575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2pPr>
            <a:lvl3pPr marL="11430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3pPr>
            <a:lvl4pPr marL="16002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4pPr>
            <a:lvl5pPr marL="2057400" indent="-228600" algn="just">
              <a:spcBef>
                <a:spcPct val="50000"/>
              </a:spcBef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defRPr b="1" i="1">
                <a:solidFill>
                  <a:srgbClr val="FF3300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80113"/>
      </p:ext>
    </p:extLst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49115"/>
            <a:ext cx="6067186" cy="105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0080" y="1604086"/>
            <a:ext cx="10561320" cy="605714"/>
          </a:xfrm>
          <a:prstGeom prst="rect">
            <a:avLst/>
          </a:prstGeom>
        </p:spPr>
        <p:txBody>
          <a:bodyPr wrap="square" lIns="112309" tIns="56088" rIns="112309" bIns="56088">
            <a:spAutoFit/>
          </a:bodyPr>
          <a:lstStyle/>
          <a:p>
            <a:pPr defTabSz="1121810"/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32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39" y="16431"/>
            <a:ext cx="9052024" cy="729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73" name="Freeform 13"/>
          <p:cNvSpPr>
            <a:spLocks/>
          </p:cNvSpPr>
          <p:nvPr/>
        </p:nvSpPr>
        <p:spPr bwMode="auto">
          <a:xfrm>
            <a:off x="6063868" y="896732"/>
            <a:ext cx="1178719" cy="796132"/>
          </a:xfrm>
          <a:custGeom>
            <a:avLst/>
            <a:gdLst>
              <a:gd name="T0" fmla="*/ 201 w 550"/>
              <a:gd name="T1" fmla="*/ 439 h 443"/>
              <a:gd name="T2" fmla="*/ 137 w 550"/>
              <a:gd name="T3" fmla="*/ 339 h 443"/>
              <a:gd name="T4" fmla="*/ 119 w 550"/>
              <a:gd name="T5" fmla="*/ 247 h 443"/>
              <a:gd name="T6" fmla="*/ 100 w 550"/>
              <a:gd name="T7" fmla="*/ 229 h 443"/>
              <a:gd name="T8" fmla="*/ 82 w 550"/>
              <a:gd name="T9" fmla="*/ 201 h 443"/>
              <a:gd name="T10" fmla="*/ 45 w 550"/>
              <a:gd name="T11" fmla="*/ 147 h 443"/>
              <a:gd name="T12" fmla="*/ 27 w 550"/>
              <a:gd name="T13" fmla="*/ 46 h 443"/>
              <a:gd name="T14" fmla="*/ 55 w 550"/>
              <a:gd name="T15" fmla="*/ 37 h 443"/>
              <a:gd name="T16" fmla="*/ 164 w 550"/>
              <a:gd name="T17" fmla="*/ 55 h 443"/>
              <a:gd name="T18" fmla="*/ 384 w 550"/>
              <a:gd name="T19" fmla="*/ 73 h 443"/>
              <a:gd name="T20" fmla="*/ 439 w 550"/>
              <a:gd name="T21" fmla="*/ 110 h 443"/>
              <a:gd name="T22" fmla="*/ 493 w 550"/>
              <a:gd name="T23" fmla="*/ 128 h 443"/>
              <a:gd name="T24" fmla="*/ 457 w 550"/>
              <a:gd name="T25" fmla="*/ 247 h 443"/>
              <a:gd name="T26" fmla="*/ 301 w 550"/>
              <a:gd name="T27" fmla="*/ 384 h 443"/>
              <a:gd name="T28" fmla="*/ 201 w 550"/>
              <a:gd name="T29" fmla="*/ 439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0" h="443">
                <a:moveTo>
                  <a:pt x="201" y="439"/>
                </a:moveTo>
                <a:cubicBezTo>
                  <a:pt x="178" y="404"/>
                  <a:pt x="151" y="380"/>
                  <a:pt x="137" y="339"/>
                </a:cubicBezTo>
                <a:cubicBezTo>
                  <a:pt x="136" y="331"/>
                  <a:pt x="130" y="266"/>
                  <a:pt x="119" y="247"/>
                </a:cubicBezTo>
                <a:cubicBezTo>
                  <a:pt x="114" y="240"/>
                  <a:pt x="105" y="236"/>
                  <a:pt x="100" y="229"/>
                </a:cubicBezTo>
                <a:cubicBezTo>
                  <a:pt x="93" y="220"/>
                  <a:pt x="87" y="211"/>
                  <a:pt x="82" y="201"/>
                </a:cubicBezTo>
                <a:cubicBezTo>
                  <a:pt x="57" y="150"/>
                  <a:pt x="96" y="196"/>
                  <a:pt x="45" y="147"/>
                </a:cubicBezTo>
                <a:cubicBezTo>
                  <a:pt x="34" y="112"/>
                  <a:pt x="0" y="86"/>
                  <a:pt x="27" y="46"/>
                </a:cubicBezTo>
                <a:cubicBezTo>
                  <a:pt x="32" y="38"/>
                  <a:pt x="46" y="40"/>
                  <a:pt x="55" y="37"/>
                </a:cubicBezTo>
                <a:cubicBezTo>
                  <a:pt x="110" y="0"/>
                  <a:pt x="95" y="50"/>
                  <a:pt x="164" y="55"/>
                </a:cubicBezTo>
                <a:cubicBezTo>
                  <a:pt x="329" y="66"/>
                  <a:pt x="256" y="59"/>
                  <a:pt x="384" y="73"/>
                </a:cubicBezTo>
                <a:cubicBezTo>
                  <a:pt x="402" y="85"/>
                  <a:pt x="418" y="103"/>
                  <a:pt x="439" y="110"/>
                </a:cubicBezTo>
                <a:cubicBezTo>
                  <a:pt x="457" y="116"/>
                  <a:pt x="493" y="128"/>
                  <a:pt x="493" y="128"/>
                </a:cubicBezTo>
                <a:cubicBezTo>
                  <a:pt x="550" y="185"/>
                  <a:pt x="506" y="210"/>
                  <a:pt x="457" y="247"/>
                </a:cubicBezTo>
                <a:cubicBezTo>
                  <a:pt x="418" y="307"/>
                  <a:pt x="372" y="361"/>
                  <a:pt x="301" y="384"/>
                </a:cubicBezTo>
                <a:cubicBezTo>
                  <a:pt x="243" y="443"/>
                  <a:pt x="277" y="427"/>
                  <a:pt x="201" y="439"/>
                </a:cubicBezTo>
                <a:close/>
              </a:path>
            </a:pathLst>
          </a:custGeom>
          <a:noFill/>
          <a:ln w="7620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504" tIns="37752" rIns="75504" bIns="37752"/>
          <a:lstStyle/>
          <a:p>
            <a:pPr defTabSz="755696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0630" y="7254318"/>
            <a:ext cx="5657850" cy="467883"/>
          </a:xfrm>
          <a:prstGeom prst="rect">
            <a:avLst/>
          </a:prstGeom>
          <a:noFill/>
        </p:spPr>
        <p:txBody>
          <a:bodyPr wrap="square" lIns="112932" tIns="56419" rIns="112932" bIns="56419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BẢN ĐỒ ĐỊA LÍ  TỰ NHIÊN VIỆT NAM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350" y="2286847"/>
            <a:ext cx="2468880" cy="2208953"/>
          </a:xfrm>
          <a:prstGeom prst="rect">
            <a:avLst/>
          </a:prstGeom>
          <a:noFill/>
        </p:spPr>
        <p:txBody>
          <a:bodyPr wrap="square" lIns="114949" tIns="57475" rIns="114949" bIns="57475" rtlCol="0">
            <a:spAutoFit/>
          </a:bodyPr>
          <a:lstStyle/>
          <a:p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Chỉ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vị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trí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trên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bản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đồ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CC0000"/>
                </a:solidFill>
                <a:latin typeface="Times New Roman" pitchFamily="18" charset="0"/>
              </a:rPr>
              <a:t>Việt</a:t>
            </a:r>
            <a:r>
              <a:rPr lang="en-US" sz="3400" b="1" dirty="0">
                <a:solidFill>
                  <a:srgbClr val="CC0000"/>
                </a:solidFill>
                <a:latin typeface="Times New Roman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41197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3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3" grpId="0" animBg="1"/>
      <p:bldP spid="66573" grpId="1" animBg="1"/>
      <p:bldP spid="66573" grpId="2" animBg="1"/>
      <p:bldP spid="66573" grpId="3" animBg="1"/>
      <p:bldP spid="66573" grpId="4" animBg="1"/>
      <p:bldP spid="66573" grpId="5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" y="0"/>
            <a:ext cx="12325697" cy="6908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945870" y="1561373"/>
            <a:ext cx="176349" cy="376844"/>
          </a:xfrm>
          <a:custGeom>
            <a:avLst/>
            <a:gdLst>
              <a:gd name="connsiteX0" fmla="*/ 0 w 130629"/>
              <a:gd name="connsiteY0" fmla="*/ 332509 h 332509"/>
              <a:gd name="connsiteX1" fmla="*/ 59377 w 130629"/>
              <a:gd name="connsiteY1" fmla="*/ 320633 h 332509"/>
              <a:gd name="connsiteX2" fmla="*/ 83127 w 130629"/>
              <a:gd name="connsiteY2" fmla="*/ 249381 h 332509"/>
              <a:gd name="connsiteX3" fmla="*/ 106878 w 130629"/>
              <a:gd name="connsiteY3" fmla="*/ 213756 h 332509"/>
              <a:gd name="connsiteX4" fmla="*/ 130629 w 130629"/>
              <a:gd name="connsiteY4" fmla="*/ 0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629" h="332509">
                <a:moveTo>
                  <a:pt x="0" y="332509"/>
                </a:moveTo>
                <a:cubicBezTo>
                  <a:pt x="19792" y="328550"/>
                  <a:pt x="45105" y="334906"/>
                  <a:pt x="59377" y="320633"/>
                </a:cubicBezTo>
                <a:cubicBezTo>
                  <a:pt x="77080" y="302930"/>
                  <a:pt x="69239" y="270211"/>
                  <a:pt x="83127" y="249381"/>
                </a:cubicBezTo>
                <a:lnTo>
                  <a:pt x="106878" y="213756"/>
                </a:lnTo>
                <a:cubicBezTo>
                  <a:pt x="119082" y="6286"/>
                  <a:pt x="71085" y="59539"/>
                  <a:pt x="130629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748790" y="1237666"/>
            <a:ext cx="5867597" cy="1024256"/>
          </a:xfrm>
          <a:custGeom>
            <a:avLst/>
            <a:gdLst>
              <a:gd name="connsiteX0" fmla="*/ 0 w 4346368"/>
              <a:gd name="connsiteY0" fmla="*/ 71252 h 903755"/>
              <a:gd name="connsiteX1" fmla="*/ 178129 w 4346368"/>
              <a:gd name="connsiteY1" fmla="*/ 23751 h 903755"/>
              <a:gd name="connsiteX2" fmla="*/ 249381 w 4346368"/>
              <a:gd name="connsiteY2" fmla="*/ 0 h 903755"/>
              <a:gd name="connsiteX3" fmla="*/ 676893 w 4346368"/>
              <a:gd name="connsiteY3" fmla="*/ 11876 h 903755"/>
              <a:gd name="connsiteX4" fmla="*/ 724394 w 4346368"/>
              <a:gd name="connsiteY4" fmla="*/ 35626 h 903755"/>
              <a:gd name="connsiteX5" fmla="*/ 783771 w 4346368"/>
              <a:gd name="connsiteY5" fmla="*/ 95003 h 903755"/>
              <a:gd name="connsiteX6" fmla="*/ 843148 w 4346368"/>
              <a:gd name="connsiteY6" fmla="*/ 166255 h 903755"/>
              <a:gd name="connsiteX7" fmla="*/ 890649 w 4346368"/>
              <a:gd name="connsiteY7" fmla="*/ 249382 h 903755"/>
              <a:gd name="connsiteX8" fmla="*/ 914400 w 4346368"/>
              <a:gd name="connsiteY8" fmla="*/ 320634 h 903755"/>
              <a:gd name="connsiteX9" fmla="*/ 938150 w 4346368"/>
              <a:gd name="connsiteY9" fmla="*/ 605642 h 903755"/>
              <a:gd name="connsiteX10" fmla="*/ 950026 w 4346368"/>
              <a:gd name="connsiteY10" fmla="*/ 641268 h 903755"/>
              <a:gd name="connsiteX11" fmla="*/ 1045028 w 4346368"/>
              <a:gd name="connsiteY11" fmla="*/ 688769 h 903755"/>
              <a:gd name="connsiteX12" fmla="*/ 1104405 w 4346368"/>
              <a:gd name="connsiteY12" fmla="*/ 700645 h 903755"/>
              <a:gd name="connsiteX13" fmla="*/ 1151906 w 4346368"/>
              <a:gd name="connsiteY13" fmla="*/ 712520 h 903755"/>
              <a:gd name="connsiteX14" fmla="*/ 1294410 w 4346368"/>
              <a:gd name="connsiteY14" fmla="*/ 748146 h 903755"/>
              <a:gd name="connsiteX15" fmla="*/ 1531917 w 4346368"/>
              <a:gd name="connsiteY15" fmla="*/ 771897 h 903755"/>
              <a:gd name="connsiteX16" fmla="*/ 1626919 w 4346368"/>
              <a:gd name="connsiteY16" fmla="*/ 807523 h 903755"/>
              <a:gd name="connsiteX17" fmla="*/ 1686296 w 4346368"/>
              <a:gd name="connsiteY17" fmla="*/ 819398 h 903755"/>
              <a:gd name="connsiteX18" fmla="*/ 1721922 w 4346368"/>
              <a:gd name="connsiteY18" fmla="*/ 843149 h 903755"/>
              <a:gd name="connsiteX19" fmla="*/ 1888176 w 4346368"/>
              <a:gd name="connsiteY19" fmla="*/ 866899 h 903755"/>
              <a:gd name="connsiteX20" fmla="*/ 1995054 w 4346368"/>
              <a:gd name="connsiteY20" fmla="*/ 878774 h 903755"/>
              <a:gd name="connsiteX21" fmla="*/ 2125683 w 4346368"/>
              <a:gd name="connsiteY21" fmla="*/ 902525 h 903755"/>
              <a:gd name="connsiteX22" fmla="*/ 2790701 w 4346368"/>
              <a:gd name="connsiteY22" fmla="*/ 878774 h 903755"/>
              <a:gd name="connsiteX23" fmla="*/ 2921329 w 4346368"/>
              <a:gd name="connsiteY23" fmla="*/ 819398 h 903755"/>
              <a:gd name="connsiteX24" fmla="*/ 2968831 w 4346368"/>
              <a:gd name="connsiteY24" fmla="*/ 783772 h 903755"/>
              <a:gd name="connsiteX25" fmla="*/ 3075709 w 4346368"/>
              <a:gd name="connsiteY25" fmla="*/ 748146 h 903755"/>
              <a:gd name="connsiteX26" fmla="*/ 3111335 w 4346368"/>
              <a:gd name="connsiteY26" fmla="*/ 736271 h 903755"/>
              <a:gd name="connsiteX27" fmla="*/ 3146961 w 4346368"/>
              <a:gd name="connsiteY27" fmla="*/ 700645 h 903755"/>
              <a:gd name="connsiteX28" fmla="*/ 3182587 w 4346368"/>
              <a:gd name="connsiteY28" fmla="*/ 676894 h 903755"/>
              <a:gd name="connsiteX29" fmla="*/ 3194462 w 4346368"/>
              <a:gd name="connsiteY29" fmla="*/ 641268 h 903755"/>
              <a:gd name="connsiteX30" fmla="*/ 3218213 w 4346368"/>
              <a:gd name="connsiteY30" fmla="*/ 605642 h 903755"/>
              <a:gd name="connsiteX31" fmla="*/ 3265714 w 4346368"/>
              <a:gd name="connsiteY31" fmla="*/ 522515 h 903755"/>
              <a:gd name="connsiteX32" fmla="*/ 3301340 w 4346368"/>
              <a:gd name="connsiteY32" fmla="*/ 498764 h 903755"/>
              <a:gd name="connsiteX33" fmla="*/ 3515096 w 4346368"/>
              <a:gd name="connsiteY33" fmla="*/ 463138 h 903755"/>
              <a:gd name="connsiteX34" fmla="*/ 3930732 w 4346368"/>
              <a:gd name="connsiteY34" fmla="*/ 451263 h 903755"/>
              <a:gd name="connsiteX35" fmla="*/ 3978233 w 4346368"/>
              <a:gd name="connsiteY35" fmla="*/ 439387 h 903755"/>
              <a:gd name="connsiteX36" fmla="*/ 4049485 w 4346368"/>
              <a:gd name="connsiteY36" fmla="*/ 415637 h 903755"/>
              <a:gd name="connsiteX37" fmla="*/ 4108862 w 4346368"/>
              <a:gd name="connsiteY37" fmla="*/ 403762 h 903755"/>
              <a:gd name="connsiteX38" fmla="*/ 4085111 w 4346368"/>
              <a:gd name="connsiteY38" fmla="*/ 296884 h 903755"/>
              <a:gd name="connsiteX39" fmla="*/ 4073236 w 4346368"/>
              <a:gd name="connsiteY39" fmla="*/ 261258 h 903755"/>
              <a:gd name="connsiteX40" fmla="*/ 4049485 w 4346368"/>
              <a:gd name="connsiteY40" fmla="*/ 225632 h 903755"/>
              <a:gd name="connsiteX41" fmla="*/ 4025735 w 4346368"/>
              <a:gd name="connsiteY41" fmla="*/ 166255 h 903755"/>
              <a:gd name="connsiteX42" fmla="*/ 4108862 w 4346368"/>
              <a:gd name="connsiteY42" fmla="*/ 106878 h 903755"/>
              <a:gd name="connsiteX43" fmla="*/ 4215740 w 4346368"/>
              <a:gd name="connsiteY43" fmla="*/ 71252 h 903755"/>
              <a:gd name="connsiteX44" fmla="*/ 4334493 w 4346368"/>
              <a:gd name="connsiteY44" fmla="*/ 47502 h 903755"/>
              <a:gd name="connsiteX45" fmla="*/ 4346368 w 4346368"/>
              <a:gd name="connsiteY45" fmla="*/ 35626 h 90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346368" h="903755">
                <a:moveTo>
                  <a:pt x="0" y="71252"/>
                </a:moveTo>
                <a:cubicBezTo>
                  <a:pt x="114513" y="38535"/>
                  <a:pt x="55170" y="54491"/>
                  <a:pt x="178129" y="23751"/>
                </a:cubicBezTo>
                <a:cubicBezTo>
                  <a:pt x="202417" y="17679"/>
                  <a:pt x="249381" y="0"/>
                  <a:pt x="249381" y="0"/>
                </a:cubicBezTo>
                <a:cubicBezTo>
                  <a:pt x="391885" y="3959"/>
                  <a:pt x="534733" y="1214"/>
                  <a:pt x="676893" y="11876"/>
                </a:cubicBezTo>
                <a:cubicBezTo>
                  <a:pt x="694546" y="13200"/>
                  <a:pt x="710794" y="24293"/>
                  <a:pt x="724394" y="35626"/>
                </a:cubicBezTo>
                <a:cubicBezTo>
                  <a:pt x="882746" y="167585"/>
                  <a:pt x="609586" y="-21122"/>
                  <a:pt x="783771" y="95003"/>
                </a:cubicBezTo>
                <a:cubicBezTo>
                  <a:pt x="842745" y="183462"/>
                  <a:pt x="766946" y="74811"/>
                  <a:pt x="843148" y="166255"/>
                </a:cubicBezTo>
                <a:cubicBezTo>
                  <a:pt x="859625" y="186028"/>
                  <a:pt x="881716" y="227049"/>
                  <a:pt x="890649" y="249382"/>
                </a:cubicBezTo>
                <a:cubicBezTo>
                  <a:pt x="899947" y="272627"/>
                  <a:pt x="914400" y="320634"/>
                  <a:pt x="914400" y="320634"/>
                </a:cubicBezTo>
                <a:cubicBezTo>
                  <a:pt x="945437" y="506859"/>
                  <a:pt x="902918" y="235714"/>
                  <a:pt x="938150" y="605642"/>
                </a:cubicBezTo>
                <a:cubicBezTo>
                  <a:pt x="939337" y="618103"/>
                  <a:pt x="940145" y="633583"/>
                  <a:pt x="950026" y="641268"/>
                </a:cubicBezTo>
                <a:cubicBezTo>
                  <a:pt x="977973" y="663005"/>
                  <a:pt x="1013361" y="672935"/>
                  <a:pt x="1045028" y="688769"/>
                </a:cubicBezTo>
                <a:cubicBezTo>
                  <a:pt x="1063081" y="697796"/>
                  <a:pt x="1084701" y="696266"/>
                  <a:pt x="1104405" y="700645"/>
                </a:cubicBezTo>
                <a:cubicBezTo>
                  <a:pt x="1120337" y="704186"/>
                  <a:pt x="1136213" y="708036"/>
                  <a:pt x="1151906" y="712520"/>
                </a:cubicBezTo>
                <a:cubicBezTo>
                  <a:pt x="1221489" y="732400"/>
                  <a:pt x="1177253" y="731986"/>
                  <a:pt x="1294410" y="748146"/>
                </a:cubicBezTo>
                <a:cubicBezTo>
                  <a:pt x="1373228" y="759018"/>
                  <a:pt x="1531917" y="771897"/>
                  <a:pt x="1531917" y="771897"/>
                </a:cubicBezTo>
                <a:cubicBezTo>
                  <a:pt x="1550066" y="779156"/>
                  <a:pt x="1602105" y="801320"/>
                  <a:pt x="1626919" y="807523"/>
                </a:cubicBezTo>
                <a:cubicBezTo>
                  <a:pt x="1646501" y="812418"/>
                  <a:pt x="1666504" y="815440"/>
                  <a:pt x="1686296" y="819398"/>
                </a:cubicBezTo>
                <a:cubicBezTo>
                  <a:pt x="1698171" y="827315"/>
                  <a:pt x="1708804" y="837527"/>
                  <a:pt x="1721922" y="843149"/>
                </a:cubicBezTo>
                <a:cubicBezTo>
                  <a:pt x="1761365" y="860053"/>
                  <a:pt x="1866896" y="864659"/>
                  <a:pt x="1888176" y="866899"/>
                </a:cubicBezTo>
                <a:cubicBezTo>
                  <a:pt x="1923824" y="870651"/>
                  <a:pt x="1959523" y="874036"/>
                  <a:pt x="1995054" y="878774"/>
                </a:cubicBezTo>
                <a:cubicBezTo>
                  <a:pt x="2040619" y="884849"/>
                  <a:pt x="2080918" y="893572"/>
                  <a:pt x="2125683" y="902525"/>
                </a:cubicBezTo>
                <a:cubicBezTo>
                  <a:pt x="2131648" y="902401"/>
                  <a:pt x="2607198" y="912139"/>
                  <a:pt x="2790701" y="878774"/>
                </a:cubicBezTo>
                <a:cubicBezTo>
                  <a:pt x="2824939" y="872549"/>
                  <a:pt x="2914059" y="824851"/>
                  <a:pt x="2921329" y="819398"/>
                </a:cubicBezTo>
                <a:cubicBezTo>
                  <a:pt x="2937163" y="807523"/>
                  <a:pt x="2951128" y="792623"/>
                  <a:pt x="2968831" y="783772"/>
                </a:cubicBezTo>
                <a:cubicBezTo>
                  <a:pt x="2968838" y="783769"/>
                  <a:pt x="3057892" y="754085"/>
                  <a:pt x="3075709" y="748146"/>
                </a:cubicBezTo>
                <a:lnTo>
                  <a:pt x="3111335" y="736271"/>
                </a:lnTo>
                <a:cubicBezTo>
                  <a:pt x="3123210" y="724396"/>
                  <a:pt x="3134059" y="711396"/>
                  <a:pt x="3146961" y="700645"/>
                </a:cubicBezTo>
                <a:cubicBezTo>
                  <a:pt x="3157925" y="691508"/>
                  <a:pt x="3173671" y="688039"/>
                  <a:pt x="3182587" y="676894"/>
                </a:cubicBezTo>
                <a:cubicBezTo>
                  <a:pt x="3190407" y="667119"/>
                  <a:pt x="3188864" y="652464"/>
                  <a:pt x="3194462" y="641268"/>
                </a:cubicBezTo>
                <a:cubicBezTo>
                  <a:pt x="3200845" y="628502"/>
                  <a:pt x="3211132" y="618034"/>
                  <a:pt x="3218213" y="605642"/>
                </a:cubicBezTo>
                <a:cubicBezTo>
                  <a:pt x="3230634" y="583906"/>
                  <a:pt x="3246423" y="541806"/>
                  <a:pt x="3265714" y="522515"/>
                </a:cubicBezTo>
                <a:cubicBezTo>
                  <a:pt x="3275806" y="512423"/>
                  <a:pt x="3287927" y="503642"/>
                  <a:pt x="3301340" y="498764"/>
                </a:cubicBezTo>
                <a:cubicBezTo>
                  <a:pt x="3365778" y="475331"/>
                  <a:pt x="3448148" y="466113"/>
                  <a:pt x="3515096" y="463138"/>
                </a:cubicBezTo>
                <a:cubicBezTo>
                  <a:pt x="3653561" y="456984"/>
                  <a:pt x="3792187" y="455221"/>
                  <a:pt x="3930732" y="451263"/>
                </a:cubicBezTo>
                <a:cubicBezTo>
                  <a:pt x="3946566" y="447304"/>
                  <a:pt x="3962600" y="444077"/>
                  <a:pt x="3978233" y="439387"/>
                </a:cubicBezTo>
                <a:cubicBezTo>
                  <a:pt x="4002212" y="432193"/>
                  <a:pt x="4024936" y="420547"/>
                  <a:pt x="4049485" y="415637"/>
                </a:cubicBezTo>
                <a:lnTo>
                  <a:pt x="4108862" y="403762"/>
                </a:lnTo>
                <a:cubicBezTo>
                  <a:pt x="4100696" y="362933"/>
                  <a:pt x="4096295" y="336028"/>
                  <a:pt x="4085111" y="296884"/>
                </a:cubicBezTo>
                <a:cubicBezTo>
                  <a:pt x="4081672" y="284848"/>
                  <a:pt x="4078834" y="272454"/>
                  <a:pt x="4073236" y="261258"/>
                </a:cubicBezTo>
                <a:cubicBezTo>
                  <a:pt x="4066853" y="248492"/>
                  <a:pt x="4055868" y="238398"/>
                  <a:pt x="4049485" y="225632"/>
                </a:cubicBezTo>
                <a:cubicBezTo>
                  <a:pt x="4039952" y="206566"/>
                  <a:pt x="4033652" y="186047"/>
                  <a:pt x="4025735" y="166255"/>
                </a:cubicBezTo>
                <a:cubicBezTo>
                  <a:pt x="4045527" y="106878"/>
                  <a:pt x="4025735" y="134587"/>
                  <a:pt x="4108862" y="106878"/>
                </a:cubicBezTo>
                <a:lnTo>
                  <a:pt x="4215740" y="71252"/>
                </a:lnTo>
                <a:cubicBezTo>
                  <a:pt x="4286257" y="47745"/>
                  <a:pt x="4275043" y="71283"/>
                  <a:pt x="4334493" y="47502"/>
                </a:cubicBezTo>
                <a:cubicBezTo>
                  <a:pt x="4339691" y="45423"/>
                  <a:pt x="4342410" y="39585"/>
                  <a:pt x="4346368" y="35626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24444" y="1911136"/>
            <a:ext cx="753489" cy="363385"/>
          </a:xfrm>
          <a:custGeom>
            <a:avLst/>
            <a:gdLst>
              <a:gd name="connsiteX0" fmla="*/ 0 w 558140"/>
              <a:gd name="connsiteY0" fmla="*/ 320634 h 320634"/>
              <a:gd name="connsiteX1" fmla="*/ 59376 w 558140"/>
              <a:gd name="connsiteY1" fmla="*/ 285008 h 320634"/>
              <a:gd name="connsiteX2" fmla="*/ 95002 w 558140"/>
              <a:gd name="connsiteY2" fmla="*/ 273133 h 320634"/>
              <a:gd name="connsiteX3" fmla="*/ 178129 w 558140"/>
              <a:gd name="connsiteY3" fmla="*/ 225631 h 320634"/>
              <a:gd name="connsiteX4" fmla="*/ 249381 w 558140"/>
              <a:gd name="connsiteY4" fmla="*/ 201881 h 320634"/>
              <a:gd name="connsiteX5" fmla="*/ 320633 w 558140"/>
              <a:gd name="connsiteY5" fmla="*/ 178130 h 320634"/>
              <a:gd name="connsiteX6" fmla="*/ 368135 w 558140"/>
              <a:gd name="connsiteY6" fmla="*/ 166255 h 320634"/>
              <a:gd name="connsiteX7" fmla="*/ 403761 w 558140"/>
              <a:gd name="connsiteY7" fmla="*/ 154379 h 320634"/>
              <a:gd name="connsiteX8" fmla="*/ 463137 w 558140"/>
              <a:gd name="connsiteY8" fmla="*/ 47501 h 320634"/>
              <a:gd name="connsiteX9" fmla="*/ 498763 w 558140"/>
              <a:gd name="connsiteY9" fmla="*/ 23751 h 320634"/>
              <a:gd name="connsiteX10" fmla="*/ 558140 w 558140"/>
              <a:gd name="connsiteY10" fmla="*/ 0 h 32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8140" h="320634">
                <a:moveTo>
                  <a:pt x="0" y="320634"/>
                </a:moveTo>
                <a:cubicBezTo>
                  <a:pt x="19792" y="308759"/>
                  <a:pt x="38731" y="295330"/>
                  <a:pt x="59376" y="285008"/>
                </a:cubicBezTo>
                <a:cubicBezTo>
                  <a:pt x="70572" y="279410"/>
                  <a:pt x="83806" y="278731"/>
                  <a:pt x="95002" y="273133"/>
                </a:cubicBezTo>
                <a:cubicBezTo>
                  <a:pt x="180693" y="230288"/>
                  <a:pt x="74035" y="267268"/>
                  <a:pt x="178129" y="225631"/>
                </a:cubicBezTo>
                <a:cubicBezTo>
                  <a:pt x="201374" y="216333"/>
                  <a:pt x="225630" y="209798"/>
                  <a:pt x="249381" y="201881"/>
                </a:cubicBezTo>
                <a:lnTo>
                  <a:pt x="320633" y="178130"/>
                </a:lnTo>
                <a:cubicBezTo>
                  <a:pt x="336117" y="172969"/>
                  <a:pt x="352442" y="170739"/>
                  <a:pt x="368135" y="166255"/>
                </a:cubicBezTo>
                <a:cubicBezTo>
                  <a:pt x="380171" y="162816"/>
                  <a:pt x="391886" y="158338"/>
                  <a:pt x="403761" y="154379"/>
                </a:cubicBezTo>
                <a:cubicBezTo>
                  <a:pt x="457090" y="101050"/>
                  <a:pt x="434076" y="134685"/>
                  <a:pt x="463137" y="47501"/>
                </a:cubicBezTo>
                <a:cubicBezTo>
                  <a:pt x="467650" y="33961"/>
                  <a:pt x="485645" y="29373"/>
                  <a:pt x="498763" y="23751"/>
                </a:cubicBezTo>
                <a:cubicBezTo>
                  <a:pt x="568237" y="-6024"/>
                  <a:pt x="529049" y="29089"/>
                  <a:pt x="558140" y="0"/>
                </a:cubicBezTo>
              </a:path>
            </a:pathLst>
          </a:custGeom>
        </p:spPr>
        <p:txBody>
          <a:bodyPr vert="horz" wrap="square" lIns="112932" tIns="56419" rIns="112932" bIns="56419" numCol="1" spcCol="0" rtlCol="0" anchor="t" anchorCtr="0" compatLnSpc="1">
            <a:prstTxWarp prst="textNoShape">
              <a:avLst/>
            </a:prstTxWarp>
          </a:bodyPr>
          <a:lstStyle/>
          <a:p>
            <a:pPr defTabSz="1678069" fontAlgn="base">
              <a:spcBef>
                <a:spcPct val="0"/>
              </a:spcBef>
              <a:spcAft>
                <a:spcPct val="0"/>
              </a:spcAft>
            </a:pPr>
            <a:endParaRPr lang="en-US" sz="330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6889053"/>
            <a:ext cx="6176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224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5760989" y="3454503"/>
            <a:ext cx="1646187" cy="498269"/>
          </a:xfrm>
          <a:prstGeom prst="rect">
            <a:avLst/>
          </a:prstGeom>
          <a:solidFill>
            <a:srgbClr val="FCEAF0"/>
          </a:solidFill>
          <a:ln w="317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500" b="1">
                <a:solidFill>
                  <a:srgbClr val="FF0000"/>
                </a:solidFill>
                <a:latin typeface="Times New Roman" pitchFamily="18" charset="0"/>
              </a:rPr>
              <a:t>Hà Nội</a:t>
            </a:r>
          </a:p>
        </p:txBody>
      </p:sp>
      <p:pic>
        <p:nvPicPr>
          <p:cNvPr id="88068" name="Picture 4" descr="ban-do-Ha-noi-mo-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131560"/>
          </a:xfrm>
          <a:prstGeom prst="rect">
            <a:avLst/>
          </a:prstGeom>
          <a:solidFill>
            <a:schemeClr val="bg1"/>
          </a:solidFill>
          <a:ln w="38100">
            <a:solidFill>
              <a:srgbClr val="F5094C"/>
            </a:solidFill>
            <a:miter lim="800000"/>
            <a:headEnd/>
            <a:tailEnd/>
          </a:ln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1543052" y="4663521"/>
            <a:ext cx="1393031" cy="359769"/>
          </a:xfrm>
          <a:prstGeom prst="rect">
            <a:avLst/>
          </a:prstGeom>
          <a:solidFill>
            <a:srgbClr val="FFCCFF"/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Hòa</a:t>
            </a:r>
            <a:r>
              <a:rPr lang="en-US" sz="16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Bình</a:t>
            </a:r>
            <a:endParaRPr lang="en-US" sz="16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2982963" y="950044"/>
            <a:ext cx="1646187" cy="359769"/>
          </a:xfrm>
          <a:prstGeom prst="rect">
            <a:avLst/>
          </a:prstGeom>
          <a:solidFill>
            <a:srgbClr val="FFCCFF">
              <a:alpha val="87000"/>
            </a:srgbClr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Vĩnh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Phúc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7508974" y="4059007"/>
            <a:ext cx="1439913" cy="359769"/>
          </a:xfrm>
          <a:prstGeom prst="rect">
            <a:avLst/>
          </a:prstGeom>
          <a:solidFill>
            <a:srgbClr val="FFFFCC"/>
          </a:solidFill>
          <a:ln w="3175">
            <a:solidFill>
              <a:srgbClr val="EEF7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D60093"/>
                </a:solidFill>
                <a:latin typeface="Times New Roman" pitchFamily="18" charset="0"/>
              </a:rPr>
              <a:t>Hưng</a:t>
            </a:r>
            <a:r>
              <a:rPr lang="en-US" sz="1600" b="1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D60093"/>
                </a:solidFill>
                <a:latin typeface="Times New Roman" pitchFamily="18" charset="0"/>
              </a:rPr>
              <a:t>Yên</a:t>
            </a:r>
            <a:endParaRPr lang="en-US" sz="1600" b="1" dirty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6789801" y="5613494"/>
            <a:ext cx="1196131" cy="359769"/>
          </a:xfrm>
          <a:prstGeom prst="rect">
            <a:avLst/>
          </a:prstGeom>
          <a:solidFill>
            <a:srgbClr val="CCFF99"/>
          </a:solidFill>
          <a:ln w="3175">
            <a:solidFill>
              <a:srgbClr val="FDB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1600" b="1" dirty="0">
                <a:solidFill>
                  <a:srgbClr val="333399"/>
                </a:solidFill>
                <a:latin typeface="Times New Roman" pitchFamily="18" charset="0"/>
              </a:rPr>
              <a:t> Nam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8126692" y="2418174"/>
            <a:ext cx="1336774" cy="359769"/>
          </a:xfrm>
          <a:prstGeom prst="rect">
            <a:avLst/>
          </a:prstGeom>
          <a:solidFill>
            <a:srgbClr val="FFFFCC"/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Bắc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</a:rPr>
              <a:t>Ninh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309415" y="1122767"/>
            <a:ext cx="1190773" cy="359769"/>
          </a:xfrm>
          <a:prstGeom prst="rect">
            <a:avLst/>
          </a:prstGeom>
          <a:solidFill>
            <a:srgbClr val="FFCCFF"/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Phú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Thọ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5657892" y="259161"/>
            <a:ext cx="1749326" cy="359769"/>
          </a:xfrm>
          <a:prstGeom prst="rect">
            <a:avLst/>
          </a:prstGeom>
          <a:solidFill>
            <a:srgbClr val="66CCFF"/>
          </a:solidFill>
          <a:ln w="3175">
            <a:solidFill>
              <a:srgbClr val="FCD8F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Thái</a:t>
            </a:r>
            <a:r>
              <a:rPr lang="en-US" sz="1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C0000"/>
                </a:solidFill>
                <a:latin typeface="Times New Roman" pitchFamily="18" charset="0"/>
              </a:rPr>
              <a:t>nguyên</a:t>
            </a:r>
            <a:endParaRPr lang="en-US" sz="16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8539242" y="950044"/>
            <a:ext cx="1391692" cy="359769"/>
          </a:xfrm>
          <a:prstGeom prst="rect">
            <a:avLst/>
          </a:prstGeom>
          <a:solidFill>
            <a:srgbClr val="CCFF99"/>
          </a:solidFill>
          <a:ln w="9525">
            <a:solidFill>
              <a:srgbClr val="FCD8F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D60093"/>
                </a:solidFill>
                <a:latin typeface="Times New Roman" pitchFamily="18" charset="0"/>
              </a:rPr>
              <a:t>Bắc</a:t>
            </a:r>
            <a:r>
              <a:rPr lang="en-US" sz="16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1600" dirty="0" err="1">
                <a:solidFill>
                  <a:srgbClr val="D60093"/>
                </a:solidFill>
                <a:latin typeface="Times New Roman" pitchFamily="18" charset="0"/>
              </a:rPr>
              <a:t>Giang</a:t>
            </a:r>
            <a:endParaRPr lang="en-US" sz="1600" dirty="0">
              <a:solidFill>
                <a:srgbClr val="D60093"/>
              </a:solidFill>
              <a:latin typeface="Times New Roman" pitchFamily="18" charset="0"/>
            </a:endParaRPr>
          </a:p>
        </p:txBody>
      </p:sp>
      <p:sp>
        <p:nvSpPr>
          <p:cNvPr id="88077" name="Oval 13"/>
          <p:cNvSpPr>
            <a:spLocks noChangeArrowheads="1"/>
          </p:cNvSpPr>
          <p:nvPr/>
        </p:nvSpPr>
        <p:spPr bwMode="auto">
          <a:xfrm>
            <a:off x="4423103" y="4318000"/>
            <a:ext cx="1234976" cy="259080"/>
          </a:xfrm>
          <a:prstGeom prst="ellipse">
            <a:avLst/>
          </a:prstGeom>
          <a:solidFill>
            <a:srgbClr val="FACA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709" tIns="37854" rIns="75709" bIns="37854" anchor="ctr"/>
          <a:lstStyle/>
          <a:p>
            <a:pPr defTabSz="757659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3702249" y="2504527"/>
            <a:ext cx="2161878" cy="80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2572" tIns="56225" rIns="112572" bIns="56225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543052" y="6149050"/>
            <a:ext cx="7392813" cy="115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337" tIns="56101" rIns="112337" bIns="56101">
            <a:spAutoFit/>
          </a:bodyPr>
          <a:lstStyle>
            <a:lvl1pPr defTabSz="1358900">
              <a:defRPr>
                <a:solidFill>
                  <a:schemeClr val="tx1"/>
                </a:solidFill>
                <a:latin typeface="Arial" charset="0"/>
              </a:defRPr>
            </a:lvl1pPr>
            <a:lvl2pPr marL="679450" defTabSz="1358900">
              <a:defRPr>
                <a:solidFill>
                  <a:schemeClr val="tx1"/>
                </a:solidFill>
                <a:latin typeface="Arial" charset="0"/>
              </a:defRPr>
            </a:lvl2pPr>
            <a:lvl3pPr marL="1358900" defTabSz="1358900">
              <a:defRPr>
                <a:solidFill>
                  <a:schemeClr val="tx1"/>
                </a:solidFill>
                <a:latin typeface="Arial" charset="0"/>
              </a:defRPr>
            </a:lvl3pPr>
            <a:lvl4pPr marL="2036763" defTabSz="1358900">
              <a:defRPr>
                <a:solidFill>
                  <a:schemeClr val="tx1"/>
                </a:solidFill>
                <a:latin typeface="Arial" charset="0"/>
              </a:defRPr>
            </a:lvl4pPr>
            <a:lvl5pPr marL="2716213" defTabSz="1358900">
              <a:defRPr>
                <a:solidFill>
                  <a:schemeClr val="tx1"/>
                </a:solidFill>
                <a:latin typeface="Arial" charset="0"/>
              </a:defRPr>
            </a:lvl5pPr>
            <a:lvl6pPr marL="31734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6306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878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545013" defTabSz="1358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Em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hãy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quan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sát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lược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đồ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và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cho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biết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: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Hà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Nội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tiếp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giáp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với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những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tỉnh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99"/>
                </a:solidFill>
                <a:latin typeface="Times New Roman" pitchFamily="18" charset="0"/>
              </a:rPr>
              <a:t>nào</a:t>
            </a:r>
            <a:r>
              <a:rPr lang="en-US" sz="3400" b="1" dirty="0">
                <a:solidFill>
                  <a:srgbClr val="333399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52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animBg="1"/>
      <p:bldP spid="88069" grpId="0" animBg="1"/>
      <p:bldP spid="88070" grpId="0" animBg="1"/>
      <p:bldP spid="88071" grpId="0" animBg="1"/>
      <p:bldP spid="88072" grpId="0" animBg="1"/>
      <p:bldP spid="88073" grpId="0" animBg="1"/>
      <p:bldP spid="88074" grpId="0" animBg="1"/>
      <p:bldP spid="88075" grpId="0" animBg="1"/>
      <p:bldP spid="8807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4445384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589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1230</Words>
  <Application>Microsoft Office PowerPoint</Application>
  <PresentationFormat>Custom</PresentationFormat>
  <Paragraphs>126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Arial</vt:lpstr>
      <vt:lpstr>Calibri</vt:lpstr>
      <vt:lpstr>Times New Roman</vt:lpstr>
      <vt:lpstr>Default Design</vt:lpstr>
      <vt:lpstr>1_Default Design</vt:lpstr>
      <vt:lpstr>2_Default Design</vt:lpstr>
      <vt:lpstr>5_Default Design</vt:lpstr>
      <vt:lpstr>4_Default Design</vt:lpstr>
      <vt:lpstr>6_Default Design</vt:lpstr>
      <vt:lpstr>8_Default Design</vt:lpstr>
      <vt:lpstr>9_Default Design</vt:lpstr>
      <vt:lpstr>12_Default Design</vt:lpstr>
      <vt:lpstr>10_Default Design</vt:lpstr>
      <vt:lpstr>13_Default Design</vt:lpstr>
      <vt:lpstr>14_Default Design</vt:lpstr>
      <vt:lpstr>Custom Design</vt:lpstr>
      <vt:lpstr>15_Default Design</vt:lpstr>
      <vt:lpstr>17_Default Design</vt:lpstr>
      <vt:lpstr>18_Default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FPTSHOP GLI</dc:creator>
  <cp:lastModifiedBy>Administrator</cp:lastModifiedBy>
  <cp:revision>175</cp:revision>
  <dcterms:created xsi:type="dcterms:W3CDTF">2016-12-12T00:38:18Z</dcterms:created>
  <dcterms:modified xsi:type="dcterms:W3CDTF">2023-06-06T04:32:43Z</dcterms:modified>
</cp:coreProperties>
</file>