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25"/>
  </p:notesMasterIdLst>
  <p:sldIdLst>
    <p:sldId id="397" r:id="rId3"/>
    <p:sldId id="399" r:id="rId4"/>
    <p:sldId id="281" r:id="rId5"/>
    <p:sldId id="282" r:id="rId6"/>
    <p:sldId id="284" r:id="rId7"/>
    <p:sldId id="285" r:id="rId8"/>
    <p:sldId id="267" r:id="rId9"/>
    <p:sldId id="403" r:id="rId10"/>
    <p:sldId id="402" r:id="rId11"/>
    <p:sldId id="269" r:id="rId12"/>
    <p:sldId id="270" r:id="rId13"/>
    <p:sldId id="286" r:id="rId14"/>
    <p:sldId id="287" r:id="rId15"/>
    <p:sldId id="271" r:id="rId16"/>
    <p:sldId id="401" r:id="rId17"/>
    <p:sldId id="409" r:id="rId18"/>
    <p:sldId id="410" r:id="rId19"/>
    <p:sldId id="413" r:id="rId20"/>
    <p:sldId id="273" r:id="rId21"/>
    <p:sldId id="276" r:id="rId22"/>
    <p:sldId id="404" r:id="rId23"/>
    <p:sldId id="326"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0066"/>
    <a:srgbClr val="CC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378"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BD69A8-6F1E-43DE-9EBC-B3709F35F3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44A85D17-15AF-4E67-B3B6-779B3A76C71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962D06E-11DB-404C-86C7-3C7FCC5B9849}" type="datetimeFigureOut">
              <a:rPr lang="vi-VN"/>
              <a:pPr>
                <a:defRPr/>
              </a:pPr>
              <a:t>21/12/2022</a:t>
            </a:fld>
            <a:endParaRPr lang="vi-VN"/>
          </a:p>
        </p:txBody>
      </p:sp>
      <p:sp>
        <p:nvSpPr>
          <p:cNvPr id="4" name="Slide Image Placeholder 3">
            <a:extLst>
              <a:ext uri="{FF2B5EF4-FFF2-40B4-BE49-F238E27FC236}">
                <a16:creationId xmlns:a16="http://schemas.microsoft.com/office/drawing/2014/main" id="{27C9FC55-053C-47D2-863F-D41380C057F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06F68629-6937-473E-9AAC-157A6E865C2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31FC7B1F-1189-4A44-A2B7-CD98A8DD5D5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ED741DB-8CC8-46E3-B3B8-6BDA7990FE9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9D1B8CA-FE3F-4612-9B08-3190C597E0D6}" type="slidenum">
              <a:rPr lang="vi-VN" altLang="en-US"/>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51;p:notes">
            <a:extLst>
              <a:ext uri="{FF2B5EF4-FFF2-40B4-BE49-F238E27FC236}">
                <a16:creationId xmlns:a16="http://schemas.microsoft.com/office/drawing/2014/main" id="{9588B94C-B01C-4A29-8637-19F587409C3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0243" name="Google Shape;152;p:notes">
            <a:extLst>
              <a:ext uri="{FF2B5EF4-FFF2-40B4-BE49-F238E27FC236}">
                <a16:creationId xmlns:a16="http://schemas.microsoft.com/office/drawing/2014/main" id="{41FE4916-850F-4EA1-8EA1-0DA2D8A9DDBC}"/>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Google Shape;165;gde5cc0fb88_0_36:notes">
            <a:extLst>
              <a:ext uri="{FF2B5EF4-FFF2-40B4-BE49-F238E27FC236}">
                <a16:creationId xmlns:a16="http://schemas.microsoft.com/office/drawing/2014/main" id="{6C4F55EA-55CD-43D2-9C3A-52C28FC8EFED}"/>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2291" name="Google Shape;166;gde5cc0fb88_0_36:notes">
            <a:extLst>
              <a:ext uri="{FF2B5EF4-FFF2-40B4-BE49-F238E27FC236}">
                <a16:creationId xmlns:a16="http://schemas.microsoft.com/office/drawing/2014/main" id="{586F8558-AC4C-4CEE-95C9-F608E0FC6F3F}"/>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65;gde5cc0fb88_0_36:notes">
            <a:extLst>
              <a:ext uri="{FF2B5EF4-FFF2-40B4-BE49-F238E27FC236}">
                <a16:creationId xmlns:a16="http://schemas.microsoft.com/office/drawing/2014/main" id="{AE26588C-AA97-404D-A834-CABA2DB4862C}"/>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1507" name="Google Shape;166;gde5cc0fb88_0_36:notes">
            <a:extLst>
              <a:ext uri="{FF2B5EF4-FFF2-40B4-BE49-F238E27FC236}">
                <a16:creationId xmlns:a16="http://schemas.microsoft.com/office/drawing/2014/main" id="{9D375056-F38C-46A2-BB2D-756907AF21CD}"/>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AA3F5E3-AADA-4F60-AAFA-64A2011150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EA180C-7FCE-4768-B0BA-B3BE79813A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0DE03B-0F15-4BC8-A48B-673F15A59BCD}"/>
              </a:ext>
            </a:extLst>
          </p:cNvPr>
          <p:cNvSpPr>
            <a:spLocks noGrp="1" noChangeArrowheads="1"/>
          </p:cNvSpPr>
          <p:nvPr>
            <p:ph type="sldNum" sz="quarter" idx="12"/>
          </p:nvPr>
        </p:nvSpPr>
        <p:spPr>
          <a:ln/>
        </p:spPr>
        <p:txBody>
          <a:bodyPr/>
          <a:lstStyle>
            <a:lvl1pPr>
              <a:defRPr/>
            </a:lvl1pPr>
          </a:lstStyle>
          <a:p>
            <a:fld id="{FD925E30-428B-4F18-99E2-D59BBB0126D0}" type="slidenum">
              <a:rPr lang="en-US" altLang="en-US"/>
              <a:pPr/>
              <a:t>‹#›</a:t>
            </a:fld>
            <a:endParaRPr lang="en-US" altLang="en-US"/>
          </a:p>
        </p:txBody>
      </p:sp>
    </p:spTree>
    <p:extLst>
      <p:ext uri="{BB962C8B-B14F-4D97-AF65-F5344CB8AC3E}">
        <p14:creationId xmlns:p14="http://schemas.microsoft.com/office/powerpoint/2010/main" val="410433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A5365C-978C-46B5-8C03-7CAB954F29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338AA3-DAAE-4EBB-B5FD-DDB6D14E71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44E589-EB5B-4C9E-88B2-48800D6F70DD}"/>
              </a:ext>
            </a:extLst>
          </p:cNvPr>
          <p:cNvSpPr>
            <a:spLocks noGrp="1" noChangeArrowheads="1"/>
          </p:cNvSpPr>
          <p:nvPr>
            <p:ph type="sldNum" sz="quarter" idx="12"/>
          </p:nvPr>
        </p:nvSpPr>
        <p:spPr>
          <a:ln/>
        </p:spPr>
        <p:txBody>
          <a:bodyPr/>
          <a:lstStyle>
            <a:lvl1pPr>
              <a:defRPr/>
            </a:lvl1pPr>
          </a:lstStyle>
          <a:p>
            <a:fld id="{7AC5A32A-F819-4F40-8C46-611160318F34}" type="slidenum">
              <a:rPr lang="en-US" altLang="en-US"/>
              <a:pPr/>
              <a:t>‹#›</a:t>
            </a:fld>
            <a:endParaRPr lang="en-US" altLang="en-US"/>
          </a:p>
        </p:txBody>
      </p:sp>
    </p:spTree>
    <p:extLst>
      <p:ext uri="{BB962C8B-B14F-4D97-AF65-F5344CB8AC3E}">
        <p14:creationId xmlns:p14="http://schemas.microsoft.com/office/powerpoint/2010/main" val="256035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3BBEBD-65A1-4E67-807F-B00BBCCB59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180D50-4183-43A8-BEED-08D49EBC82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067FD1-D0E7-40FE-A73B-3B82D1C803AE}"/>
              </a:ext>
            </a:extLst>
          </p:cNvPr>
          <p:cNvSpPr>
            <a:spLocks noGrp="1" noChangeArrowheads="1"/>
          </p:cNvSpPr>
          <p:nvPr>
            <p:ph type="sldNum" sz="quarter" idx="12"/>
          </p:nvPr>
        </p:nvSpPr>
        <p:spPr>
          <a:ln/>
        </p:spPr>
        <p:txBody>
          <a:bodyPr/>
          <a:lstStyle>
            <a:lvl1pPr>
              <a:defRPr/>
            </a:lvl1pPr>
          </a:lstStyle>
          <a:p>
            <a:fld id="{AD06AC18-3931-4E80-ACEB-7D96F0F3B15B}" type="slidenum">
              <a:rPr lang="en-US" altLang="en-US"/>
              <a:pPr/>
              <a:t>‹#›</a:t>
            </a:fld>
            <a:endParaRPr lang="en-US" altLang="en-US"/>
          </a:p>
        </p:txBody>
      </p:sp>
    </p:spTree>
    <p:extLst>
      <p:ext uri="{BB962C8B-B14F-4D97-AF65-F5344CB8AC3E}">
        <p14:creationId xmlns:p14="http://schemas.microsoft.com/office/powerpoint/2010/main" val="4270296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9A63A3D-974A-409F-81D5-8E1E96FA21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60A505F-2824-4C24-A6A8-C5FC1FDB0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09DB54C-3952-48CE-8264-2F94FBD81F69}"/>
              </a:ext>
            </a:extLst>
          </p:cNvPr>
          <p:cNvSpPr>
            <a:spLocks noGrp="1" noChangeArrowheads="1"/>
          </p:cNvSpPr>
          <p:nvPr>
            <p:ph type="sldNum" sz="quarter" idx="12"/>
          </p:nvPr>
        </p:nvSpPr>
        <p:spPr>
          <a:ln/>
        </p:spPr>
        <p:txBody>
          <a:bodyPr/>
          <a:lstStyle>
            <a:lvl1pPr>
              <a:defRPr/>
            </a:lvl1pPr>
          </a:lstStyle>
          <a:p>
            <a:fld id="{1BEE48CF-939C-45EE-841F-2D55FE017874}" type="slidenum">
              <a:rPr lang="en-US" altLang="en-US"/>
              <a:pPr/>
              <a:t>‹#›</a:t>
            </a:fld>
            <a:endParaRPr lang="en-US" altLang="en-US"/>
          </a:p>
        </p:txBody>
      </p:sp>
    </p:spTree>
    <p:extLst>
      <p:ext uri="{BB962C8B-B14F-4D97-AF65-F5344CB8AC3E}">
        <p14:creationId xmlns:p14="http://schemas.microsoft.com/office/powerpoint/2010/main" val="1441091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0C913A3-B017-4B87-9CF1-3648F7A67C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2AC3AD-9F80-444D-8A4A-B7BA1EBFAF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6B32595-8917-4A45-B01A-B760DFEA72DF}"/>
              </a:ext>
            </a:extLst>
          </p:cNvPr>
          <p:cNvSpPr>
            <a:spLocks noGrp="1" noChangeArrowheads="1"/>
          </p:cNvSpPr>
          <p:nvPr>
            <p:ph type="sldNum" sz="quarter" idx="12"/>
          </p:nvPr>
        </p:nvSpPr>
        <p:spPr>
          <a:ln/>
        </p:spPr>
        <p:txBody>
          <a:bodyPr/>
          <a:lstStyle>
            <a:lvl1pPr>
              <a:defRPr/>
            </a:lvl1pPr>
          </a:lstStyle>
          <a:p>
            <a:fld id="{6FB92303-D1AC-4BF1-B09D-7055AF011C91}" type="slidenum">
              <a:rPr lang="en-US" altLang="en-US"/>
              <a:pPr/>
              <a:t>‹#›</a:t>
            </a:fld>
            <a:endParaRPr lang="en-US" altLang="en-US"/>
          </a:p>
        </p:txBody>
      </p:sp>
    </p:spTree>
    <p:extLst>
      <p:ext uri="{BB962C8B-B14F-4D97-AF65-F5344CB8AC3E}">
        <p14:creationId xmlns:p14="http://schemas.microsoft.com/office/powerpoint/2010/main" val="885911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5"/>
        <p:cNvGrpSpPr/>
        <p:nvPr/>
      </p:nvGrpSpPr>
      <p:grpSpPr>
        <a:xfrm>
          <a:off x="0" y="0"/>
          <a:ext cx="0" cy="0"/>
          <a:chOff x="0" y="0"/>
          <a:chExt cx="0" cy="0"/>
        </a:xfrm>
      </p:grpSpPr>
      <p:pic>
        <p:nvPicPr>
          <p:cNvPr id="15" name="Google Shape;56;p13">
            <a:extLst>
              <a:ext uri="{FF2B5EF4-FFF2-40B4-BE49-F238E27FC236}">
                <a16:creationId xmlns:a16="http://schemas.microsoft.com/office/drawing/2014/main" id="{E47392D1-CA76-47FA-B225-C1920C6C5BE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638" y="-628650"/>
            <a:ext cx="418782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oogle Shape;70;p13">
            <a:extLst>
              <a:ext uri="{FF2B5EF4-FFF2-40B4-BE49-F238E27FC236}">
                <a16:creationId xmlns:a16="http://schemas.microsoft.com/office/drawing/2014/main" id="{7D810999-360B-4791-8E34-DC41EBCF394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363" y="5257800"/>
            <a:ext cx="2846388"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Google Shape;57;p13"/>
          <p:cNvSpPr txBox="1">
            <a:spLocks noGrp="1"/>
          </p:cNvSpPr>
          <p:nvPr>
            <p:ph type="title"/>
          </p:nvPr>
        </p:nvSpPr>
        <p:spPr>
          <a:xfrm>
            <a:off x="950968" y="694944"/>
            <a:ext cx="10290000" cy="763600"/>
          </a:xfrm>
          <a:prstGeom prst="rect">
            <a:avLst/>
          </a:prstGeom>
        </p:spPr>
        <p:txBody>
          <a:bodyPr spcFirstLastPara="1" anchor="t">
            <a:noAutofit/>
          </a:bodyPr>
          <a:lstStyle>
            <a:lvl1pPr lvl="0" algn="ctr">
              <a:spcBef>
                <a:spcPts val="0"/>
              </a:spcBef>
              <a:spcAft>
                <a:spcPts val="0"/>
              </a:spcAft>
              <a:buSzPts val="2800"/>
              <a:buNone/>
              <a:defRPr sz="3600"/>
            </a:lvl1pPr>
            <a:lvl2pPr lvl="1">
              <a:spcBef>
                <a:spcPts val="0"/>
              </a:spcBef>
              <a:spcAft>
                <a:spcPts val="0"/>
              </a:spcAft>
              <a:buSzPts val="2800"/>
              <a:buNone/>
              <a:defRPr>
                <a:latin typeface="Barlow"/>
                <a:ea typeface="Barlow"/>
                <a:cs typeface="Barlow"/>
                <a:sym typeface="Barlow"/>
              </a:defRPr>
            </a:lvl2pPr>
            <a:lvl3pPr lvl="2">
              <a:spcBef>
                <a:spcPts val="0"/>
              </a:spcBef>
              <a:spcAft>
                <a:spcPts val="0"/>
              </a:spcAft>
              <a:buSzPts val="2800"/>
              <a:buNone/>
              <a:defRPr>
                <a:latin typeface="Barlow"/>
                <a:ea typeface="Barlow"/>
                <a:cs typeface="Barlow"/>
                <a:sym typeface="Barlow"/>
              </a:defRPr>
            </a:lvl3pPr>
            <a:lvl4pPr lvl="3">
              <a:spcBef>
                <a:spcPts val="0"/>
              </a:spcBef>
              <a:spcAft>
                <a:spcPts val="0"/>
              </a:spcAft>
              <a:buSzPts val="2800"/>
              <a:buNone/>
              <a:defRPr>
                <a:latin typeface="Barlow"/>
                <a:ea typeface="Barlow"/>
                <a:cs typeface="Barlow"/>
                <a:sym typeface="Barlow"/>
              </a:defRPr>
            </a:lvl4pPr>
            <a:lvl5pPr lvl="4">
              <a:spcBef>
                <a:spcPts val="0"/>
              </a:spcBef>
              <a:spcAft>
                <a:spcPts val="0"/>
              </a:spcAft>
              <a:buSzPts val="2800"/>
              <a:buNone/>
              <a:defRPr>
                <a:latin typeface="Barlow"/>
                <a:ea typeface="Barlow"/>
                <a:cs typeface="Barlow"/>
                <a:sym typeface="Barlow"/>
              </a:defRPr>
            </a:lvl5pPr>
            <a:lvl6pPr lvl="5">
              <a:spcBef>
                <a:spcPts val="0"/>
              </a:spcBef>
              <a:spcAft>
                <a:spcPts val="0"/>
              </a:spcAft>
              <a:buSzPts val="2800"/>
              <a:buNone/>
              <a:defRPr>
                <a:latin typeface="Barlow"/>
                <a:ea typeface="Barlow"/>
                <a:cs typeface="Barlow"/>
                <a:sym typeface="Barlow"/>
              </a:defRPr>
            </a:lvl6pPr>
            <a:lvl7pPr lvl="6">
              <a:spcBef>
                <a:spcPts val="0"/>
              </a:spcBef>
              <a:spcAft>
                <a:spcPts val="0"/>
              </a:spcAft>
              <a:buSzPts val="2800"/>
              <a:buNone/>
              <a:defRPr>
                <a:latin typeface="Barlow"/>
                <a:ea typeface="Barlow"/>
                <a:cs typeface="Barlow"/>
                <a:sym typeface="Barlow"/>
              </a:defRPr>
            </a:lvl7pPr>
            <a:lvl8pPr lvl="7">
              <a:spcBef>
                <a:spcPts val="0"/>
              </a:spcBef>
              <a:spcAft>
                <a:spcPts val="0"/>
              </a:spcAft>
              <a:buSzPts val="2800"/>
              <a:buNone/>
              <a:defRPr>
                <a:latin typeface="Barlow"/>
                <a:ea typeface="Barlow"/>
                <a:cs typeface="Barlow"/>
                <a:sym typeface="Barlow"/>
              </a:defRPr>
            </a:lvl8pPr>
            <a:lvl9pPr lvl="8">
              <a:spcBef>
                <a:spcPts val="0"/>
              </a:spcBef>
              <a:spcAft>
                <a:spcPts val="0"/>
              </a:spcAft>
              <a:buSzPts val="2800"/>
              <a:buNone/>
              <a:defRPr>
                <a:latin typeface="Barlow"/>
                <a:ea typeface="Barlow"/>
                <a:cs typeface="Barlow"/>
                <a:sym typeface="Barlow"/>
              </a:defRPr>
            </a:lvl9pPr>
          </a:lstStyle>
          <a:p>
            <a:endParaRPr/>
          </a:p>
        </p:txBody>
      </p:sp>
      <p:sp>
        <p:nvSpPr>
          <p:cNvPr id="58" name="Google Shape;58;p13"/>
          <p:cNvSpPr txBox="1">
            <a:spLocks noGrp="1"/>
          </p:cNvSpPr>
          <p:nvPr>
            <p:ph type="subTitle" idx="1"/>
          </p:nvPr>
        </p:nvSpPr>
        <p:spPr>
          <a:xfrm>
            <a:off x="2682699" y="2387467"/>
            <a:ext cx="3324000" cy="763600"/>
          </a:xfrm>
          <a:prstGeom prst="rect">
            <a:avLst/>
          </a:prstGeom>
        </p:spPr>
        <p:txBody>
          <a:bodyPr spcFirstLastPara="1">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59" name="Google Shape;59;p13"/>
          <p:cNvSpPr txBox="1">
            <a:spLocks noGrp="1"/>
          </p:cNvSpPr>
          <p:nvPr>
            <p:ph type="subTitle" idx="2"/>
          </p:nvPr>
        </p:nvSpPr>
        <p:spPr>
          <a:xfrm>
            <a:off x="2682708" y="1869733"/>
            <a:ext cx="3328400" cy="426000"/>
          </a:xfrm>
          <a:prstGeom prst="rect">
            <a:avLst/>
          </a:prstGeom>
          <a:ln>
            <a:noFill/>
          </a:ln>
        </p:spPr>
        <p:txBody>
          <a:bodyPr spcFirstLastPara="1">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0" name="Google Shape;60;p13"/>
          <p:cNvSpPr txBox="1">
            <a:spLocks noGrp="1"/>
          </p:cNvSpPr>
          <p:nvPr>
            <p:ph type="title" idx="3"/>
          </p:nvPr>
        </p:nvSpPr>
        <p:spPr>
          <a:xfrm>
            <a:off x="1285808" y="1869733"/>
            <a:ext cx="1140400" cy="1225600"/>
          </a:xfrm>
          <a:prstGeom prst="rect">
            <a:avLst/>
          </a:prstGeom>
        </p:spPr>
        <p:txBody>
          <a:bodyPr spcFirstLastPara="1">
            <a:noAutofit/>
          </a:bodyPr>
          <a:lstStyle>
            <a:lvl1pPr lvl="0" algn="ctr" rtl="0">
              <a:spcBef>
                <a:spcPts val="0"/>
              </a:spcBef>
              <a:spcAft>
                <a:spcPts val="0"/>
              </a:spcAft>
              <a:buSzPts val="2100"/>
              <a:buNone/>
              <a:defRPr sz="3300" b="0">
                <a:latin typeface="Manrope ExtraBold"/>
                <a:ea typeface="Manrope ExtraBold"/>
                <a:cs typeface="Manrope ExtraBold"/>
                <a:sym typeface="Manrope ExtraBold"/>
              </a:defRPr>
            </a:lvl1pPr>
            <a:lvl2pPr lvl="1" algn="ctr" rtl="0">
              <a:spcBef>
                <a:spcPts val="0"/>
              </a:spcBef>
              <a:spcAft>
                <a:spcPts val="0"/>
              </a:spcAft>
              <a:buSzPts val="12000"/>
              <a:buNone/>
              <a:defRPr sz="11999"/>
            </a:lvl2pPr>
            <a:lvl3pPr lvl="2" algn="ctr" rtl="0">
              <a:spcBef>
                <a:spcPts val="0"/>
              </a:spcBef>
              <a:spcAft>
                <a:spcPts val="0"/>
              </a:spcAft>
              <a:buSzPts val="12000"/>
              <a:buNone/>
              <a:defRPr sz="11999"/>
            </a:lvl3pPr>
            <a:lvl4pPr lvl="3" algn="ctr" rtl="0">
              <a:spcBef>
                <a:spcPts val="0"/>
              </a:spcBef>
              <a:spcAft>
                <a:spcPts val="0"/>
              </a:spcAft>
              <a:buSzPts val="12000"/>
              <a:buNone/>
              <a:defRPr sz="11999"/>
            </a:lvl4pPr>
            <a:lvl5pPr lvl="4" algn="ctr" rtl="0">
              <a:spcBef>
                <a:spcPts val="0"/>
              </a:spcBef>
              <a:spcAft>
                <a:spcPts val="0"/>
              </a:spcAft>
              <a:buSzPts val="12000"/>
              <a:buNone/>
              <a:defRPr sz="11999"/>
            </a:lvl5pPr>
            <a:lvl6pPr lvl="5" algn="ctr" rtl="0">
              <a:spcBef>
                <a:spcPts val="0"/>
              </a:spcBef>
              <a:spcAft>
                <a:spcPts val="0"/>
              </a:spcAft>
              <a:buSzPts val="12000"/>
              <a:buNone/>
              <a:defRPr sz="11999"/>
            </a:lvl6pPr>
            <a:lvl7pPr lvl="6" algn="ctr" rtl="0">
              <a:spcBef>
                <a:spcPts val="0"/>
              </a:spcBef>
              <a:spcAft>
                <a:spcPts val="0"/>
              </a:spcAft>
              <a:buSzPts val="12000"/>
              <a:buNone/>
              <a:defRPr sz="11999"/>
            </a:lvl7pPr>
            <a:lvl8pPr lvl="7" algn="ctr" rtl="0">
              <a:spcBef>
                <a:spcPts val="0"/>
              </a:spcBef>
              <a:spcAft>
                <a:spcPts val="0"/>
              </a:spcAft>
              <a:buSzPts val="12000"/>
              <a:buNone/>
              <a:defRPr sz="11999"/>
            </a:lvl8pPr>
            <a:lvl9pPr lvl="8" algn="ctr" rtl="0">
              <a:spcBef>
                <a:spcPts val="0"/>
              </a:spcBef>
              <a:spcAft>
                <a:spcPts val="0"/>
              </a:spcAft>
              <a:buSzPts val="12000"/>
              <a:buNone/>
              <a:defRPr sz="11999"/>
            </a:lvl9pPr>
          </a:lstStyle>
          <a:p>
            <a:r>
              <a:rPr lang="en-US"/>
              <a:t>Click to edit Master title style</a:t>
            </a:r>
            <a:endParaRPr/>
          </a:p>
        </p:txBody>
      </p:sp>
      <p:sp>
        <p:nvSpPr>
          <p:cNvPr id="61" name="Google Shape;61;p13"/>
          <p:cNvSpPr txBox="1">
            <a:spLocks noGrp="1"/>
          </p:cNvSpPr>
          <p:nvPr>
            <p:ph type="subTitle" idx="4"/>
          </p:nvPr>
        </p:nvSpPr>
        <p:spPr>
          <a:xfrm>
            <a:off x="2682708" y="4761076"/>
            <a:ext cx="3328400" cy="763600"/>
          </a:xfrm>
          <a:prstGeom prst="rect">
            <a:avLst/>
          </a:prstGeom>
        </p:spPr>
        <p:txBody>
          <a:bodyPr spcFirstLastPara="1">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62" name="Google Shape;62;p13"/>
          <p:cNvSpPr txBox="1">
            <a:spLocks noGrp="1"/>
          </p:cNvSpPr>
          <p:nvPr>
            <p:ph type="subTitle" idx="5"/>
          </p:nvPr>
        </p:nvSpPr>
        <p:spPr>
          <a:xfrm>
            <a:off x="2682708" y="4244633"/>
            <a:ext cx="3328400" cy="548800"/>
          </a:xfrm>
          <a:prstGeom prst="rect">
            <a:avLst/>
          </a:prstGeom>
          <a:ln>
            <a:noFill/>
          </a:ln>
        </p:spPr>
        <p:txBody>
          <a:bodyPr spcFirstLastPara="1">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3" name="Google Shape;63;p13"/>
          <p:cNvSpPr txBox="1">
            <a:spLocks noGrp="1"/>
          </p:cNvSpPr>
          <p:nvPr>
            <p:ph type="title" idx="6"/>
          </p:nvPr>
        </p:nvSpPr>
        <p:spPr>
          <a:xfrm>
            <a:off x="1285808" y="4244633"/>
            <a:ext cx="1140400" cy="1225600"/>
          </a:xfrm>
          <a:prstGeom prst="rect">
            <a:avLst/>
          </a:prstGeom>
        </p:spPr>
        <p:txBody>
          <a:bodyPr spcFirstLastPara="1">
            <a:noAutofit/>
          </a:bodyPr>
          <a:lstStyle>
            <a:lvl1pPr lvl="0" algn="ctr" rtl="0">
              <a:spcBef>
                <a:spcPts val="0"/>
              </a:spcBef>
              <a:spcAft>
                <a:spcPts val="0"/>
              </a:spcAft>
              <a:buSzPts val="2100"/>
              <a:buNone/>
              <a:defRPr sz="3300" b="0">
                <a:latin typeface="Manrope ExtraBold"/>
                <a:ea typeface="Manrope ExtraBold"/>
                <a:cs typeface="Manrope ExtraBold"/>
                <a:sym typeface="Manrope ExtraBold"/>
              </a:defRPr>
            </a:lvl1pPr>
            <a:lvl2pPr lvl="1" algn="ctr" rtl="0">
              <a:spcBef>
                <a:spcPts val="0"/>
              </a:spcBef>
              <a:spcAft>
                <a:spcPts val="0"/>
              </a:spcAft>
              <a:buSzPts val="12000"/>
              <a:buNone/>
              <a:defRPr sz="11999"/>
            </a:lvl2pPr>
            <a:lvl3pPr lvl="2" algn="ctr" rtl="0">
              <a:spcBef>
                <a:spcPts val="0"/>
              </a:spcBef>
              <a:spcAft>
                <a:spcPts val="0"/>
              </a:spcAft>
              <a:buSzPts val="12000"/>
              <a:buNone/>
              <a:defRPr sz="11999"/>
            </a:lvl3pPr>
            <a:lvl4pPr lvl="3" algn="ctr" rtl="0">
              <a:spcBef>
                <a:spcPts val="0"/>
              </a:spcBef>
              <a:spcAft>
                <a:spcPts val="0"/>
              </a:spcAft>
              <a:buSzPts val="12000"/>
              <a:buNone/>
              <a:defRPr sz="11999"/>
            </a:lvl4pPr>
            <a:lvl5pPr lvl="4" algn="ctr" rtl="0">
              <a:spcBef>
                <a:spcPts val="0"/>
              </a:spcBef>
              <a:spcAft>
                <a:spcPts val="0"/>
              </a:spcAft>
              <a:buSzPts val="12000"/>
              <a:buNone/>
              <a:defRPr sz="11999"/>
            </a:lvl5pPr>
            <a:lvl6pPr lvl="5" algn="ctr" rtl="0">
              <a:spcBef>
                <a:spcPts val="0"/>
              </a:spcBef>
              <a:spcAft>
                <a:spcPts val="0"/>
              </a:spcAft>
              <a:buSzPts val="12000"/>
              <a:buNone/>
              <a:defRPr sz="11999"/>
            </a:lvl6pPr>
            <a:lvl7pPr lvl="6" algn="ctr" rtl="0">
              <a:spcBef>
                <a:spcPts val="0"/>
              </a:spcBef>
              <a:spcAft>
                <a:spcPts val="0"/>
              </a:spcAft>
              <a:buSzPts val="12000"/>
              <a:buNone/>
              <a:defRPr sz="11999"/>
            </a:lvl7pPr>
            <a:lvl8pPr lvl="7" algn="ctr" rtl="0">
              <a:spcBef>
                <a:spcPts val="0"/>
              </a:spcBef>
              <a:spcAft>
                <a:spcPts val="0"/>
              </a:spcAft>
              <a:buSzPts val="12000"/>
              <a:buNone/>
              <a:defRPr sz="11999"/>
            </a:lvl8pPr>
            <a:lvl9pPr lvl="8" algn="ctr" rtl="0">
              <a:spcBef>
                <a:spcPts val="0"/>
              </a:spcBef>
              <a:spcAft>
                <a:spcPts val="0"/>
              </a:spcAft>
              <a:buSzPts val="12000"/>
              <a:buNone/>
              <a:defRPr sz="11999"/>
            </a:lvl9pPr>
          </a:lstStyle>
          <a:p>
            <a:r>
              <a:rPr lang="en-US"/>
              <a:t>Click to edit Master title style</a:t>
            </a:r>
            <a:endParaRPr/>
          </a:p>
        </p:txBody>
      </p:sp>
      <p:sp>
        <p:nvSpPr>
          <p:cNvPr id="64" name="Google Shape;64;p13"/>
          <p:cNvSpPr txBox="1">
            <a:spLocks noGrp="1"/>
          </p:cNvSpPr>
          <p:nvPr>
            <p:ph type="subTitle" idx="7"/>
          </p:nvPr>
        </p:nvSpPr>
        <p:spPr>
          <a:xfrm>
            <a:off x="7756341" y="2392195"/>
            <a:ext cx="3328400" cy="763600"/>
          </a:xfrm>
          <a:prstGeom prst="rect">
            <a:avLst/>
          </a:prstGeom>
        </p:spPr>
        <p:txBody>
          <a:bodyPr spcFirstLastPara="1">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65" name="Google Shape;65;p13"/>
          <p:cNvSpPr txBox="1">
            <a:spLocks noGrp="1"/>
          </p:cNvSpPr>
          <p:nvPr>
            <p:ph type="subTitle" idx="8"/>
          </p:nvPr>
        </p:nvSpPr>
        <p:spPr>
          <a:xfrm>
            <a:off x="7756343" y="1869733"/>
            <a:ext cx="3328400" cy="426800"/>
          </a:xfrm>
          <a:prstGeom prst="rect">
            <a:avLst/>
          </a:prstGeom>
          <a:ln>
            <a:noFill/>
          </a:ln>
        </p:spPr>
        <p:txBody>
          <a:bodyPr spcFirstLastPara="1" anchor="ctr">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6" name="Google Shape;66;p13"/>
          <p:cNvSpPr txBox="1">
            <a:spLocks noGrp="1"/>
          </p:cNvSpPr>
          <p:nvPr>
            <p:ph type="title" idx="9"/>
          </p:nvPr>
        </p:nvSpPr>
        <p:spPr>
          <a:xfrm>
            <a:off x="6359441" y="1869733"/>
            <a:ext cx="1140400" cy="1225600"/>
          </a:xfrm>
          <a:prstGeom prst="rect">
            <a:avLst/>
          </a:prstGeom>
        </p:spPr>
        <p:txBody>
          <a:bodyPr spcFirstLastPara="1">
            <a:noAutofit/>
          </a:bodyPr>
          <a:lstStyle>
            <a:lvl1pPr lvl="0" algn="ctr" rtl="0">
              <a:spcBef>
                <a:spcPts val="0"/>
              </a:spcBef>
              <a:spcAft>
                <a:spcPts val="0"/>
              </a:spcAft>
              <a:buSzPts val="2100"/>
              <a:buNone/>
              <a:defRPr sz="3300" b="0">
                <a:latin typeface="Manrope ExtraBold"/>
                <a:ea typeface="Manrope ExtraBold"/>
                <a:cs typeface="Manrope ExtraBold"/>
                <a:sym typeface="Manrope ExtraBold"/>
              </a:defRPr>
            </a:lvl1pPr>
            <a:lvl2pPr lvl="1" algn="ctr" rtl="0">
              <a:spcBef>
                <a:spcPts val="0"/>
              </a:spcBef>
              <a:spcAft>
                <a:spcPts val="0"/>
              </a:spcAft>
              <a:buSzPts val="12000"/>
              <a:buNone/>
              <a:defRPr sz="11999"/>
            </a:lvl2pPr>
            <a:lvl3pPr lvl="2" algn="ctr" rtl="0">
              <a:spcBef>
                <a:spcPts val="0"/>
              </a:spcBef>
              <a:spcAft>
                <a:spcPts val="0"/>
              </a:spcAft>
              <a:buSzPts val="12000"/>
              <a:buNone/>
              <a:defRPr sz="11999"/>
            </a:lvl3pPr>
            <a:lvl4pPr lvl="3" algn="ctr" rtl="0">
              <a:spcBef>
                <a:spcPts val="0"/>
              </a:spcBef>
              <a:spcAft>
                <a:spcPts val="0"/>
              </a:spcAft>
              <a:buSzPts val="12000"/>
              <a:buNone/>
              <a:defRPr sz="11999"/>
            </a:lvl4pPr>
            <a:lvl5pPr lvl="4" algn="ctr" rtl="0">
              <a:spcBef>
                <a:spcPts val="0"/>
              </a:spcBef>
              <a:spcAft>
                <a:spcPts val="0"/>
              </a:spcAft>
              <a:buSzPts val="12000"/>
              <a:buNone/>
              <a:defRPr sz="11999"/>
            </a:lvl5pPr>
            <a:lvl6pPr lvl="5" algn="ctr" rtl="0">
              <a:spcBef>
                <a:spcPts val="0"/>
              </a:spcBef>
              <a:spcAft>
                <a:spcPts val="0"/>
              </a:spcAft>
              <a:buSzPts val="12000"/>
              <a:buNone/>
              <a:defRPr sz="11999"/>
            </a:lvl6pPr>
            <a:lvl7pPr lvl="6" algn="ctr" rtl="0">
              <a:spcBef>
                <a:spcPts val="0"/>
              </a:spcBef>
              <a:spcAft>
                <a:spcPts val="0"/>
              </a:spcAft>
              <a:buSzPts val="12000"/>
              <a:buNone/>
              <a:defRPr sz="11999"/>
            </a:lvl7pPr>
            <a:lvl8pPr lvl="7" algn="ctr" rtl="0">
              <a:spcBef>
                <a:spcPts val="0"/>
              </a:spcBef>
              <a:spcAft>
                <a:spcPts val="0"/>
              </a:spcAft>
              <a:buSzPts val="12000"/>
              <a:buNone/>
              <a:defRPr sz="11999"/>
            </a:lvl8pPr>
            <a:lvl9pPr lvl="8" algn="ctr" rtl="0">
              <a:spcBef>
                <a:spcPts val="0"/>
              </a:spcBef>
              <a:spcAft>
                <a:spcPts val="0"/>
              </a:spcAft>
              <a:buSzPts val="12000"/>
              <a:buNone/>
              <a:defRPr sz="11999"/>
            </a:lvl9pPr>
          </a:lstStyle>
          <a:p>
            <a:r>
              <a:rPr lang="en-US"/>
              <a:t>Click to edit Master title style</a:t>
            </a:r>
            <a:endParaRPr/>
          </a:p>
        </p:txBody>
      </p:sp>
      <p:sp>
        <p:nvSpPr>
          <p:cNvPr id="67" name="Google Shape;67;p13"/>
          <p:cNvSpPr txBox="1">
            <a:spLocks noGrp="1"/>
          </p:cNvSpPr>
          <p:nvPr>
            <p:ph type="subTitle" idx="13"/>
          </p:nvPr>
        </p:nvSpPr>
        <p:spPr>
          <a:xfrm>
            <a:off x="7756341" y="4761076"/>
            <a:ext cx="3328400" cy="763600"/>
          </a:xfrm>
          <a:prstGeom prst="rect">
            <a:avLst/>
          </a:prstGeom>
        </p:spPr>
        <p:txBody>
          <a:bodyPr spcFirstLastPara="1">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68" name="Google Shape;68;p13"/>
          <p:cNvSpPr txBox="1">
            <a:spLocks noGrp="1"/>
          </p:cNvSpPr>
          <p:nvPr>
            <p:ph type="subTitle" idx="14"/>
          </p:nvPr>
        </p:nvSpPr>
        <p:spPr>
          <a:xfrm>
            <a:off x="7756343" y="4244633"/>
            <a:ext cx="3328400" cy="548800"/>
          </a:xfrm>
          <a:prstGeom prst="rect">
            <a:avLst/>
          </a:prstGeom>
          <a:ln>
            <a:noFill/>
          </a:ln>
        </p:spPr>
        <p:txBody>
          <a:bodyPr spcFirstLastPara="1">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9" name="Google Shape;69;p13"/>
          <p:cNvSpPr txBox="1">
            <a:spLocks noGrp="1"/>
          </p:cNvSpPr>
          <p:nvPr>
            <p:ph type="title" idx="15"/>
          </p:nvPr>
        </p:nvSpPr>
        <p:spPr>
          <a:xfrm>
            <a:off x="6359441" y="4244633"/>
            <a:ext cx="1140400" cy="1225600"/>
          </a:xfrm>
          <a:prstGeom prst="rect">
            <a:avLst/>
          </a:prstGeom>
        </p:spPr>
        <p:txBody>
          <a:bodyPr spcFirstLastPara="1">
            <a:noAutofit/>
          </a:bodyPr>
          <a:lstStyle>
            <a:lvl1pPr lvl="0" algn="ctr" rtl="0">
              <a:spcBef>
                <a:spcPts val="0"/>
              </a:spcBef>
              <a:spcAft>
                <a:spcPts val="0"/>
              </a:spcAft>
              <a:buSzPts val="2100"/>
              <a:buNone/>
              <a:defRPr sz="3300" b="0">
                <a:latin typeface="Manrope ExtraBold"/>
                <a:ea typeface="Manrope ExtraBold"/>
                <a:cs typeface="Manrope ExtraBold"/>
                <a:sym typeface="Manrope ExtraBold"/>
              </a:defRPr>
            </a:lvl1pPr>
            <a:lvl2pPr lvl="1" algn="ctr" rtl="0">
              <a:spcBef>
                <a:spcPts val="0"/>
              </a:spcBef>
              <a:spcAft>
                <a:spcPts val="0"/>
              </a:spcAft>
              <a:buSzPts val="12000"/>
              <a:buNone/>
              <a:defRPr sz="11999"/>
            </a:lvl2pPr>
            <a:lvl3pPr lvl="2" algn="ctr" rtl="0">
              <a:spcBef>
                <a:spcPts val="0"/>
              </a:spcBef>
              <a:spcAft>
                <a:spcPts val="0"/>
              </a:spcAft>
              <a:buSzPts val="12000"/>
              <a:buNone/>
              <a:defRPr sz="11999"/>
            </a:lvl3pPr>
            <a:lvl4pPr lvl="3" algn="ctr" rtl="0">
              <a:spcBef>
                <a:spcPts val="0"/>
              </a:spcBef>
              <a:spcAft>
                <a:spcPts val="0"/>
              </a:spcAft>
              <a:buSzPts val="12000"/>
              <a:buNone/>
              <a:defRPr sz="11999"/>
            </a:lvl4pPr>
            <a:lvl5pPr lvl="4" algn="ctr" rtl="0">
              <a:spcBef>
                <a:spcPts val="0"/>
              </a:spcBef>
              <a:spcAft>
                <a:spcPts val="0"/>
              </a:spcAft>
              <a:buSzPts val="12000"/>
              <a:buNone/>
              <a:defRPr sz="11999"/>
            </a:lvl5pPr>
            <a:lvl6pPr lvl="5" algn="ctr" rtl="0">
              <a:spcBef>
                <a:spcPts val="0"/>
              </a:spcBef>
              <a:spcAft>
                <a:spcPts val="0"/>
              </a:spcAft>
              <a:buSzPts val="12000"/>
              <a:buNone/>
              <a:defRPr sz="11999"/>
            </a:lvl6pPr>
            <a:lvl7pPr lvl="6" algn="ctr" rtl="0">
              <a:spcBef>
                <a:spcPts val="0"/>
              </a:spcBef>
              <a:spcAft>
                <a:spcPts val="0"/>
              </a:spcAft>
              <a:buSzPts val="12000"/>
              <a:buNone/>
              <a:defRPr sz="11999"/>
            </a:lvl7pPr>
            <a:lvl8pPr lvl="7" algn="ctr" rtl="0">
              <a:spcBef>
                <a:spcPts val="0"/>
              </a:spcBef>
              <a:spcAft>
                <a:spcPts val="0"/>
              </a:spcAft>
              <a:buSzPts val="12000"/>
              <a:buNone/>
              <a:defRPr sz="11999"/>
            </a:lvl8pPr>
            <a:lvl9pPr lvl="8" algn="ctr" rtl="0">
              <a:spcBef>
                <a:spcPts val="0"/>
              </a:spcBef>
              <a:spcAft>
                <a:spcPts val="0"/>
              </a:spcAft>
              <a:buSzPts val="12000"/>
              <a:buNone/>
              <a:defRPr sz="11999"/>
            </a:lvl9pPr>
          </a:lstStyle>
          <a:p>
            <a:r>
              <a:rPr lang="en-US"/>
              <a:t>Click to edit Master title style</a:t>
            </a:r>
            <a:endParaRPr/>
          </a:p>
        </p:txBody>
      </p:sp>
    </p:spTree>
    <p:extLst>
      <p:ext uri="{BB962C8B-B14F-4D97-AF65-F5344CB8AC3E}">
        <p14:creationId xmlns:p14="http://schemas.microsoft.com/office/powerpoint/2010/main" val="307689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1"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2"/>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2"/>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7841DA5-9DA6-4F52-8BBC-DADEFFAB479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8917555-8D1E-48A9-9917-44B5096D76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A2F983B-FF6F-4892-BEE9-8D4DEEDAAA22}"/>
              </a:ext>
            </a:extLst>
          </p:cNvPr>
          <p:cNvSpPr>
            <a:spLocks noGrp="1" noChangeArrowheads="1"/>
          </p:cNvSpPr>
          <p:nvPr>
            <p:ph type="sldNum" sz="quarter" idx="12"/>
          </p:nvPr>
        </p:nvSpPr>
        <p:spPr>
          <a:ln/>
        </p:spPr>
        <p:txBody>
          <a:bodyPr/>
          <a:lstStyle>
            <a:lvl1pPr>
              <a:defRPr/>
            </a:lvl1pPr>
          </a:lstStyle>
          <a:p>
            <a:fld id="{AE780848-2CBD-40FE-9E44-44656462125A}" type="slidenum">
              <a:rPr lang="en-US" altLang="en-US"/>
              <a:pPr/>
              <a:t>‹#›</a:t>
            </a:fld>
            <a:endParaRPr lang="en-US" altLang="en-US"/>
          </a:p>
        </p:txBody>
      </p:sp>
    </p:spTree>
    <p:extLst>
      <p:ext uri="{BB962C8B-B14F-4D97-AF65-F5344CB8AC3E}">
        <p14:creationId xmlns:p14="http://schemas.microsoft.com/office/powerpoint/2010/main" val="2271391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978C724-62E1-4D79-9E80-669964D4FF99}"/>
              </a:ext>
            </a:extLst>
          </p:cNvPr>
          <p:cNvSpPr>
            <a:spLocks noGrp="1" noChangeArrowheads="1"/>
          </p:cNvSpPr>
          <p:nvPr>
            <p:ph type="dt" sz="half" idx="10"/>
          </p:nvPr>
        </p:nvSpPr>
        <p:spPr>
          <a:ln/>
        </p:spPr>
        <p:txBody>
          <a:bodyPr/>
          <a:lstStyle>
            <a:lvl1pPr>
              <a:defRPr/>
            </a:lvl1pPr>
          </a:lstStyle>
          <a:p>
            <a:pPr>
              <a:defRPr/>
            </a:pPr>
            <a:fld id="{E37CC6FE-D160-4248-924D-1B08CB0360C5}" type="datetimeFigureOut">
              <a:rPr lang="en-US"/>
              <a:pPr>
                <a:defRPr/>
              </a:pPr>
              <a:t>12/21/2022</a:t>
            </a:fld>
            <a:endParaRPr lang="en-US"/>
          </a:p>
        </p:txBody>
      </p:sp>
      <p:sp>
        <p:nvSpPr>
          <p:cNvPr id="5" name="Rectangle 5">
            <a:extLst>
              <a:ext uri="{FF2B5EF4-FFF2-40B4-BE49-F238E27FC236}">
                <a16:creationId xmlns:a16="http://schemas.microsoft.com/office/drawing/2014/main" id="{2ECD2E3C-7181-48C8-967F-3EEE3B12A6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F36369-D2C8-48EF-975E-5483FE54709F}"/>
              </a:ext>
            </a:extLst>
          </p:cNvPr>
          <p:cNvSpPr>
            <a:spLocks noGrp="1" noChangeArrowheads="1"/>
          </p:cNvSpPr>
          <p:nvPr>
            <p:ph type="sldNum" sz="quarter" idx="12"/>
          </p:nvPr>
        </p:nvSpPr>
        <p:spPr>
          <a:ln/>
        </p:spPr>
        <p:txBody>
          <a:bodyPr/>
          <a:lstStyle>
            <a:lvl1pPr>
              <a:defRPr/>
            </a:lvl1pPr>
          </a:lstStyle>
          <a:p>
            <a:fld id="{18B73B5D-1F31-4A30-9A28-5F7D6682AF69}" type="slidenum">
              <a:rPr lang="en-US" altLang="en-US"/>
              <a:pPr/>
              <a:t>‹#›</a:t>
            </a:fld>
            <a:endParaRPr lang="en-US" altLang="en-US"/>
          </a:p>
        </p:txBody>
      </p:sp>
    </p:spTree>
    <p:extLst>
      <p:ext uri="{BB962C8B-B14F-4D97-AF65-F5344CB8AC3E}">
        <p14:creationId xmlns:p14="http://schemas.microsoft.com/office/powerpoint/2010/main" val="4142557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2C109D-3DC8-4B9E-804B-D50B9850BCB3}"/>
              </a:ext>
            </a:extLst>
          </p:cNvPr>
          <p:cNvSpPr>
            <a:spLocks noGrp="1" noChangeArrowheads="1"/>
          </p:cNvSpPr>
          <p:nvPr>
            <p:ph type="dt" sz="half" idx="10"/>
          </p:nvPr>
        </p:nvSpPr>
        <p:spPr>
          <a:ln/>
        </p:spPr>
        <p:txBody>
          <a:bodyPr/>
          <a:lstStyle>
            <a:lvl1pPr>
              <a:defRPr/>
            </a:lvl1pPr>
          </a:lstStyle>
          <a:p>
            <a:pPr>
              <a:defRPr/>
            </a:pPr>
            <a:fld id="{72201A45-0438-4EA8-AE9D-A8141CEB475E}" type="datetimeFigureOut">
              <a:rPr lang="en-US"/>
              <a:pPr>
                <a:defRPr/>
              </a:pPr>
              <a:t>12/21/2022</a:t>
            </a:fld>
            <a:endParaRPr lang="en-US"/>
          </a:p>
        </p:txBody>
      </p:sp>
      <p:sp>
        <p:nvSpPr>
          <p:cNvPr id="5" name="Rectangle 5">
            <a:extLst>
              <a:ext uri="{FF2B5EF4-FFF2-40B4-BE49-F238E27FC236}">
                <a16:creationId xmlns:a16="http://schemas.microsoft.com/office/drawing/2014/main" id="{3F625074-D450-46DB-831D-273DF8133C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CB8A04-11B0-41D2-9394-9B0B0F7A63A9}"/>
              </a:ext>
            </a:extLst>
          </p:cNvPr>
          <p:cNvSpPr>
            <a:spLocks noGrp="1" noChangeArrowheads="1"/>
          </p:cNvSpPr>
          <p:nvPr>
            <p:ph type="sldNum" sz="quarter" idx="12"/>
          </p:nvPr>
        </p:nvSpPr>
        <p:spPr>
          <a:ln/>
        </p:spPr>
        <p:txBody>
          <a:bodyPr/>
          <a:lstStyle>
            <a:lvl1pPr>
              <a:defRPr/>
            </a:lvl1pPr>
          </a:lstStyle>
          <a:p>
            <a:fld id="{7CE02E5D-D657-4FA7-B05E-C09D954D3FEA}" type="slidenum">
              <a:rPr lang="en-US" altLang="en-US"/>
              <a:pPr/>
              <a:t>‹#›</a:t>
            </a:fld>
            <a:endParaRPr lang="en-US" altLang="en-US"/>
          </a:p>
        </p:txBody>
      </p:sp>
    </p:spTree>
    <p:extLst>
      <p:ext uri="{BB962C8B-B14F-4D97-AF65-F5344CB8AC3E}">
        <p14:creationId xmlns:p14="http://schemas.microsoft.com/office/powerpoint/2010/main" val="2673515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6835003-878C-47B7-AD9D-1D71A07EE043}"/>
              </a:ext>
            </a:extLst>
          </p:cNvPr>
          <p:cNvSpPr>
            <a:spLocks noGrp="1" noChangeArrowheads="1"/>
          </p:cNvSpPr>
          <p:nvPr>
            <p:ph type="dt" sz="half" idx="10"/>
          </p:nvPr>
        </p:nvSpPr>
        <p:spPr>
          <a:ln/>
        </p:spPr>
        <p:txBody>
          <a:bodyPr/>
          <a:lstStyle>
            <a:lvl1pPr>
              <a:defRPr/>
            </a:lvl1pPr>
          </a:lstStyle>
          <a:p>
            <a:pPr>
              <a:defRPr/>
            </a:pPr>
            <a:fld id="{87B5A38B-9B70-4326-901F-5F45B625ACB3}" type="datetimeFigureOut">
              <a:rPr lang="en-US"/>
              <a:pPr>
                <a:defRPr/>
              </a:pPr>
              <a:t>12/21/2022</a:t>
            </a:fld>
            <a:endParaRPr lang="en-US"/>
          </a:p>
        </p:txBody>
      </p:sp>
      <p:sp>
        <p:nvSpPr>
          <p:cNvPr id="5" name="Rectangle 5">
            <a:extLst>
              <a:ext uri="{FF2B5EF4-FFF2-40B4-BE49-F238E27FC236}">
                <a16:creationId xmlns:a16="http://schemas.microsoft.com/office/drawing/2014/main" id="{491FFE33-AA50-412C-8EA5-B78FFE110E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20BC6C-939A-47B3-9E33-268BDC1534D8}"/>
              </a:ext>
            </a:extLst>
          </p:cNvPr>
          <p:cNvSpPr>
            <a:spLocks noGrp="1" noChangeArrowheads="1"/>
          </p:cNvSpPr>
          <p:nvPr>
            <p:ph type="sldNum" sz="quarter" idx="12"/>
          </p:nvPr>
        </p:nvSpPr>
        <p:spPr>
          <a:ln/>
        </p:spPr>
        <p:txBody>
          <a:bodyPr/>
          <a:lstStyle>
            <a:lvl1pPr>
              <a:defRPr/>
            </a:lvl1pPr>
          </a:lstStyle>
          <a:p>
            <a:fld id="{F931E636-C2E4-491F-AE3D-E0ECEF9882B8}" type="slidenum">
              <a:rPr lang="en-US" altLang="en-US"/>
              <a:pPr/>
              <a:t>‹#›</a:t>
            </a:fld>
            <a:endParaRPr lang="en-US" altLang="en-US"/>
          </a:p>
        </p:txBody>
      </p:sp>
    </p:spTree>
    <p:extLst>
      <p:ext uri="{BB962C8B-B14F-4D97-AF65-F5344CB8AC3E}">
        <p14:creationId xmlns:p14="http://schemas.microsoft.com/office/powerpoint/2010/main" val="402071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7E21B9B-C501-4212-A034-63E5CC6BA092}"/>
              </a:ext>
            </a:extLst>
          </p:cNvPr>
          <p:cNvSpPr>
            <a:spLocks noGrp="1" noChangeArrowheads="1"/>
          </p:cNvSpPr>
          <p:nvPr>
            <p:ph type="dt" sz="half" idx="10"/>
          </p:nvPr>
        </p:nvSpPr>
        <p:spPr>
          <a:ln/>
        </p:spPr>
        <p:txBody>
          <a:bodyPr/>
          <a:lstStyle>
            <a:lvl1pPr>
              <a:defRPr/>
            </a:lvl1pPr>
          </a:lstStyle>
          <a:p>
            <a:pPr>
              <a:defRPr/>
            </a:pPr>
            <a:fld id="{DE7B7DA2-62FB-4843-AC5C-39DEBA7305B1}" type="datetimeFigureOut">
              <a:rPr lang="en-US"/>
              <a:pPr>
                <a:defRPr/>
              </a:pPr>
              <a:t>12/21/2022</a:t>
            </a:fld>
            <a:endParaRPr lang="en-US"/>
          </a:p>
        </p:txBody>
      </p:sp>
      <p:sp>
        <p:nvSpPr>
          <p:cNvPr id="6" name="Rectangle 5">
            <a:extLst>
              <a:ext uri="{FF2B5EF4-FFF2-40B4-BE49-F238E27FC236}">
                <a16:creationId xmlns:a16="http://schemas.microsoft.com/office/drawing/2014/main" id="{52345A1D-4330-4599-B44D-F466984E2B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342CA9-7C3C-4A13-9721-172FB1BEE64C}"/>
              </a:ext>
            </a:extLst>
          </p:cNvPr>
          <p:cNvSpPr>
            <a:spLocks noGrp="1" noChangeArrowheads="1"/>
          </p:cNvSpPr>
          <p:nvPr>
            <p:ph type="sldNum" sz="quarter" idx="12"/>
          </p:nvPr>
        </p:nvSpPr>
        <p:spPr>
          <a:ln/>
        </p:spPr>
        <p:txBody>
          <a:bodyPr/>
          <a:lstStyle>
            <a:lvl1pPr>
              <a:defRPr/>
            </a:lvl1pPr>
          </a:lstStyle>
          <a:p>
            <a:fld id="{E34E38E4-7F02-4085-9DE1-FBD0B9701006}" type="slidenum">
              <a:rPr lang="en-US" altLang="en-US"/>
              <a:pPr/>
              <a:t>‹#›</a:t>
            </a:fld>
            <a:endParaRPr lang="en-US" altLang="en-US"/>
          </a:p>
        </p:txBody>
      </p:sp>
    </p:spTree>
    <p:extLst>
      <p:ext uri="{BB962C8B-B14F-4D97-AF65-F5344CB8AC3E}">
        <p14:creationId xmlns:p14="http://schemas.microsoft.com/office/powerpoint/2010/main" val="300116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379E97-CCFC-405F-A15B-AE664ED53E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BF33A5-3E90-405D-AC65-4ED66BAF54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A9FE33-DBDB-4B2D-8392-58C72A00DD85}"/>
              </a:ext>
            </a:extLst>
          </p:cNvPr>
          <p:cNvSpPr>
            <a:spLocks noGrp="1" noChangeArrowheads="1"/>
          </p:cNvSpPr>
          <p:nvPr>
            <p:ph type="sldNum" sz="quarter" idx="12"/>
          </p:nvPr>
        </p:nvSpPr>
        <p:spPr>
          <a:ln/>
        </p:spPr>
        <p:txBody>
          <a:bodyPr/>
          <a:lstStyle>
            <a:lvl1pPr>
              <a:defRPr/>
            </a:lvl1pPr>
          </a:lstStyle>
          <a:p>
            <a:fld id="{E72E3984-EBA2-414A-A10B-23AD6BEF9A9A}" type="slidenum">
              <a:rPr lang="en-US" altLang="en-US"/>
              <a:pPr/>
              <a:t>‹#›</a:t>
            </a:fld>
            <a:endParaRPr lang="en-US" altLang="en-US"/>
          </a:p>
        </p:txBody>
      </p:sp>
    </p:spTree>
    <p:extLst>
      <p:ext uri="{BB962C8B-B14F-4D97-AF65-F5344CB8AC3E}">
        <p14:creationId xmlns:p14="http://schemas.microsoft.com/office/powerpoint/2010/main" val="2495251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F13132A-DF79-4131-99C6-5CF351EB2D81}"/>
              </a:ext>
            </a:extLst>
          </p:cNvPr>
          <p:cNvSpPr>
            <a:spLocks noGrp="1" noChangeArrowheads="1"/>
          </p:cNvSpPr>
          <p:nvPr>
            <p:ph type="dt" sz="half" idx="10"/>
          </p:nvPr>
        </p:nvSpPr>
        <p:spPr>
          <a:ln/>
        </p:spPr>
        <p:txBody>
          <a:bodyPr/>
          <a:lstStyle>
            <a:lvl1pPr>
              <a:defRPr/>
            </a:lvl1pPr>
          </a:lstStyle>
          <a:p>
            <a:pPr>
              <a:defRPr/>
            </a:pPr>
            <a:fld id="{34CAF763-F977-4CA1-AF26-BD9C08CBBFE8}" type="datetimeFigureOut">
              <a:rPr lang="en-US"/>
              <a:pPr>
                <a:defRPr/>
              </a:pPr>
              <a:t>12/21/2022</a:t>
            </a:fld>
            <a:endParaRPr lang="en-US"/>
          </a:p>
        </p:txBody>
      </p:sp>
      <p:sp>
        <p:nvSpPr>
          <p:cNvPr id="8" name="Rectangle 5">
            <a:extLst>
              <a:ext uri="{FF2B5EF4-FFF2-40B4-BE49-F238E27FC236}">
                <a16:creationId xmlns:a16="http://schemas.microsoft.com/office/drawing/2014/main" id="{F425D8ED-F813-4678-A9D2-36A227E59D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4DBB863-E690-4EBD-8CEA-B51DCADC8982}"/>
              </a:ext>
            </a:extLst>
          </p:cNvPr>
          <p:cNvSpPr>
            <a:spLocks noGrp="1" noChangeArrowheads="1"/>
          </p:cNvSpPr>
          <p:nvPr>
            <p:ph type="sldNum" sz="quarter" idx="12"/>
          </p:nvPr>
        </p:nvSpPr>
        <p:spPr>
          <a:ln/>
        </p:spPr>
        <p:txBody>
          <a:bodyPr/>
          <a:lstStyle>
            <a:lvl1pPr>
              <a:defRPr/>
            </a:lvl1pPr>
          </a:lstStyle>
          <a:p>
            <a:fld id="{AAAD8F3B-8144-4C4C-AE8F-58EBDCED0732}" type="slidenum">
              <a:rPr lang="en-US" altLang="en-US"/>
              <a:pPr/>
              <a:t>‹#›</a:t>
            </a:fld>
            <a:endParaRPr lang="en-US" altLang="en-US"/>
          </a:p>
        </p:txBody>
      </p:sp>
    </p:spTree>
    <p:extLst>
      <p:ext uri="{BB962C8B-B14F-4D97-AF65-F5344CB8AC3E}">
        <p14:creationId xmlns:p14="http://schemas.microsoft.com/office/powerpoint/2010/main" val="3364791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E161C38-904D-4A3C-97DA-E0D568C05F39}"/>
              </a:ext>
            </a:extLst>
          </p:cNvPr>
          <p:cNvSpPr>
            <a:spLocks noGrp="1" noChangeArrowheads="1"/>
          </p:cNvSpPr>
          <p:nvPr>
            <p:ph type="dt" sz="half" idx="10"/>
          </p:nvPr>
        </p:nvSpPr>
        <p:spPr>
          <a:ln/>
        </p:spPr>
        <p:txBody>
          <a:bodyPr/>
          <a:lstStyle>
            <a:lvl1pPr>
              <a:defRPr/>
            </a:lvl1pPr>
          </a:lstStyle>
          <a:p>
            <a:pPr>
              <a:defRPr/>
            </a:pPr>
            <a:fld id="{54E07602-CF61-4EA5-988F-789695B9CD93}" type="datetimeFigureOut">
              <a:rPr lang="en-US"/>
              <a:pPr>
                <a:defRPr/>
              </a:pPr>
              <a:t>12/21/2022</a:t>
            </a:fld>
            <a:endParaRPr lang="en-US"/>
          </a:p>
        </p:txBody>
      </p:sp>
      <p:sp>
        <p:nvSpPr>
          <p:cNvPr id="4" name="Rectangle 5">
            <a:extLst>
              <a:ext uri="{FF2B5EF4-FFF2-40B4-BE49-F238E27FC236}">
                <a16:creationId xmlns:a16="http://schemas.microsoft.com/office/drawing/2014/main" id="{98A099D5-757F-43AF-B4AC-3BA15EEDC7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23368DE-1DE7-4730-84C0-820DE3D22D7D}"/>
              </a:ext>
            </a:extLst>
          </p:cNvPr>
          <p:cNvSpPr>
            <a:spLocks noGrp="1" noChangeArrowheads="1"/>
          </p:cNvSpPr>
          <p:nvPr>
            <p:ph type="sldNum" sz="quarter" idx="12"/>
          </p:nvPr>
        </p:nvSpPr>
        <p:spPr>
          <a:ln/>
        </p:spPr>
        <p:txBody>
          <a:bodyPr/>
          <a:lstStyle>
            <a:lvl1pPr>
              <a:defRPr/>
            </a:lvl1pPr>
          </a:lstStyle>
          <a:p>
            <a:fld id="{BBF7A721-E4F8-4ABC-BDC2-6EF3FE9B084F}" type="slidenum">
              <a:rPr lang="en-US" altLang="en-US"/>
              <a:pPr/>
              <a:t>‹#›</a:t>
            </a:fld>
            <a:endParaRPr lang="en-US" altLang="en-US"/>
          </a:p>
        </p:txBody>
      </p:sp>
    </p:spTree>
    <p:extLst>
      <p:ext uri="{BB962C8B-B14F-4D97-AF65-F5344CB8AC3E}">
        <p14:creationId xmlns:p14="http://schemas.microsoft.com/office/powerpoint/2010/main" val="1832776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C39D8D-CAAB-4549-ACE7-08F6721F5F6A}"/>
              </a:ext>
            </a:extLst>
          </p:cNvPr>
          <p:cNvSpPr>
            <a:spLocks noGrp="1" noChangeArrowheads="1"/>
          </p:cNvSpPr>
          <p:nvPr>
            <p:ph type="dt" sz="half" idx="10"/>
          </p:nvPr>
        </p:nvSpPr>
        <p:spPr>
          <a:ln/>
        </p:spPr>
        <p:txBody>
          <a:bodyPr/>
          <a:lstStyle>
            <a:lvl1pPr>
              <a:defRPr/>
            </a:lvl1pPr>
          </a:lstStyle>
          <a:p>
            <a:pPr>
              <a:defRPr/>
            </a:pPr>
            <a:fld id="{54D77E90-7EAA-475B-9042-53BDF3B2FDD3}" type="datetimeFigureOut">
              <a:rPr lang="en-US"/>
              <a:pPr>
                <a:defRPr/>
              </a:pPr>
              <a:t>12/21/2022</a:t>
            </a:fld>
            <a:endParaRPr lang="en-US"/>
          </a:p>
        </p:txBody>
      </p:sp>
      <p:sp>
        <p:nvSpPr>
          <p:cNvPr id="3" name="Rectangle 5">
            <a:extLst>
              <a:ext uri="{FF2B5EF4-FFF2-40B4-BE49-F238E27FC236}">
                <a16:creationId xmlns:a16="http://schemas.microsoft.com/office/drawing/2014/main" id="{FBE8FC27-B5EE-4110-911C-4672EE3943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2A47295-0456-4782-859C-94D5C26E6A7A}"/>
              </a:ext>
            </a:extLst>
          </p:cNvPr>
          <p:cNvSpPr>
            <a:spLocks noGrp="1" noChangeArrowheads="1"/>
          </p:cNvSpPr>
          <p:nvPr>
            <p:ph type="sldNum" sz="quarter" idx="12"/>
          </p:nvPr>
        </p:nvSpPr>
        <p:spPr>
          <a:ln/>
        </p:spPr>
        <p:txBody>
          <a:bodyPr/>
          <a:lstStyle>
            <a:lvl1pPr>
              <a:defRPr/>
            </a:lvl1pPr>
          </a:lstStyle>
          <a:p>
            <a:fld id="{FB65CEF4-E130-4CDD-BF59-A56F2B9A36DA}" type="slidenum">
              <a:rPr lang="en-US" altLang="en-US"/>
              <a:pPr/>
              <a:t>‹#›</a:t>
            </a:fld>
            <a:endParaRPr lang="en-US" altLang="en-US"/>
          </a:p>
        </p:txBody>
      </p:sp>
    </p:spTree>
    <p:extLst>
      <p:ext uri="{BB962C8B-B14F-4D97-AF65-F5344CB8AC3E}">
        <p14:creationId xmlns:p14="http://schemas.microsoft.com/office/powerpoint/2010/main" val="4183516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68A95BB-127C-43F7-9FF2-E0ADB5A3213A}"/>
              </a:ext>
            </a:extLst>
          </p:cNvPr>
          <p:cNvSpPr>
            <a:spLocks noGrp="1" noChangeArrowheads="1"/>
          </p:cNvSpPr>
          <p:nvPr>
            <p:ph type="dt" sz="half" idx="10"/>
          </p:nvPr>
        </p:nvSpPr>
        <p:spPr>
          <a:ln/>
        </p:spPr>
        <p:txBody>
          <a:bodyPr/>
          <a:lstStyle>
            <a:lvl1pPr>
              <a:defRPr/>
            </a:lvl1pPr>
          </a:lstStyle>
          <a:p>
            <a:pPr>
              <a:defRPr/>
            </a:pPr>
            <a:fld id="{BD8B819E-E47A-4073-BBB6-951BDC90F415}" type="datetimeFigureOut">
              <a:rPr lang="en-US"/>
              <a:pPr>
                <a:defRPr/>
              </a:pPr>
              <a:t>12/21/2022</a:t>
            </a:fld>
            <a:endParaRPr lang="en-US"/>
          </a:p>
        </p:txBody>
      </p:sp>
      <p:sp>
        <p:nvSpPr>
          <p:cNvPr id="6" name="Rectangle 5">
            <a:extLst>
              <a:ext uri="{FF2B5EF4-FFF2-40B4-BE49-F238E27FC236}">
                <a16:creationId xmlns:a16="http://schemas.microsoft.com/office/drawing/2014/main" id="{E35D28C1-59E1-4662-94BB-6F1706EB71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EFE6E2B-584C-4683-95E9-B017E14EA708}"/>
              </a:ext>
            </a:extLst>
          </p:cNvPr>
          <p:cNvSpPr>
            <a:spLocks noGrp="1" noChangeArrowheads="1"/>
          </p:cNvSpPr>
          <p:nvPr>
            <p:ph type="sldNum" sz="quarter" idx="12"/>
          </p:nvPr>
        </p:nvSpPr>
        <p:spPr>
          <a:ln/>
        </p:spPr>
        <p:txBody>
          <a:bodyPr/>
          <a:lstStyle>
            <a:lvl1pPr>
              <a:defRPr/>
            </a:lvl1pPr>
          </a:lstStyle>
          <a:p>
            <a:fld id="{B36B454A-9F50-4DD6-9912-9597ADAC57DF}" type="slidenum">
              <a:rPr lang="en-US" altLang="en-US"/>
              <a:pPr/>
              <a:t>‹#›</a:t>
            </a:fld>
            <a:endParaRPr lang="en-US" altLang="en-US"/>
          </a:p>
        </p:txBody>
      </p:sp>
    </p:spTree>
    <p:extLst>
      <p:ext uri="{BB962C8B-B14F-4D97-AF65-F5344CB8AC3E}">
        <p14:creationId xmlns:p14="http://schemas.microsoft.com/office/powerpoint/2010/main" val="834001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090772A-81D8-47F6-8F79-59396FD00074}"/>
              </a:ext>
            </a:extLst>
          </p:cNvPr>
          <p:cNvSpPr>
            <a:spLocks noGrp="1" noChangeArrowheads="1"/>
          </p:cNvSpPr>
          <p:nvPr>
            <p:ph type="dt" sz="half" idx="10"/>
          </p:nvPr>
        </p:nvSpPr>
        <p:spPr>
          <a:ln/>
        </p:spPr>
        <p:txBody>
          <a:bodyPr/>
          <a:lstStyle>
            <a:lvl1pPr>
              <a:defRPr/>
            </a:lvl1pPr>
          </a:lstStyle>
          <a:p>
            <a:pPr>
              <a:defRPr/>
            </a:pPr>
            <a:fld id="{B4762D48-0E0C-4465-9888-5FE7AD0E98AA}" type="datetimeFigureOut">
              <a:rPr lang="en-US"/>
              <a:pPr>
                <a:defRPr/>
              </a:pPr>
              <a:t>12/21/2022</a:t>
            </a:fld>
            <a:endParaRPr lang="en-US"/>
          </a:p>
        </p:txBody>
      </p:sp>
      <p:sp>
        <p:nvSpPr>
          <p:cNvPr id="6" name="Rectangle 5">
            <a:extLst>
              <a:ext uri="{FF2B5EF4-FFF2-40B4-BE49-F238E27FC236}">
                <a16:creationId xmlns:a16="http://schemas.microsoft.com/office/drawing/2014/main" id="{E248A60F-EED5-434F-9C31-6984ECD666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8C6BF43-E68F-4734-ABD9-6EF258307F46}"/>
              </a:ext>
            </a:extLst>
          </p:cNvPr>
          <p:cNvSpPr>
            <a:spLocks noGrp="1" noChangeArrowheads="1"/>
          </p:cNvSpPr>
          <p:nvPr>
            <p:ph type="sldNum" sz="quarter" idx="12"/>
          </p:nvPr>
        </p:nvSpPr>
        <p:spPr>
          <a:ln/>
        </p:spPr>
        <p:txBody>
          <a:bodyPr/>
          <a:lstStyle>
            <a:lvl1pPr>
              <a:defRPr/>
            </a:lvl1pPr>
          </a:lstStyle>
          <a:p>
            <a:fld id="{BDE24928-9094-41A6-BB3D-93965A159260}" type="slidenum">
              <a:rPr lang="en-US" altLang="en-US"/>
              <a:pPr/>
              <a:t>‹#›</a:t>
            </a:fld>
            <a:endParaRPr lang="en-US" altLang="en-US"/>
          </a:p>
        </p:txBody>
      </p:sp>
    </p:spTree>
    <p:extLst>
      <p:ext uri="{BB962C8B-B14F-4D97-AF65-F5344CB8AC3E}">
        <p14:creationId xmlns:p14="http://schemas.microsoft.com/office/powerpoint/2010/main" val="2125079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5D6E91-1E96-4D89-81D5-6D77D69E2DF9}"/>
              </a:ext>
            </a:extLst>
          </p:cNvPr>
          <p:cNvSpPr>
            <a:spLocks noGrp="1" noChangeArrowheads="1"/>
          </p:cNvSpPr>
          <p:nvPr>
            <p:ph type="dt" sz="half" idx="10"/>
          </p:nvPr>
        </p:nvSpPr>
        <p:spPr>
          <a:ln/>
        </p:spPr>
        <p:txBody>
          <a:bodyPr/>
          <a:lstStyle>
            <a:lvl1pPr>
              <a:defRPr/>
            </a:lvl1pPr>
          </a:lstStyle>
          <a:p>
            <a:pPr>
              <a:defRPr/>
            </a:pPr>
            <a:fld id="{065BABA9-A620-4DB6-A384-37C1CC514371}" type="datetimeFigureOut">
              <a:rPr lang="en-US"/>
              <a:pPr>
                <a:defRPr/>
              </a:pPr>
              <a:t>12/21/2022</a:t>
            </a:fld>
            <a:endParaRPr lang="en-US"/>
          </a:p>
        </p:txBody>
      </p:sp>
      <p:sp>
        <p:nvSpPr>
          <p:cNvPr id="5" name="Rectangle 5">
            <a:extLst>
              <a:ext uri="{FF2B5EF4-FFF2-40B4-BE49-F238E27FC236}">
                <a16:creationId xmlns:a16="http://schemas.microsoft.com/office/drawing/2014/main" id="{53B798E7-7663-491A-A5FE-BF10108D38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BCAA1A-39E4-4FC0-97F2-CDCF2AD8B986}"/>
              </a:ext>
            </a:extLst>
          </p:cNvPr>
          <p:cNvSpPr>
            <a:spLocks noGrp="1" noChangeArrowheads="1"/>
          </p:cNvSpPr>
          <p:nvPr>
            <p:ph type="sldNum" sz="quarter" idx="12"/>
          </p:nvPr>
        </p:nvSpPr>
        <p:spPr>
          <a:ln/>
        </p:spPr>
        <p:txBody>
          <a:bodyPr/>
          <a:lstStyle>
            <a:lvl1pPr>
              <a:defRPr/>
            </a:lvl1pPr>
          </a:lstStyle>
          <a:p>
            <a:fld id="{2C40008F-D753-4008-BB7A-36341ECA28A6}" type="slidenum">
              <a:rPr lang="en-US" altLang="en-US"/>
              <a:pPr/>
              <a:t>‹#›</a:t>
            </a:fld>
            <a:endParaRPr lang="en-US" altLang="en-US"/>
          </a:p>
        </p:txBody>
      </p:sp>
    </p:spTree>
    <p:extLst>
      <p:ext uri="{BB962C8B-B14F-4D97-AF65-F5344CB8AC3E}">
        <p14:creationId xmlns:p14="http://schemas.microsoft.com/office/powerpoint/2010/main" val="1265692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9A783E-CF3D-4BD6-B346-57A70A4DDEA6}"/>
              </a:ext>
            </a:extLst>
          </p:cNvPr>
          <p:cNvSpPr>
            <a:spLocks noGrp="1" noChangeArrowheads="1"/>
          </p:cNvSpPr>
          <p:nvPr>
            <p:ph type="dt" sz="half" idx="10"/>
          </p:nvPr>
        </p:nvSpPr>
        <p:spPr>
          <a:ln/>
        </p:spPr>
        <p:txBody>
          <a:bodyPr/>
          <a:lstStyle>
            <a:lvl1pPr>
              <a:defRPr/>
            </a:lvl1pPr>
          </a:lstStyle>
          <a:p>
            <a:pPr>
              <a:defRPr/>
            </a:pPr>
            <a:fld id="{6525E6EE-49CB-4032-ADA0-AE680465D519}" type="datetimeFigureOut">
              <a:rPr lang="en-US"/>
              <a:pPr>
                <a:defRPr/>
              </a:pPr>
              <a:t>12/21/2022</a:t>
            </a:fld>
            <a:endParaRPr lang="en-US"/>
          </a:p>
        </p:txBody>
      </p:sp>
      <p:sp>
        <p:nvSpPr>
          <p:cNvPr id="5" name="Rectangle 5">
            <a:extLst>
              <a:ext uri="{FF2B5EF4-FFF2-40B4-BE49-F238E27FC236}">
                <a16:creationId xmlns:a16="http://schemas.microsoft.com/office/drawing/2014/main" id="{D28AC13F-9A56-46DF-994B-39B3DA6D17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08DF80-5635-494A-B1BC-EA412269184D}"/>
              </a:ext>
            </a:extLst>
          </p:cNvPr>
          <p:cNvSpPr>
            <a:spLocks noGrp="1" noChangeArrowheads="1"/>
          </p:cNvSpPr>
          <p:nvPr>
            <p:ph type="sldNum" sz="quarter" idx="12"/>
          </p:nvPr>
        </p:nvSpPr>
        <p:spPr>
          <a:ln/>
        </p:spPr>
        <p:txBody>
          <a:bodyPr/>
          <a:lstStyle>
            <a:lvl1pPr>
              <a:defRPr/>
            </a:lvl1pPr>
          </a:lstStyle>
          <a:p>
            <a:fld id="{B7B24097-F160-4440-AA5B-A25B21E6CD62}" type="slidenum">
              <a:rPr lang="en-US" altLang="en-US"/>
              <a:pPr/>
              <a:t>‹#›</a:t>
            </a:fld>
            <a:endParaRPr lang="en-US" altLang="en-US"/>
          </a:p>
        </p:txBody>
      </p:sp>
    </p:spTree>
    <p:extLst>
      <p:ext uri="{BB962C8B-B14F-4D97-AF65-F5344CB8AC3E}">
        <p14:creationId xmlns:p14="http://schemas.microsoft.com/office/powerpoint/2010/main" val="195728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51BF9A9-128A-4186-96D5-3C3AE29DE1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7D52ED-D350-4932-B024-401F3ECFFC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280FE9-FD84-4E6E-9926-CD1B79B07C27}"/>
              </a:ext>
            </a:extLst>
          </p:cNvPr>
          <p:cNvSpPr>
            <a:spLocks noGrp="1" noChangeArrowheads="1"/>
          </p:cNvSpPr>
          <p:nvPr>
            <p:ph type="sldNum" sz="quarter" idx="12"/>
          </p:nvPr>
        </p:nvSpPr>
        <p:spPr>
          <a:ln/>
        </p:spPr>
        <p:txBody>
          <a:bodyPr/>
          <a:lstStyle>
            <a:lvl1pPr>
              <a:defRPr/>
            </a:lvl1pPr>
          </a:lstStyle>
          <a:p>
            <a:fld id="{473EDAAE-834B-4336-9399-5C95AB9A4014}" type="slidenum">
              <a:rPr lang="en-US" altLang="en-US"/>
              <a:pPr/>
              <a:t>‹#›</a:t>
            </a:fld>
            <a:endParaRPr lang="en-US" altLang="en-US"/>
          </a:p>
        </p:txBody>
      </p:sp>
    </p:spTree>
    <p:extLst>
      <p:ext uri="{BB962C8B-B14F-4D97-AF65-F5344CB8AC3E}">
        <p14:creationId xmlns:p14="http://schemas.microsoft.com/office/powerpoint/2010/main" val="226136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8AE663-49B0-49AD-AD8C-9FCBB3C067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107134-B16B-4411-BB63-2CD94EBC9D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0AE73B-001B-4050-98D7-1BF38BFDE2B6}"/>
              </a:ext>
            </a:extLst>
          </p:cNvPr>
          <p:cNvSpPr>
            <a:spLocks noGrp="1" noChangeArrowheads="1"/>
          </p:cNvSpPr>
          <p:nvPr>
            <p:ph type="sldNum" sz="quarter" idx="12"/>
          </p:nvPr>
        </p:nvSpPr>
        <p:spPr>
          <a:ln/>
        </p:spPr>
        <p:txBody>
          <a:bodyPr/>
          <a:lstStyle>
            <a:lvl1pPr>
              <a:defRPr/>
            </a:lvl1pPr>
          </a:lstStyle>
          <a:p>
            <a:fld id="{8A804C1C-36E3-4380-B65D-C71203D1D2E1}" type="slidenum">
              <a:rPr lang="en-US" altLang="en-US"/>
              <a:pPr/>
              <a:t>‹#›</a:t>
            </a:fld>
            <a:endParaRPr lang="en-US" altLang="en-US"/>
          </a:p>
        </p:txBody>
      </p:sp>
    </p:spTree>
    <p:extLst>
      <p:ext uri="{BB962C8B-B14F-4D97-AF65-F5344CB8AC3E}">
        <p14:creationId xmlns:p14="http://schemas.microsoft.com/office/powerpoint/2010/main" val="43669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3F8E670-2739-4E6D-9ADD-204C5EFFAAA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80B3567-61F3-4322-9C21-08B696C304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75FA824-8B47-471E-8976-ADCDF2A766D2}"/>
              </a:ext>
            </a:extLst>
          </p:cNvPr>
          <p:cNvSpPr>
            <a:spLocks noGrp="1" noChangeArrowheads="1"/>
          </p:cNvSpPr>
          <p:nvPr>
            <p:ph type="sldNum" sz="quarter" idx="12"/>
          </p:nvPr>
        </p:nvSpPr>
        <p:spPr>
          <a:ln/>
        </p:spPr>
        <p:txBody>
          <a:bodyPr/>
          <a:lstStyle>
            <a:lvl1pPr>
              <a:defRPr/>
            </a:lvl1pPr>
          </a:lstStyle>
          <a:p>
            <a:fld id="{441C2C7D-A3DE-4D12-808B-45EBE8884919}" type="slidenum">
              <a:rPr lang="en-US" altLang="en-US"/>
              <a:pPr/>
              <a:t>‹#›</a:t>
            </a:fld>
            <a:endParaRPr lang="en-US" altLang="en-US"/>
          </a:p>
        </p:txBody>
      </p:sp>
    </p:spTree>
    <p:extLst>
      <p:ext uri="{BB962C8B-B14F-4D97-AF65-F5344CB8AC3E}">
        <p14:creationId xmlns:p14="http://schemas.microsoft.com/office/powerpoint/2010/main" val="277140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CF63D27-6C7D-4099-ADD6-122E7522EE2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721B6ED-742C-4402-A1D9-53D76E1A25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5BD7FC3-2FDA-4096-9BE6-C0D7B872FAFC}"/>
              </a:ext>
            </a:extLst>
          </p:cNvPr>
          <p:cNvSpPr>
            <a:spLocks noGrp="1" noChangeArrowheads="1"/>
          </p:cNvSpPr>
          <p:nvPr>
            <p:ph type="sldNum" sz="quarter" idx="12"/>
          </p:nvPr>
        </p:nvSpPr>
        <p:spPr>
          <a:ln/>
        </p:spPr>
        <p:txBody>
          <a:bodyPr/>
          <a:lstStyle>
            <a:lvl1pPr>
              <a:defRPr/>
            </a:lvl1pPr>
          </a:lstStyle>
          <a:p>
            <a:fld id="{BFFE5141-4669-4075-9700-93998FEF104D}" type="slidenum">
              <a:rPr lang="en-US" altLang="en-US"/>
              <a:pPr/>
              <a:t>‹#›</a:t>
            </a:fld>
            <a:endParaRPr lang="en-US" altLang="en-US"/>
          </a:p>
        </p:txBody>
      </p:sp>
    </p:spTree>
    <p:extLst>
      <p:ext uri="{BB962C8B-B14F-4D97-AF65-F5344CB8AC3E}">
        <p14:creationId xmlns:p14="http://schemas.microsoft.com/office/powerpoint/2010/main" val="261323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2274BB-58A1-40B4-A864-F87B71F50CC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FE2DD66-60C2-4C3C-8979-AFB5E5AB78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9F1B61C-8CE7-4FBB-8ADB-04B54A959C43}"/>
              </a:ext>
            </a:extLst>
          </p:cNvPr>
          <p:cNvSpPr>
            <a:spLocks noGrp="1" noChangeArrowheads="1"/>
          </p:cNvSpPr>
          <p:nvPr>
            <p:ph type="sldNum" sz="quarter" idx="12"/>
          </p:nvPr>
        </p:nvSpPr>
        <p:spPr>
          <a:ln/>
        </p:spPr>
        <p:txBody>
          <a:bodyPr/>
          <a:lstStyle>
            <a:lvl1pPr>
              <a:defRPr/>
            </a:lvl1pPr>
          </a:lstStyle>
          <a:p>
            <a:fld id="{7323239B-D520-4638-993F-8807CCB0FC4F}" type="slidenum">
              <a:rPr lang="en-US" altLang="en-US"/>
              <a:pPr/>
              <a:t>‹#›</a:t>
            </a:fld>
            <a:endParaRPr lang="en-US" altLang="en-US"/>
          </a:p>
        </p:txBody>
      </p:sp>
    </p:spTree>
    <p:extLst>
      <p:ext uri="{BB962C8B-B14F-4D97-AF65-F5344CB8AC3E}">
        <p14:creationId xmlns:p14="http://schemas.microsoft.com/office/powerpoint/2010/main" val="102386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2D4548F-04EF-4DC3-B9F0-D619CE70CD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E8D83AC-0AB6-468F-9AEB-D838BFFCD2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15C3D1-9E92-450F-946C-E9D41343779F}"/>
              </a:ext>
            </a:extLst>
          </p:cNvPr>
          <p:cNvSpPr>
            <a:spLocks noGrp="1" noChangeArrowheads="1"/>
          </p:cNvSpPr>
          <p:nvPr>
            <p:ph type="sldNum" sz="quarter" idx="12"/>
          </p:nvPr>
        </p:nvSpPr>
        <p:spPr>
          <a:ln/>
        </p:spPr>
        <p:txBody>
          <a:bodyPr/>
          <a:lstStyle>
            <a:lvl1pPr>
              <a:defRPr/>
            </a:lvl1pPr>
          </a:lstStyle>
          <a:p>
            <a:fld id="{13256701-5259-4552-8530-5860539C60B2}" type="slidenum">
              <a:rPr lang="en-US" altLang="en-US"/>
              <a:pPr/>
              <a:t>‹#›</a:t>
            </a:fld>
            <a:endParaRPr lang="en-US" altLang="en-US"/>
          </a:p>
        </p:txBody>
      </p:sp>
    </p:spTree>
    <p:extLst>
      <p:ext uri="{BB962C8B-B14F-4D97-AF65-F5344CB8AC3E}">
        <p14:creationId xmlns:p14="http://schemas.microsoft.com/office/powerpoint/2010/main" val="74132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2CA406-C8B4-4453-BDC1-8B795FC167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B70A89C-074B-4437-995A-A0B30AE766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6526AD-649A-439E-AAF6-F1743D4EBE3F}"/>
              </a:ext>
            </a:extLst>
          </p:cNvPr>
          <p:cNvSpPr>
            <a:spLocks noGrp="1" noChangeArrowheads="1"/>
          </p:cNvSpPr>
          <p:nvPr>
            <p:ph type="sldNum" sz="quarter" idx="12"/>
          </p:nvPr>
        </p:nvSpPr>
        <p:spPr>
          <a:ln/>
        </p:spPr>
        <p:txBody>
          <a:bodyPr/>
          <a:lstStyle>
            <a:lvl1pPr>
              <a:defRPr/>
            </a:lvl1pPr>
          </a:lstStyle>
          <a:p>
            <a:fld id="{88A68985-C08F-44B8-9145-625AE2827F0D}" type="slidenum">
              <a:rPr lang="en-US" altLang="en-US"/>
              <a:pPr/>
              <a:t>‹#›</a:t>
            </a:fld>
            <a:endParaRPr lang="en-US" altLang="en-US"/>
          </a:p>
        </p:txBody>
      </p:sp>
    </p:spTree>
    <p:extLst>
      <p:ext uri="{BB962C8B-B14F-4D97-AF65-F5344CB8AC3E}">
        <p14:creationId xmlns:p14="http://schemas.microsoft.com/office/powerpoint/2010/main" val="94110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8DE661-E429-4FE7-A165-87038CDD719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9BD9A54D-5837-46E0-A875-ED86900D3E44}"/>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0528D58B-B5BF-4A0F-9DE7-C32BD8FF23C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DE27C7D-4B3C-4ED1-B9EB-EA48AD35B23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790EF394-7C8B-44C2-9FFE-AAB51639A7B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82C0BD8-928C-4C0E-94F5-9128EDE3F1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45" r:id="rId14"/>
    <p:sldLayoutId id="214748373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7A8D7B1-357F-4EFC-AD9E-71EA1E7664A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EF34981F-A74B-4EEC-A8C8-5FC0F740FEA1}"/>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8" name="Rectangle 4">
            <a:extLst>
              <a:ext uri="{FF2B5EF4-FFF2-40B4-BE49-F238E27FC236}">
                <a16:creationId xmlns:a16="http://schemas.microsoft.com/office/drawing/2014/main" id="{D766E6BF-58D8-4F4E-8544-955082CDC4C0}"/>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fld id="{3367CD6A-7DE4-4B6B-8125-126689D29E71}" type="datetimeFigureOut">
              <a:rPr lang="en-US"/>
              <a:pPr>
                <a:defRPr/>
              </a:pPr>
              <a:t>12/21/2022</a:t>
            </a:fld>
            <a:endParaRPr lang="en-US"/>
          </a:p>
        </p:txBody>
      </p:sp>
      <p:sp>
        <p:nvSpPr>
          <p:cNvPr id="36869" name="Rectangle 5">
            <a:extLst>
              <a:ext uri="{FF2B5EF4-FFF2-40B4-BE49-F238E27FC236}">
                <a16:creationId xmlns:a16="http://schemas.microsoft.com/office/drawing/2014/main" id="{33EC1982-C3A9-4722-9E75-293DB4A89F95}"/>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36870" name="Rectangle 6">
            <a:extLst>
              <a:ext uri="{FF2B5EF4-FFF2-40B4-BE49-F238E27FC236}">
                <a16:creationId xmlns:a16="http://schemas.microsoft.com/office/drawing/2014/main" id="{B55A9D0C-5C45-4EFB-B332-E4A72968550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C53EC181-28F5-499D-BF30-435848181AC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hyperlink" Target="http://images.google.com.vn/imgres?imgurl=http://www.kinhtenongthon.com.vn/Uploaded/thienduy/nam%25202007/nam%25202007/Thang%25208/ngay3/bo1.jpg&amp;imgrefurl=http://www.kinhtenongthon.com.vn/Story/kinhte-thitruong/2007/8/5296.html&amp;usg=__eg4dtV04eo08lBHnzxr3vnP4He8=&amp;h=242&amp;w=355&amp;sz=44&amp;hl=vi&amp;start=1&amp;um=1&amp;tbnid=tw72IXCFZYlVIM:&amp;tbnh=82&amp;tbnw=121&amp;prev=/images%3Fq%3D%25C4%2590%25C3%25A0n%2Bb%25C3%25B2%26um%3D1%26hl%3Dvi" TargetMode="External"/><Relationship Id="rId13" Type="http://schemas.openxmlformats.org/officeDocument/2006/relationships/image" Target="../media/image21.pn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images.google.com.vn/imgres?imgurl=http://www.nghean.gov.vn/data/cana/upload/file/news/Image/20080815160251_trang%25206%2B7(1).jpg&amp;imgrefurl=http://www.nghean.gov.vn/cana/adnews/default.asp%3Fm%3D47%26s%3D437%26act%3Dview%26id%3D2369%26p%3D1&amp;usg=__15qsyaGvFX-GtQJ0HUQWqJPeX74=&amp;h=246&amp;w=300&amp;sz=29&amp;hl=vi&amp;start=39&amp;um=1&amp;tbnid=38M9YBIuIuLTbM:&amp;tbnh=95&amp;tbnw=116&amp;prev=/images%3Fq%3Dnu%25C3%25B4i%2Bb%25C3%25B2%26start%3D20%26ndsp%3D20%26um%3D1%26hl%3Dvi%26sa%3DN" TargetMode="External"/><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hyperlink" Target="http://images.google.com.vn/imgres?imgurl=http://www9.ttvnol.com/uploaded2/pategan/dsc_1076resize.jpg&amp;imgrefurl=http://www8.ttvnol.com/forum/nhiepanh/989951.ttvn&amp;usg=__vDcSmPKjLjRjZdm82giro6_fh2U=&amp;h=326&amp;w=620&amp;sz=107&amp;hl=vi&amp;start=1&amp;um=1&amp;tbnid=16MMrH2_T9boZM:&amp;tbnh=72&amp;tbnw=136&amp;prev=/images%3Fq%3D%25C4%2590%25C3%25A0n%2Btr%25C3%25A2u%26um%3D1%26hl%3Dvi" TargetMode="External"/><Relationship Id="rId4" Type="http://schemas.openxmlformats.org/officeDocument/2006/relationships/hyperlink" Target="http://images.google.com.vn/imgres?imgurl=http://www.stp.vn/images/tinngay/CaMau.jpg&amp;imgrefurl=http://www.stp.vn/index.asp%3Fmstl%3D2305%26type%3D1&amp;usg=__Riee-0Y2rbVzJoL9bALTuWczagk=&amp;h=300&amp;w=400&amp;sz=25&amp;hl=vi&amp;start=18&amp;um=1&amp;tbnid=7aMf7KgESpAR2M:&amp;tbnh=93&amp;tbnw=124&amp;prev=/images%3Fq%3Dnu%25C3%25B4i%2Bt%25C3%25B4m%26um%3D1%26hl%3Dvi" TargetMode="Externa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38">
            <a:extLst>
              <a:ext uri="{FF2B5EF4-FFF2-40B4-BE49-F238E27FC236}">
                <a16:creationId xmlns:a16="http://schemas.microsoft.com/office/drawing/2014/main" id="{50107C64-F6E7-46CE-B568-F5A36E558AB1}"/>
              </a:ext>
            </a:extLst>
          </p:cNvPr>
          <p:cNvSpPr>
            <a:spLocks noChangeArrowheads="1" noChangeShapeType="1" noTextEdit="1"/>
          </p:cNvSpPr>
          <p:nvPr/>
        </p:nvSpPr>
        <p:spPr bwMode="auto">
          <a:xfrm>
            <a:off x="2063552" y="2420888"/>
            <a:ext cx="8136904" cy="1872207"/>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791" i="1" kern="10" spc="39" dirty="0" err="1">
                <a:ln w="11430"/>
                <a:solidFill>
                  <a:srgbClr val="FF0066"/>
                </a:solidFill>
                <a:effectLst>
                  <a:outerShdw blurRad="76200" dist="50800" dir="5400000" algn="tl" rotWithShape="0">
                    <a:srgbClr val="000000">
                      <a:alpha val="65000"/>
                    </a:srgbClr>
                  </a:outerShdw>
                </a:effectLst>
              </a:rPr>
              <a:t>Bài</a:t>
            </a:r>
            <a:r>
              <a:rPr lang="en-US" sz="2791" i="1" kern="10" spc="39" dirty="0">
                <a:ln w="11430"/>
                <a:solidFill>
                  <a:srgbClr val="FF0066"/>
                </a:solidFill>
                <a:effectLst>
                  <a:outerShdw blurRad="76200" dist="50800" dir="5400000" algn="tl" rotWithShape="0">
                    <a:srgbClr val="000000">
                      <a:alpha val="65000"/>
                    </a:srgbClr>
                  </a:outerShdw>
                </a:effectLst>
              </a:rPr>
              <a:t> 13: </a:t>
            </a:r>
            <a:r>
              <a:rPr lang="en-US" sz="2791" i="1" kern="10" spc="39" dirty="0" err="1">
                <a:ln w="11430"/>
                <a:solidFill>
                  <a:srgbClr val="FF0066"/>
                </a:solidFill>
                <a:effectLst>
                  <a:outerShdw blurRad="76200" dist="50800" dir="5400000" algn="tl" rotWithShape="0">
                    <a:srgbClr val="000000">
                      <a:alpha val="65000"/>
                    </a:srgbClr>
                  </a:outerShdw>
                </a:effectLst>
              </a:rPr>
              <a:t>Hoạt</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động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sản</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xuất</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của</a:t>
            </a:r>
            <a:r>
              <a:rPr lang="en-US" sz="2791" i="1" kern="10" spc="39" dirty="0">
                <a:ln w="11430"/>
                <a:solidFill>
                  <a:srgbClr val="FF0066"/>
                </a:solidFill>
                <a:effectLst>
                  <a:outerShdw blurRad="76200" dist="50800" dir="5400000" algn="tl" rotWithShape="0">
                    <a:srgbClr val="000000">
                      <a:alpha val="65000"/>
                    </a:srgbClr>
                  </a:outerShdw>
                </a:effectLst>
              </a:rPr>
              <a:t> ng</a:t>
            </a:r>
            <a:r>
              <a:rPr lang="vi-VN" sz="2791" i="1" kern="10" spc="39" dirty="0">
                <a:ln w="11430"/>
                <a:solidFill>
                  <a:srgbClr val="FF0066"/>
                </a:solidFill>
                <a:effectLst>
                  <a:outerShdw blurRad="76200" dist="50800" dir="5400000" algn="tl" rotWithShape="0">
                    <a:srgbClr val="000000">
                      <a:alpha val="65000"/>
                    </a:srgbClr>
                  </a:outerShdw>
                </a:effectLst>
              </a:rPr>
              <a:t>ư</a:t>
            </a:r>
            <a:r>
              <a:rPr lang="en-US" sz="2791" i="1" kern="10" spc="39" dirty="0" err="1">
                <a:ln w="11430"/>
                <a:solidFill>
                  <a:srgbClr val="FF0066"/>
                </a:solidFill>
                <a:effectLst>
                  <a:outerShdw blurRad="76200" dist="50800" dir="5400000" algn="tl" rotWithShape="0">
                    <a:srgbClr val="000000">
                      <a:alpha val="65000"/>
                    </a:srgbClr>
                  </a:outerShdw>
                </a:effectLst>
              </a:rPr>
              <a:t>ời</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dân</a:t>
            </a:r>
            <a:r>
              <a:rPr lang="en-US" sz="2791" i="1" kern="10" spc="39" dirty="0">
                <a:ln w="11430"/>
                <a:solidFill>
                  <a:srgbClr val="FF0066"/>
                </a:solidFill>
                <a:effectLst>
                  <a:outerShdw blurRad="76200" dist="50800" dir="5400000" algn="tl" rotWithShape="0">
                    <a:srgbClr val="000000">
                      <a:alpha val="65000"/>
                    </a:srgbClr>
                  </a:outerShdw>
                </a:effectLst>
              </a:rPr>
              <a:t> </a:t>
            </a:r>
          </a:p>
          <a:p>
            <a:pPr algn="ctr" eaLnBrk="1" hangingPunct="1">
              <a:defRPr/>
            </a:pPr>
            <a:r>
              <a:rPr lang="en-US" sz="2791" i="1" kern="10" spc="39" dirty="0">
                <a:ln w="11430"/>
                <a:solidFill>
                  <a:srgbClr val="FF0066"/>
                </a:solidFill>
                <a:effectLst>
                  <a:outerShdw blurRad="76200" dist="50800" dir="5400000" algn="tl" rotWithShape="0">
                    <a:srgbClr val="000000">
                      <a:alpha val="65000"/>
                    </a:srgbClr>
                  </a:outerShdw>
                </a:effectLst>
              </a:rPr>
              <a:t>ở </a:t>
            </a:r>
            <a:r>
              <a:rPr lang="en-US" sz="2791" i="1" kern="10" spc="39" dirty="0" err="1">
                <a:ln w="11430"/>
                <a:solidFill>
                  <a:srgbClr val="FF0066"/>
                </a:solidFill>
                <a:effectLst>
                  <a:outerShdw blurRad="76200" dist="50800" dir="5400000" algn="tl" rotWithShape="0">
                    <a:srgbClr val="000000">
                      <a:alpha val="65000"/>
                    </a:srgbClr>
                  </a:outerShdw>
                </a:effectLst>
              </a:rPr>
              <a:t>đồng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bằng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Bắc</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Bộ</a:t>
            </a:r>
            <a:r>
              <a:rPr lang="en-US" sz="2791" i="1" kern="10" spc="39" dirty="0">
                <a:ln w="11430"/>
                <a:solidFill>
                  <a:srgbClr val="FF0066"/>
                </a:solidFill>
                <a:effectLst>
                  <a:outerShdw blurRad="76200" dist="50800" dir="5400000" algn="tl" rotWithShape="0">
                    <a:srgbClr val="000000">
                      <a:alpha val="65000"/>
                    </a:srgbClr>
                  </a:outerShdw>
                </a:effectLst>
              </a:rPr>
              <a:t>.</a:t>
            </a:r>
          </a:p>
        </p:txBody>
      </p:sp>
      <p:sp>
        <p:nvSpPr>
          <p:cNvPr id="9219" name="WordArt 3">
            <a:extLst>
              <a:ext uri="{FF2B5EF4-FFF2-40B4-BE49-F238E27FC236}">
                <a16:creationId xmlns:a16="http://schemas.microsoft.com/office/drawing/2014/main" id="{D06031D3-516C-4B1D-9B6B-B2D69EF396C5}"/>
              </a:ext>
            </a:extLst>
          </p:cNvPr>
          <p:cNvSpPr>
            <a:spLocks noChangeArrowheads="1" noChangeShapeType="1" noTextEdit="1"/>
          </p:cNvSpPr>
          <p:nvPr/>
        </p:nvSpPr>
        <p:spPr bwMode="auto">
          <a:xfrm>
            <a:off x="4943475" y="908050"/>
            <a:ext cx="2590800"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000" b="1" kern="10">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Địa lí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EARTH">
            <a:extLst>
              <a:ext uri="{FF2B5EF4-FFF2-40B4-BE49-F238E27FC236}">
                <a16:creationId xmlns:a16="http://schemas.microsoft.com/office/drawing/2014/main" id="{A49F2A03-32C2-4454-BC33-BAFADE3D446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76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a:extLst>
              <a:ext uri="{FF2B5EF4-FFF2-40B4-BE49-F238E27FC236}">
                <a16:creationId xmlns:a16="http://schemas.microsoft.com/office/drawing/2014/main" id="{53288088-BC94-44BC-86F0-91415469AC84}"/>
              </a:ext>
            </a:extLst>
          </p:cNvPr>
          <p:cNvSpPr txBox="1">
            <a:spLocks noChangeArrowheads="1"/>
          </p:cNvSpPr>
          <p:nvPr/>
        </p:nvSpPr>
        <p:spPr bwMode="auto">
          <a:xfrm>
            <a:off x="2095500" y="428625"/>
            <a:ext cx="62865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2. Vùng trồng nhiều rau  xứ lạnh</a:t>
            </a:r>
            <a:r>
              <a:rPr lang="en-US" altLang="vi-VN" b="1">
                <a:latin typeface="Times New Roman" panose="02020603050405020304" pitchFamily="18" charset="0"/>
                <a:cs typeface="Times New Roman" panose="02020603050405020304" pitchFamily="18" charset="0"/>
              </a:rPr>
              <a:t> </a:t>
            </a:r>
          </a:p>
        </p:txBody>
      </p:sp>
      <p:sp>
        <p:nvSpPr>
          <p:cNvPr id="15364" name="Text Box 4">
            <a:extLst>
              <a:ext uri="{FF2B5EF4-FFF2-40B4-BE49-F238E27FC236}">
                <a16:creationId xmlns:a16="http://schemas.microsoft.com/office/drawing/2014/main" id="{751F47F9-7B72-4720-91F3-C3413DE4F0DC}"/>
              </a:ext>
            </a:extLst>
          </p:cNvPr>
          <p:cNvSpPr txBox="1">
            <a:spLocks noChangeArrowheads="1"/>
          </p:cNvSpPr>
          <p:nvPr/>
        </p:nvSpPr>
        <p:spPr bwMode="auto">
          <a:xfrm>
            <a:off x="2024063" y="3857625"/>
            <a:ext cx="8429625" cy="523875"/>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800" b="1">
                <a:solidFill>
                  <a:srgbClr val="FF0066"/>
                </a:solidFill>
                <a:latin typeface="Times New Roman" panose="02020603050405020304" pitchFamily="18" charset="0"/>
                <a:cs typeface="Times New Roman" panose="02020603050405020304" pitchFamily="18" charset="0"/>
              </a:rPr>
              <a:t>Bảng số liệu về nhiêt độ trung bình tháng ở Hà Nội</a:t>
            </a:r>
          </a:p>
        </p:txBody>
      </p:sp>
      <p:graphicFrame>
        <p:nvGraphicFramePr>
          <p:cNvPr id="15365" name="Group 5">
            <a:extLst>
              <a:ext uri="{FF2B5EF4-FFF2-40B4-BE49-F238E27FC236}">
                <a16:creationId xmlns:a16="http://schemas.microsoft.com/office/drawing/2014/main" id="{1B1DA20E-B4B5-495D-BE87-E3FD57C7679A}"/>
              </a:ext>
            </a:extLst>
          </p:cNvPr>
          <p:cNvGraphicFramePr>
            <a:graphicFrameLocks noGrp="1"/>
          </p:cNvGraphicFramePr>
          <p:nvPr>
            <p:ph/>
          </p:nvPr>
        </p:nvGraphicFramePr>
        <p:xfrm>
          <a:off x="1524000" y="1357313"/>
          <a:ext cx="9143998" cy="2311400"/>
        </p:xfrm>
        <a:graphic>
          <a:graphicData uri="http://schemas.openxmlformats.org/drawingml/2006/table">
            <a:tbl>
              <a:tblPr/>
              <a:tblGrid>
                <a:gridCol w="1084881">
                  <a:extLst>
                    <a:ext uri="{9D8B030D-6E8A-4147-A177-3AD203B41FA5}">
                      <a16:colId xmlns:a16="http://schemas.microsoft.com/office/drawing/2014/main" val="20000"/>
                    </a:ext>
                  </a:extLst>
                </a:gridCol>
                <a:gridCol w="657064">
                  <a:extLst>
                    <a:ext uri="{9D8B030D-6E8A-4147-A177-3AD203B41FA5}">
                      <a16:colId xmlns:a16="http://schemas.microsoft.com/office/drawing/2014/main" val="20001"/>
                    </a:ext>
                  </a:extLst>
                </a:gridCol>
                <a:gridCol w="671593">
                  <a:extLst>
                    <a:ext uri="{9D8B030D-6E8A-4147-A177-3AD203B41FA5}">
                      <a16:colId xmlns:a16="http://schemas.microsoft.com/office/drawing/2014/main" val="20002"/>
                    </a:ext>
                  </a:extLst>
                </a:gridCol>
                <a:gridCol w="674822">
                  <a:extLst>
                    <a:ext uri="{9D8B030D-6E8A-4147-A177-3AD203B41FA5}">
                      <a16:colId xmlns:a16="http://schemas.microsoft.com/office/drawing/2014/main" val="20003"/>
                    </a:ext>
                  </a:extLst>
                </a:gridCol>
                <a:gridCol w="671593">
                  <a:extLst>
                    <a:ext uri="{9D8B030D-6E8A-4147-A177-3AD203B41FA5}">
                      <a16:colId xmlns:a16="http://schemas.microsoft.com/office/drawing/2014/main" val="20004"/>
                    </a:ext>
                  </a:extLst>
                </a:gridCol>
                <a:gridCol w="673207">
                  <a:extLst>
                    <a:ext uri="{9D8B030D-6E8A-4147-A177-3AD203B41FA5}">
                      <a16:colId xmlns:a16="http://schemas.microsoft.com/office/drawing/2014/main" val="20005"/>
                    </a:ext>
                  </a:extLst>
                </a:gridCol>
                <a:gridCol w="673208">
                  <a:extLst>
                    <a:ext uri="{9D8B030D-6E8A-4147-A177-3AD203B41FA5}">
                      <a16:colId xmlns:a16="http://schemas.microsoft.com/office/drawing/2014/main" val="20006"/>
                    </a:ext>
                  </a:extLst>
                </a:gridCol>
                <a:gridCol w="671593">
                  <a:extLst>
                    <a:ext uri="{9D8B030D-6E8A-4147-A177-3AD203B41FA5}">
                      <a16:colId xmlns:a16="http://schemas.microsoft.com/office/drawing/2014/main" val="20007"/>
                    </a:ext>
                  </a:extLst>
                </a:gridCol>
                <a:gridCol w="673207">
                  <a:extLst>
                    <a:ext uri="{9D8B030D-6E8A-4147-A177-3AD203B41FA5}">
                      <a16:colId xmlns:a16="http://schemas.microsoft.com/office/drawing/2014/main" val="20008"/>
                    </a:ext>
                  </a:extLst>
                </a:gridCol>
                <a:gridCol w="674822">
                  <a:extLst>
                    <a:ext uri="{9D8B030D-6E8A-4147-A177-3AD203B41FA5}">
                      <a16:colId xmlns:a16="http://schemas.microsoft.com/office/drawing/2014/main" val="20009"/>
                    </a:ext>
                  </a:extLst>
                </a:gridCol>
                <a:gridCol w="671593">
                  <a:extLst>
                    <a:ext uri="{9D8B030D-6E8A-4147-A177-3AD203B41FA5}">
                      <a16:colId xmlns:a16="http://schemas.microsoft.com/office/drawing/2014/main" val="20010"/>
                    </a:ext>
                  </a:extLst>
                </a:gridCol>
                <a:gridCol w="674822">
                  <a:extLst>
                    <a:ext uri="{9D8B030D-6E8A-4147-A177-3AD203B41FA5}">
                      <a16:colId xmlns:a16="http://schemas.microsoft.com/office/drawing/2014/main" val="20011"/>
                    </a:ext>
                  </a:extLst>
                </a:gridCol>
                <a:gridCol w="671593">
                  <a:extLst>
                    <a:ext uri="{9D8B030D-6E8A-4147-A177-3AD203B41FA5}">
                      <a16:colId xmlns:a16="http://schemas.microsoft.com/office/drawing/2014/main" val="20012"/>
                    </a:ext>
                  </a:extLst>
                </a:gridCol>
              </a:tblGrid>
              <a:tr h="6955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tháng</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1</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2</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3</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4</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5</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6</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8</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9</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10</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11</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12</a:t>
                      </a: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1588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err="1">
                          <a:ln>
                            <a:noFill/>
                          </a:ln>
                          <a:solidFill>
                            <a:schemeClr val="tx1"/>
                          </a:solidFill>
                          <a:effectLst/>
                          <a:latin typeface="Times New Roman" pitchFamily="18" charset="0"/>
                          <a:ea typeface="Segoe UI" panose="020B0502040204020203" pitchFamily="34" charset="0"/>
                          <a:cs typeface="Times New Roman" pitchFamily="18" charset="0"/>
                        </a:rPr>
                        <a:t>Nhiệt</a:t>
                      </a:r>
                      <a:r>
                        <a:rPr kumimoji="0" lang="en-US" sz="2400" b="1" i="0" u="none" strike="noStrike" cap="none" normalizeH="0" baseline="0" dirty="0">
                          <a:ln>
                            <a:noFill/>
                          </a:ln>
                          <a:solidFill>
                            <a:schemeClr val="tx1"/>
                          </a:solidFill>
                          <a:effectLst/>
                          <a:latin typeface="Times New Roman" pitchFamily="18" charset="0"/>
                          <a:ea typeface="Segoe UI" panose="020B0502040204020203" pitchFamily="34"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ea typeface="Segoe UI" panose="020B0502040204020203" pitchFamily="34" charset="0"/>
                          <a:cs typeface="Times New Roman" pitchFamily="18" charset="0"/>
                        </a:rPr>
                        <a:t>độ</a:t>
                      </a:r>
                      <a:r>
                        <a:rPr kumimoji="0" lang="en-US" sz="2400" b="1" i="0" u="none" strike="noStrike" cap="none" normalizeH="0" baseline="0" dirty="0">
                          <a:ln>
                            <a:noFill/>
                          </a:ln>
                          <a:solidFill>
                            <a:schemeClr val="tx1"/>
                          </a:solidFill>
                          <a:effectLst/>
                          <a:latin typeface="Times New Roman" pitchFamily="18" charset="0"/>
                          <a:ea typeface="Segoe UI" panose="020B0502040204020203" pitchFamily="34" charset="0"/>
                          <a:cs typeface="Times New Roman" pitchFamily="18" charset="0"/>
                        </a:rPr>
                        <a:t>  (</a:t>
                      </a:r>
                      <a:r>
                        <a:rPr kumimoji="0" lang="en-US" sz="2400" b="1" i="0" u="none" strike="noStrike" cap="none" normalizeH="0" baseline="30000" dirty="0" err="1">
                          <a:ln>
                            <a:noFill/>
                          </a:ln>
                          <a:solidFill>
                            <a:schemeClr val="tx1"/>
                          </a:solidFill>
                          <a:effectLst/>
                          <a:latin typeface="Times New Roman" pitchFamily="18" charset="0"/>
                          <a:ea typeface="Segoe UI" panose="020B0502040204020203" pitchFamily="34" charset="0"/>
                          <a:cs typeface="Times New Roman" pitchFamily="18" charset="0"/>
                        </a:rPr>
                        <a:t>o</a:t>
                      </a:r>
                      <a:r>
                        <a:rPr kumimoji="0" lang="en-US" sz="2400" b="1" i="0" u="none" strike="noStrike" cap="none" normalizeH="0" baseline="0" dirty="0" err="1">
                          <a:ln>
                            <a:noFill/>
                          </a:ln>
                          <a:solidFill>
                            <a:schemeClr val="tx1"/>
                          </a:solidFill>
                          <a:effectLst/>
                          <a:latin typeface="Times New Roman" pitchFamily="18" charset="0"/>
                          <a:ea typeface="Segoe UI" panose="020B0502040204020203" pitchFamily="34" charset="0"/>
                          <a:cs typeface="Times New Roman" pitchFamily="18" charset="0"/>
                        </a:rPr>
                        <a:t>C</a:t>
                      </a:r>
                      <a:r>
                        <a:rPr kumimoji="0" lang="en-US" sz="2400" b="1" i="0" u="none" strike="noStrike" cap="none" normalizeH="0" baseline="0" dirty="0">
                          <a:ln>
                            <a:noFill/>
                          </a:ln>
                          <a:solidFill>
                            <a:schemeClr val="tx1"/>
                          </a:solidFill>
                          <a:effectLst/>
                          <a:latin typeface="Times New Roman" pitchFamily="18" charset="0"/>
                          <a:ea typeface="Segoe UI" panose="020B0502040204020203" pitchFamily="34" charset="0"/>
                          <a:cs typeface="Times New Roman" pitchFamily="18" charset="0"/>
                        </a:rPr>
                        <a:t>) </a:t>
                      </a:r>
                      <a:r>
                        <a:rPr kumimoji="0" lang="en-US" sz="2400" b="1" i="0" u="none" strike="noStrike" cap="none" normalizeH="0" baseline="-25000" dirty="0">
                          <a:ln>
                            <a:noFill/>
                          </a:ln>
                          <a:solidFill>
                            <a:schemeClr val="tx1"/>
                          </a:solidFill>
                          <a:effectLst/>
                          <a:latin typeface="Times New Roman" pitchFamily="18" charset="0"/>
                          <a:ea typeface="Segoe UI" panose="020B0502040204020203" pitchFamily="34" charset="0"/>
                          <a:cs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ea typeface="Segoe UI" panose="020B0502040204020203"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C00000"/>
                        </a:solidFill>
                        <a:effectLst/>
                        <a:latin typeface="Times New Roman" pitchFamily="18" charset="0"/>
                        <a:cs typeface="Times New Roman" pitchFamily="18" charset="0"/>
                      </a:endParaRPr>
                    </a:p>
                  </a:txBody>
                  <a:tcPr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17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17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20</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24</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28</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29</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28</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25</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21</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18</a:t>
                      </a: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409" name="Text Box 49">
            <a:extLst>
              <a:ext uri="{FF2B5EF4-FFF2-40B4-BE49-F238E27FC236}">
                <a16:creationId xmlns:a16="http://schemas.microsoft.com/office/drawing/2014/main" id="{E3A33D55-A55A-4B89-B350-6513503854B1}"/>
              </a:ext>
            </a:extLst>
          </p:cNvPr>
          <p:cNvSpPr txBox="1">
            <a:spLocks noChangeArrowheads="1"/>
          </p:cNvSpPr>
          <p:nvPr/>
        </p:nvSpPr>
        <p:spPr bwMode="auto">
          <a:xfrm>
            <a:off x="1676400" y="4643438"/>
            <a:ext cx="8777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b="1">
                <a:solidFill>
                  <a:srgbClr val="0000FF"/>
                </a:solidFill>
                <a:latin typeface="Times New Roman" panose="02020603050405020304" pitchFamily="18" charset="0"/>
                <a:cs typeface="Times New Roman" panose="02020603050405020304" pitchFamily="18" charset="0"/>
              </a:rPr>
              <a:t>Hà Nội có mấy tháng nhiệt độ trung bình dưới 20 độ C ? Đó là những tháng nào? Mùa nào?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ox(in)">
                                      <p:cBhvr>
                                        <p:cTn id="7" dur="500"/>
                                        <p:tgtEl>
                                          <p:spTgt spid="1536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box(in)">
                                      <p:cBhvr>
                                        <p:cTn id="10" dur="500"/>
                                        <p:tgtEl>
                                          <p:spTgt spid="153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409"/>
                                        </p:tgtEl>
                                        <p:attrNameLst>
                                          <p:attrName>style.visibility</p:attrName>
                                        </p:attrNameLst>
                                      </p:cBhvr>
                                      <p:to>
                                        <p:strVal val="visible"/>
                                      </p:to>
                                    </p:set>
                                    <p:animEffect transition="in" filter="box(in)">
                                      <p:cBhvr>
                                        <p:cTn id="15" dur="500"/>
                                        <p:tgtEl>
                                          <p:spTgt spid="15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4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DC1DE531-35AE-4921-A1CB-C20732890115}"/>
              </a:ext>
            </a:extLst>
          </p:cNvPr>
          <p:cNvSpPr txBox="1">
            <a:spLocks noChangeArrowheads="1"/>
          </p:cNvSpPr>
          <p:nvPr/>
        </p:nvSpPr>
        <p:spPr bwMode="auto">
          <a:xfrm>
            <a:off x="1127125" y="787400"/>
            <a:ext cx="99028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5000"/>
              </a:lnSpc>
              <a:spcBef>
                <a:spcPct val="0"/>
              </a:spcBef>
              <a:buFontTx/>
              <a:buNone/>
            </a:pPr>
            <a:r>
              <a:rPr lang="en-US" altLang="vi-VN" b="1">
                <a:latin typeface="Times New Roman" panose="02020603050405020304" pitchFamily="18" charset="0"/>
                <a:cs typeface="Times New Roman" panose="02020603050405020304" pitchFamily="18" charset="0"/>
              </a:rPr>
              <a:t>- Mùa đông lạnh ở đồng bằng Bắc Bộ kéo dài 3 - 4 tháng.Trong thời gian này nhiệt độ thường giảm nhanh mỗi khi có các đợt gió mùa đông bắc thổi về</a:t>
            </a:r>
          </a:p>
        </p:txBody>
      </p:sp>
      <p:sp>
        <p:nvSpPr>
          <p:cNvPr id="16387" name="Text Box 3">
            <a:extLst>
              <a:ext uri="{FF2B5EF4-FFF2-40B4-BE49-F238E27FC236}">
                <a16:creationId xmlns:a16="http://schemas.microsoft.com/office/drawing/2014/main" id="{BDA5727D-E2D2-4DD0-8898-5A69483655E1}"/>
              </a:ext>
            </a:extLst>
          </p:cNvPr>
          <p:cNvSpPr txBox="1">
            <a:spLocks noChangeArrowheads="1"/>
          </p:cNvSpPr>
          <p:nvPr/>
        </p:nvSpPr>
        <p:spPr bwMode="auto">
          <a:xfrm>
            <a:off x="1127125" y="2711450"/>
            <a:ext cx="102250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b="1">
                <a:latin typeface="Times New Roman" panose="02020603050405020304" pitchFamily="18" charset="0"/>
                <a:cs typeface="Times New Roman" panose="02020603050405020304" pitchFamily="18" charset="0"/>
              </a:rPr>
              <a:t>- Vào các tháng mùa đông, nhiệt độ hạ thấp tạo điều kiện thuận lợi cho việc trồng các loại rau xứ lạnh (trồng cây vụ đông)</a:t>
            </a:r>
          </a:p>
        </p:txBody>
      </p:sp>
      <p:sp>
        <p:nvSpPr>
          <p:cNvPr id="16388" name="Text Box 4">
            <a:extLst>
              <a:ext uri="{FF2B5EF4-FFF2-40B4-BE49-F238E27FC236}">
                <a16:creationId xmlns:a16="http://schemas.microsoft.com/office/drawing/2014/main" id="{F69CA12C-D365-4EA2-ADC1-8A2A20963FB8}"/>
              </a:ext>
            </a:extLst>
          </p:cNvPr>
          <p:cNvSpPr txBox="1">
            <a:spLocks noChangeArrowheads="1"/>
          </p:cNvSpPr>
          <p:nvPr/>
        </p:nvSpPr>
        <p:spPr bwMode="auto">
          <a:xfrm>
            <a:off x="1127125" y="790575"/>
            <a:ext cx="105854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b="1">
                <a:solidFill>
                  <a:srgbClr val="0000FF"/>
                </a:solidFill>
                <a:latin typeface="Times New Roman" panose="02020603050405020304" pitchFamily="18" charset="0"/>
                <a:cs typeface="Times New Roman" panose="02020603050405020304" pitchFamily="18" charset="0"/>
              </a:rPr>
              <a:t>Mùa đông lạnh ở đồng bằng Bắc Bộ kéo dài bao nhiêu tháng? Khi đó nhiệt độ như thế nào?</a:t>
            </a:r>
          </a:p>
        </p:txBody>
      </p:sp>
      <p:sp>
        <p:nvSpPr>
          <p:cNvPr id="16389" name="Text Box 5">
            <a:extLst>
              <a:ext uri="{FF2B5EF4-FFF2-40B4-BE49-F238E27FC236}">
                <a16:creationId xmlns:a16="http://schemas.microsoft.com/office/drawing/2014/main" id="{D4218D34-D4E0-4F44-AD7B-49A564F7A9A6}"/>
              </a:ext>
            </a:extLst>
          </p:cNvPr>
          <p:cNvSpPr txBox="1">
            <a:spLocks noChangeArrowheads="1"/>
          </p:cNvSpPr>
          <p:nvPr/>
        </p:nvSpPr>
        <p:spPr bwMode="auto">
          <a:xfrm>
            <a:off x="1163638" y="2673350"/>
            <a:ext cx="1029811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b="1">
                <a:solidFill>
                  <a:srgbClr val="0000FF"/>
                </a:solidFill>
                <a:latin typeface="Times New Roman" panose="02020603050405020304" pitchFamily="18" charset="0"/>
                <a:cs typeface="Times New Roman" panose="02020603050405020304" pitchFamily="18" charset="0"/>
              </a:rPr>
              <a:t>Nhiệt độ thấp vào mùa đông có thuận lợi gì cho sản xuất nông nghiệp?</a:t>
            </a:r>
          </a:p>
        </p:txBody>
      </p:sp>
      <p:sp>
        <p:nvSpPr>
          <p:cNvPr id="16390" name="Text Box 6">
            <a:extLst>
              <a:ext uri="{FF2B5EF4-FFF2-40B4-BE49-F238E27FC236}">
                <a16:creationId xmlns:a16="http://schemas.microsoft.com/office/drawing/2014/main" id="{C234F3DA-815F-4E41-94B7-66900A1F2A6D}"/>
              </a:ext>
            </a:extLst>
          </p:cNvPr>
          <p:cNvSpPr txBox="1">
            <a:spLocks noChangeArrowheads="1"/>
          </p:cNvSpPr>
          <p:nvPr/>
        </p:nvSpPr>
        <p:spPr bwMode="auto">
          <a:xfrm>
            <a:off x="1181100" y="4532313"/>
            <a:ext cx="107648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b="1">
                <a:solidFill>
                  <a:srgbClr val="0000FF"/>
                </a:solidFill>
                <a:latin typeface="Times New Roman" panose="02020603050405020304" pitchFamily="18" charset="0"/>
                <a:cs typeface="Times New Roman" panose="02020603050405020304" pitchFamily="18" charset="0"/>
              </a:rPr>
              <a:t>Kể tên các loại rau xứ lạnh được trồng ở đồng bằng Bắc Bộ.</a:t>
            </a:r>
          </a:p>
        </p:txBody>
      </p:sp>
      <p:sp>
        <p:nvSpPr>
          <p:cNvPr id="16391" name="Text Box 7">
            <a:extLst>
              <a:ext uri="{FF2B5EF4-FFF2-40B4-BE49-F238E27FC236}">
                <a16:creationId xmlns:a16="http://schemas.microsoft.com/office/drawing/2014/main" id="{D0C0684D-0BEC-4525-ADEC-5785E96BF306}"/>
              </a:ext>
            </a:extLst>
          </p:cNvPr>
          <p:cNvSpPr txBox="1">
            <a:spLocks noChangeArrowheads="1"/>
          </p:cNvSpPr>
          <p:nvPr/>
        </p:nvSpPr>
        <p:spPr bwMode="auto">
          <a:xfrm>
            <a:off x="1163638" y="4341813"/>
            <a:ext cx="105489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latin typeface="Times New Roman" panose="02020603050405020304" pitchFamily="18" charset="0"/>
                <a:cs typeface="Times New Roman" panose="02020603050405020304" pitchFamily="18" charset="0"/>
              </a:rPr>
              <a:t>- Các loại rau xứ lạnh được trồng ở đồng bằng Bắc Bộ: khoai tây, su hào, bắp cải, cà chua, xà lách…</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6388"/>
                                        </p:tgtEl>
                                      </p:cBhvr>
                                    </p:animEffect>
                                    <p:set>
                                      <p:cBhvr>
                                        <p:cTn id="7" dur="1" fill="hold">
                                          <p:stCondLst>
                                            <p:cond delay="499"/>
                                          </p:stCondLst>
                                        </p:cTn>
                                        <p:tgtEl>
                                          <p:spTgt spid="16388"/>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box(in)">
                                      <p:cBhvr>
                                        <p:cTn id="10" dur="500"/>
                                        <p:tgtEl>
                                          <p:spTgt spid="1638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box(in)">
                                      <p:cBhvr>
                                        <p:cTn id="15" dur="500"/>
                                        <p:tgtEl>
                                          <p:spTgt spid="1638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16389"/>
                                        </p:tgtEl>
                                      </p:cBhvr>
                                    </p:animEffect>
                                    <p:set>
                                      <p:cBhvr>
                                        <p:cTn id="20" dur="1" fill="hold">
                                          <p:stCondLst>
                                            <p:cond delay="499"/>
                                          </p:stCondLst>
                                        </p:cTn>
                                        <p:tgtEl>
                                          <p:spTgt spid="16389"/>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6387"/>
                                        </p:tgtEl>
                                        <p:attrNameLst>
                                          <p:attrName>style.visibility</p:attrName>
                                        </p:attrNameLst>
                                      </p:cBhvr>
                                      <p:to>
                                        <p:strVal val="visible"/>
                                      </p:to>
                                    </p:set>
                                    <p:animEffect transition="in" filter="box(in)">
                                      <p:cBhvr>
                                        <p:cTn id="23" dur="500"/>
                                        <p:tgtEl>
                                          <p:spTgt spid="163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6390"/>
                                        </p:tgtEl>
                                        <p:attrNameLst>
                                          <p:attrName>style.visibility</p:attrName>
                                        </p:attrNameLst>
                                      </p:cBhvr>
                                      <p:to>
                                        <p:strVal val="visible"/>
                                      </p:to>
                                    </p:set>
                                    <p:animEffect transition="in" filter="box(in)">
                                      <p:cBhvr>
                                        <p:cTn id="28" dur="500"/>
                                        <p:tgtEl>
                                          <p:spTgt spid="163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grpId="1" nodeType="clickEffect">
                                  <p:stCondLst>
                                    <p:cond delay="0"/>
                                  </p:stCondLst>
                                  <p:childTnLst>
                                    <p:animEffect transition="out" filter="box(in)">
                                      <p:cBhvr>
                                        <p:cTn id="32" dur="500"/>
                                        <p:tgtEl>
                                          <p:spTgt spid="16390"/>
                                        </p:tgtEl>
                                      </p:cBhvr>
                                    </p:animEffect>
                                    <p:set>
                                      <p:cBhvr>
                                        <p:cTn id="33" dur="1" fill="hold">
                                          <p:stCondLst>
                                            <p:cond delay="499"/>
                                          </p:stCondLst>
                                        </p:cTn>
                                        <p:tgtEl>
                                          <p:spTgt spid="16390"/>
                                        </p:tgtEl>
                                        <p:attrNameLst>
                                          <p:attrName>style.visibility</p:attrName>
                                        </p:attrNameLst>
                                      </p:cBhvr>
                                      <p:to>
                                        <p:strVal val="hidden"/>
                                      </p:to>
                                    </p:set>
                                  </p:childTnLst>
                                </p:cTn>
                              </p:par>
                              <p:par>
                                <p:cTn id="34" presetID="4" presetClass="entr" presetSubtype="16" fill="hold" grpId="0" nodeType="withEffect">
                                  <p:stCondLst>
                                    <p:cond delay="0"/>
                                  </p:stCondLst>
                                  <p:childTnLst>
                                    <p:set>
                                      <p:cBhvr>
                                        <p:cTn id="35" dur="1" fill="hold">
                                          <p:stCondLst>
                                            <p:cond delay="0"/>
                                          </p:stCondLst>
                                        </p:cTn>
                                        <p:tgtEl>
                                          <p:spTgt spid="16391"/>
                                        </p:tgtEl>
                                        <p:attrNameLst>
                                          <p:attrName>style.visibility</p:attrName>
                                        </p:attrNameLst>
                                      </p:cBhvr>
                                      <p:to>
                                        <p:strVal val="visible"/>
                                      </p:to>
                                    </p:set>
                                    <p:animEffect transition="in" filter="box(in)">
                                      <p:cBhvr>
                                        <p:cTn id="36"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89" grpId="0"/>
      <p:bldP spid="16389" grpId="1"/>
      <p:bldP spid="16390" grpId="0"/>
      <p:bldP spid="16390" grpId="1"/>
      <p:bldP spid="163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0BD7B25A-8C07-44ED-9FED-6BD6DF30BD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0" y="98425"/>
            <a:ext cx="53673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a:extLst>
              <a:ext uri="{FF2B5EF4-FFF2-40B4-BE49-F238E27FC236}">
                <a16:creationId xmlns:a16="http://schemas.microsoft.com/office/drawing/2014/main" id="{2214006E-A8FE-4746-9648-267135A378BD}"/>
              </a:ext>
            </a:extLst>
          </p:cNvPr>
          <p:cNvPicPr>
            <a:picLocks noChangeAspect="1"/>
          </p:cNvPicPr>
          <p:nvPr/>
        </p:nvPicPr>
        <p:blipFill>
          <a:blip r:embed="rId3">
            <a:extLst>
              <a:ext uri="{28A0092B-C50C-407E-A947-70E740481C1C}">
                <a14:useLocalDpi xmlns:a14="http://schemas.microsoft.com/office/drawing/2010/main" val="0"/>
              </a:ext>
            </a:extLst>
          </a:blip>
          <a:srcRect t="11978" b="177"/>
          <a:stretch>
            <a:fillRect/>
          </a:stretch>
        </p:blipFill>
        <p:spPr bwMode="auto">
          <a:xfrm>
            <a:off x="6691313" y="128588"/>
            <a:ext cx="49831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a:extLst>
              <a:ext uri="{FF2B5EF4-FFF2-40B4-BE49-F238E27FC236}">
                <a16:creationId xmlns:a16="http://schemas.microsoft.com/office/drawing/2014/main" id="{03AE4E7B-CB2F-4124-BF58-BCCE28EDF9EB}"/>
              </a:ext>
            </a:extLst>
          </p:cNvPr>
          <p:cNvPicPr>
            <a:picLocks noChangeAspect="1"/>
          </p:cNvPicPr>
          <p:nvPr/>
        </p:nvPicPr>
        <p:blipFill>
          <a:blip r:embed="rId4">
            <a:extLst>
              <a:ext uri="{28A0092B-C50C-407E-A947-70E740481C1C}">
                <a14:useLocalDpi xmlns:a14="http://schemas.microsoft.com/office/drawing/2010/main" val="0"/>
              </a:ext>
            </a:extLst>
          </a:blip>
          <a:srcRect t="19766" b="1263"/>
          <a:stretch>
            <a:fillRect/>
          </a:stretch>
        </p:blipFill>
        <p:spPr bwMode="auto">
          <a:xfrm>
            <a:off x="495300" y="3482975"/>
            <a:ext cx="5349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a:extLst>
              <a:ext uri="{FF2B5EF4-FFF2-40B4-BE49-F238E27FC236}">
                <a16:creationId xmlns:a16="http://schemas.microsoft.com/office/drawing/2014/main" id="{9EBF5D37-94C1-4C7F-945F-06BD50B6BE1E}"/>
              </a:ext>
            </a:extLst>
          </p:cNvPr>
          <p:cNvPicPr>
            <a:picLocks noChangeAspect="1"/>
          </p:cNvPicPr>
          <p:nvPr/>
        </p:nvPicPr>
        <p:blipFill>
          <a:blip r:embed="rId5">
            <a:extLst>
              <a:ext uri="{28A0092B-C50C-407E-A947-70E740481C1C}">
                <a14:useLocalDpi xmlns:a14="http://schemas.microsoft.com/office/drawing/2010/main" val="0"/>
              </a:ext>
            </a:extLst>
          </a:blip>
          <a:srcRect l="5888" r="2834"/>
          <a:stretch>
            <a:fillRect/>
          </a:stretch>
        </p:blipFill>
        <p:spPr bwMode="auto">
          <a:xfrm>
            <a:off x="6723063" y="3482975"/>
            <a:ext cx="49815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E758D436-6E27-46C5-889D-51150F503F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5B9F8B13-EE37-4CA4-935E-8126802A2C1F}"/>
              </a:ext>
            </a:extLst>
          </p:cNvPr>
          <p:cNvGrpSpPr>
            <a:grpSpLocks/>
          </p:cNvGrpSpPr>
          <p:nvPr/>
        </p:nvGrpSpPr>
        <p:grpSpPr bwMode="auto">
          <a:xfrm>
            <a:off x="1524000" y="838200"/>
            <a:ext cx="9144000" cy="2305050"/>
            <a:chOff x="0" y="768"/>
            <a:chExt cx="5760" cy="1222"/>
          </a:xfrm>
        </p:grpSpPr>
        <p:sp>
          <p:nvSpPr>
            <p:cNvPr id="17411" name="Text Box 3">
              <a:extLst>
                <a:ext uri="{FF2B5EF4-FFF2-40B4-BE49-F238E27FC236}">
                  <a16:creationId xmlns:a16="http://schemas.microsoft.com/office/drawing/2014/main" id="{2A451884-6447-4C36-9E7E-6A4B470F94E4}"/>
                </a:ext>
              </a:extLst>
            </p:cNvPr>
            <p:cNvSpPr txBox="1">
              <a:spLocks noChangeArrowheads="1"/>
            </p:cNvSpPr>
            <p:nvPr/>
          </p:nvSpPr>
          <p:spPr bwMode="auto">
            <a:xfrm>
              <a:off x="1440" y="768"/>
              <a:ext cx="3130" cy="437"/>
            </a:xfrm>
            <a:prstGeom prst="rect">
              <a:avLst/>
            </a:prstGeom>
            <a:noFill/>
            <a:ln w="9525">
              <a:noFill/>
              <a:miter lim="800000"/>
              <a:headEnd/>
              <a:tailEnd/>
            </a:ln>
            <a:effectLst/>
          </p:spPr>
          <p:txBody>
            <a:bodyPr>
              <a:spAutoFit/>
            </a:bodyPr>
            <a:lstStyle/>
            <a:p>
              <a:pPr>
                <a:defRPr/>
              </a:pPr>
              <a:endParaRPr lang="en-US" sz="4800" b="1">
                <a:solidFill>
                  <a:srgbClr val="CCFF33"/>
                </a:solidFill>
                <a:effectLst>
                  <a:outerShdw blurRad="38100" dist="38100" dir="2700000" algn="tl">
                    <a:srgbClr val="C0C0C0"/>
                  </a:outerShdw>
                </a:effectLst>
                <a:latin typeface="Verdana" pitchFamily="34" charset="0"/>
                <a:cs typeface="Arial" charset="0"/>
              </a:endParaRPr>
            </a:p>
          </p:txBody>
        </p:sp>
        <p:sp>
          <p:nvSpPr>
            <p:cNvPr id="27657" name="Text Box 4">
              <a:extLst>
                <a:ext uri="{FF2B5EF4-FFF2-40B4-BE49-F238E27FC236}">
                  <a16:creationId xmlns:a16="http://schemas.microsoft.com/office/drawing/2014/main" id="{B131F797-D543-4745-9656-0C1F3D8AD1B5}"/>
                </a:ext>
              </a:extLst>
            </p:cNvPr>
            <p:cNvSpPr txBox="1">
              <a:spLocks noChangeArrowheads="1"/>
            </p:cNvSpPr>
            <p:nvPr/>
          </p:nvSpPr>
          <p:spPr bwMode="auto">
            <a:xfrm>
              <a:off x="0" y="1680"/>
              <a:ext cx="576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vi-VN" b="1">
                <a:latin typeface="Verdana" panose="020B0604030504040204" pitchFamily="34" charset="0"/>
              </a:endParaRPr>
            </a:p>
          </p:txBody>
        </p:sp>
      </p:grpSp>
      <p:sp>
        <p:nvSpPr>
          <p:cNvPr id="27651" name="Text Box 5">
            <a:extLst>
              <a:ext uri="{FF2B5EF4-FFF2-40B4-BE49-F238E27FC236}">
                <a16:creationId xmlns:a16="http://schemas.microsoft.com/office/drawing/2014/main" id="{4C706DA4-5076-4EEA-BC21-6E4743C8D3ED}"/>
              </a:ext>
            </a:extLst>
          </p:cNvPr>
          <p:cNvSpPr txBox="1">
            <a:spLocks noChangeArrowheads="1"/>
          </p:cNvSpPr>
          <p:nvPr/>
        </p:nvSpPr>
        <p:spPr bwMode="auto">
          <a:xfrm>
            <a:off x="479425" y="5430838"/>
            <a:ext cx="115935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a:solidFill>
                  <a:srgbClr val="0000FF"/>
                </a:solidFill>
                <a:latin typeface="Times New Roman" panose="02020603050405020304" pitchFamily="18" charset="0"/>
                <a:cs typeface="Times New Roman" panose="02020603050405020304" pitchFamily="18" charset="0"/>
              </a:rPr>
              <a:t>Đồng bằng Bắc Bộ là nơi trồng nhiều rau xứ lạnh. Nhờ đó nguồn thực phẩm của người dân thêm phong phú và mang lại giá trị kinh tế cao.</a:t>
            </a:r>
          </a:p>
        </p:txBody>
      </p:sp>
      <p:pic>
        <p:nvPicPr>
          <p:cNvPr id="27652" name="Picture 6" descr="Untitled-1(4)">
            <a:extLst>
              <a:ext uri="{FF2B5EF4-FFF2-40B4-BE49-F238E27FC236}">
                <a16:creationId xmlns:a16="http://schemas.microsoft.com/office/drawing/2014/main" id="{DA854E74-FD98-4DF0-999D-0F428C224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200025"/>
            <a:ext cx="41767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ost-34-1183110139">
            <a:extLst>
              <a:ext uri="{FF2B5EF4-FFF2-40B4-BE49-F238E27FC236}">
                <a16:creationId xmlns:a16="http://schemas.microsoft.com/office/drawing/2014/main" id="{CF219B15-88DC-4269-8151-67A63B85B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2978150"/>
            <a:ext cx="4176713" cy="23622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8" descr="rau">
            <a:extLst>
              <a:ext uri="{FF2B5EF4-FFF2-40B4-BE49-F238E27FC236}">
                <a16:creationId xmlns:a16="http://schemas.microsoft.com/office/drawing/2014/main" id="{E1EDEDC1-D6BE-4B49-A147-D8C6596A1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7700" y="3016250"/>
            <a:ext cx="4394200" cy="228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10" descr="Picture1">
            <a:extLst>
              <a:ext uri="{FF2B5EF4-FFF2-40B4-BE49-F238E27FC236}">
                <a16:creationId xmlns:a16="http://schemas.microsoft.com/office/drawing/2014/main" id="{4CF0DE75-5FAC-467E-B00F-39DCB500E5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1663" y="269875"/>
            <a:ext cx="4464050" cy="25146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SLGG_2002.jpg">
            <a:extLst>
              <a:ext uri="{FF2B5EF4-FFF2-40B4-BE49-F238E27FC236}">
                <a16:creationId xmlns:a16="http://schemas.microsoft.com/office/drawing/2014/main" id="{6061A193-2593-4861-970D-D8BBC5F5E5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2">
            <a:extLst>
              <a:ext uri="{FF2B5EF4-FFF2-40B4-BE49-F238E27FC236}">
                <a16:creationId xmlns:a16="http://schemas.microsoft.com/office/drawing/2014/main" id="{B68948D6-AD5E-4AA8-AB2E-8597A20264EB}"/>
              </a:ext>
            </a:extLst>
          </p:cNvPr>
          <p:cNvSpPr txBox="1">
            <a:spLocks noChangeArrowheads="1"/>
          </p:cNvSpPr>
          <p:nvPr/>
        </p:nvSpPr>
        <p:spPr bwMode="auto">
          <a:xfrm>
            <a:off x="914400" y="1747838"/>
            <a:ext cx="977106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t>          </a:t>
            </a:r>
            <a:r>
              <a:rPr lang="en-US" altLang="vi-VN" b="1">
                <a:latin typeface="Times New Roman" panose="02020603050405020304" pitchFamily="18" charset="0"/>
                <a:cs typeface="Times New Roman" panose="02020603050405020304" pitchFamily="18" charset="0"/>
              </a:rPr>
              <a:t>Nhờ có đất phù sa màu mỡ, nguồn nước dồi dào, người dân có nhiều kinh nghiệm trong sản xuất nên đồng bằng Bắc Bộ đã trở thành vựa lúa lớn thứ hai của cả nước. Đây cũng là vùng trồng nhiều rau xứ lạnh. Nuôi nhiều lợn và gia cầm.</a:t>
            </a:r>
          </a:p>
        </p:txBody>
      </p:sp>
      <p:sp>
        <p:nvSpPr>
          <p:cNvPr id="28676" name="AutoShape 3">
            <a:extLst>
              <a:ext uri="{FF2B5EF4-FFF2-40B4-BE49-F238E27FC236}">
                <a16:creationId xmlns:a16="http://schemas.microsoft.com/office/drawing/2014/main" id="{14ABF904-5614-4C3E-BFC1-ABF7045F5EE2}"/>
              </a:ext>
            </a:extLst>
          </p:cNvPr>
          <p:cNvSpPr>
            <a:spLocks noChangeArrowheads="1"/>
          </p:cNvSpPr>
          <p:nvPr/>
        </p:nvSpPr>
        <p:spPr bwMode="auto">
          <a:xfrm>
            <a:off x="911225" y="1484313"/>
            <a:ext cx="10369550" cy="3082925"/>
          </a:xfrm>
          <a:prstGeom prst="roundRect">
            <a:avLst>
              <a:gd name="adj" fmla="val 16667"/>
            </a:avLst>
          </a:prstGeom>
          <a:noFill/>
          <a:ln w="76200" cmpd="tri">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vi-VN" altLang="vi-VN" sz="1800">
              <a:latin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FFAD7D44-A112-434E-B056-D73408F5FE1D}"/>
              </a:ext>
            </a:extLst>
          </p:cNvPr>
          <p:cNvSpPr txBox="1">
            <a:spLocks noChangeArrowheads="1"/>
          </p:cNvSpPr>
          <p:nvPr/>
        </p:nvSpPr>
        <p:spPr bwMode="auto">
          <a:xfrm>
            <a:off x="1981200" y="35052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en-US" sz="2800" b="1">
              <a:solidFill>
                <a:srgbClr val="000000"/>
              </a:solidFill>
              <a:latin typeface=".VnArial" pitchFamily="34" charset="0"/>
            </a:endParaRPr>
          </a:p>
        </p:txBody>
      </p:sp>
      <p:sp>
        <p:nvSpPr>
          <p:cNvPr id="29699" name="Text Box 16">
            <a:extLst>
              <a:ext uri="{FF2B5EF4-FFF2-40B4-BE49-F238E27FC236}">
                <a16:creationId xmlns:a16="http://schemas.microsoft.com/office/drawing/2014/main" id="{6A92CA98-1692-49AA-B27F-BCF8136A38A5}"/>
              </a:ext>
            </a:extLst>
          </p:cNvPr>
          <p:cNvSpPr txBox="1">
            <a:spLocks noChangeArrowheads="1"/>
          </p:cNvSpPr>
          <p:nvPr/>
        </p:nvSpPr>
        <p:spPr bwMode="auto">
          <a:xfrm>
            <a:off x="2327275" y="609600"/>
            <a:ext cx="7848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a:solidFill>
                  <a:srgbClr val="FFFF99"/>
                </a:solidFill>
                <a:latin typeface="Times New Roman" panose="02020603050405020304" pitchFamily="18" charset="0"/>
              </a:rPr>
              <a:t>  </a:t>
            </a:r>
            <a:r>
              <a:rPr lang="en-US" altLang="en-US" sz="4000" b="1">
                <a:solidFill>
                  <a:srgbClr val="000000"/>
                </a:solidFill>
                <a:latin typeface="Times New Roman" panose="02020603050405020304" pitchFamily="18" charset="0"/>
              </a:rPr>
              <a:t>Thời tiết lạnh vào mùa đông ở đồng bằng Bắc Bộ có thuận lợi và khó khăn gì cho cây trồng, vật nuôi ở đây?</a:t>
            </a:r>
          </a:p>
        </p:txBody>
      </p:sp>
      <p:sp>
        <p:nvSpPr>
          <p:cNvPr id="146449" name="Text Box 17">
            <a:extLst>
              <a:ext uri="{FF2B5EF4-FFF2-40B4-BE49-F238E27FC236}">
                <a16:creationId xmlns:a16="http://schemas.microsoft.com/office/drawing/2014/main" id="{5FB850B4-14D1-47F3-92F0-B69BAD28D698}"/>
              </a:ext>
            </a:extLst>
          </p:cNvPr>
          <p:cNvSpPr txBox="1">
            <a:spLocks noChangeArrowheads="1"/>
          </p:cNvSpPr>
          <p:nvPr/>
        </p:nvSpPr>
        <p:spPr bwMode="auto">
          <a:xfrm>
            <a:off x="839788" y="609600"/>
            <a:ext cx="10440987" cy="4154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4400" b="1">
                <a:solidFill>
                  <a:srgbClr val="0000CC"/>
                </a:solidFill>
                <a:latin typeface="Times New Roman" panose="02020603050405020304" pitchFamily="18" charset="0"/>
              </a:rPr>
              <a:t>Thời tiết lạnh vào mùa đông ở đồng bằng Bắc Bộ có thuận lợi là: trồng được nhiều loại rau xứ lạnh nhưng lại gây khó khăn làm ảnh hưởng xấu tới cây trồng vật nuôi. (Cây trồng, vật nuôi có thể bị chết do quá lạnh.)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449"/>
                                        </p:tgtEl>
                                        <p:attrNameLst>
                                          <p:attrName>style.visibility</p:attrName>
                                        </p:attrNameLst>
                                      </p:cBhvr>
                                      <p:to>
                                        <p:strVal val="visible"/>
                                      </p:to>
                                    </p:set>
                                    <p:animEffect transition="in" filter="blinds(horizontal)">
                                      <p:cBhvr>
                                        <p:cTn id="7" dur="500"/>
                                        <p:tgtEl>
                                          <p:spTgt spid="146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E56EA299-A795-496A-9FED-2C5B612B6972}"/>
              </a:ext>
            </a:extLst>
          </p:cNvPr>
          <p:cNvSpPr txBox="1">
            <a:spLocks noChangeArrowheads="1"/>
          </p:cNvSpPr>
          <p:nvPr/>
        </p:nvSpPr>
        <p:spPr bwMode="auto">
          <a:xfrm>
            <a:off x="1981200" y="35052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en-US" sz="2800" b="1">
              <a:solidFill>
                <a:srgbClr val="000000"/>
              </a:solidFill>
              <a:latin typeface=".VnArial" pitchFamily="34" charset="0"/>
            </a:endParaRPr>
          </a:p>
        </p:txBody>
      </p:sp>
      <p:sp>
        <p:nvSpPr>
          <p:cNvPr id="30723" name="Text Box 18">
            <a:extLst>
              <a:ext uri="{FF2B5EF4-FFF2-40B4-BE49-F238E27FC236}">
                <a16:creationId xmlns:a16="http://schemas.microsoft.com/office/drawing/2014/main" id="{53C7EE3B-F247-4F85-A746-B3F8186700D6}"/>
              </a:ext>
            </a:extLst>
          </p:cNvPr>
          <p:cNvSpPr txBox="1">
            <a:spLocks noChangeArrowheads="1"/>
          </p:cNvSpPr>
          <p:nvPr/>
        </p:nvSpPr>
        <p:spPr bwMode="auto">
          <a:xfrm>
            <a:off x="1954213" y="914400"/>
            <a:ext cx="8343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800" b="1">
                <a:solidFill>
                  <a:srgbClr val="0000CC"/>
                </a:solidFill>
                <a:latin typeface="Times New Roman" panose="02020603050405020304" pitchFamily="18" charset="0"/>
              </a:rPr>
              <a:t>Em nêu một số cách bảo vệ cây trồng,vật nuôi vào mùa đông.</a:t>
            </a:r>
          </a:p>
        </p:txBody>
      </p:sp>
      <p:sp>
        <p:nvSpPr>
          <p:cNvPr id="146451" name="Text Box 19">
            <a:extLst>
              <a:ext uri="{FF2B5EF4-FFF2-40B4-BE49-F238E27FC236}">
                <a16:creationId xmlns:a16="http://schemas.microsoft.com/office/drawing/2014/main" id="{60F91DE0-5247-454C-AC6D-063153629360}"/>
              </a:ext>
            </a:extLst>
          </p:cNvPr>
          <p:cNvSpPr txBox="1">
            <a:spLocks noChangeArrowheads="1"/>
          </p:cNvSpPr>
          <p:nvPr/>
        </p:nvSpPr>
        <p:spPr bwMode="auto">
          <a:xfrm>
            <a:off x="550863" y="692150"/>
            <a:ext cx="11017250" cy="526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4800" b="1">
                <a:solidFill>
                  <a:srgbClr val="000000"/>
                </a:solidFill>
                <a:latin typeface="Times New Roman" panose="02020603050405020304" pitchFamily="18" charset="0"/>
              </a:rPr>
              <a:t>    </a:t>
            </a:r>
            <a:r>
              <a:rPr lang="en-US" altLang="en-US" sz="4800" b="1">
                <a:solidFill>
                  <a:srgbClr val="FF0000"/>
                </a:solidFill>
                <a:latin typeface="Times New Roman" panose="02020603050405020304" pitchFamily="18" charset="0"/>
              </a:rPr>
              <a:t>Một số cách bảo vệ cây trồng, vật nuôi vào mùa đông là: </a:t>
            </a:r>
          </a:p>
          <a:p>
            <a:pPr algn="just">
              <a:spcBef>
                <a:spcPct val="0"/>
              </a:spcBef>
              <a:buFontTx/>
              <a:buNone/>
            </a:pPr>
            <a:r>
              <a:rPr lang="en-US" altLang="en-US" sz="4800" b="1">
                <a:solidFill>
                  <a:srgbClr val="000000"/>
                </a:solidFill>
                <a:latin typeface="Times New Roman" panose="02020603050405020304" pitchFamily="18" charset="0"/>
              </a:rPr>
              <a:t>- Che gió ruộng mạ, ủ ấm gốc cây bằng rơm, rạ. </a:t>
            </a:r>
          </a:p>
          <a:p>
            <a:pPr algn="just">
              <a:spcBef>
                <a:spcPct val="0"/>
              </a:spcBef>
              <a:buFontTx/>
              <a:buNone/>
            </a:pPr>
            <a:r>
              <a:rPr lang="en-US" altLang="en-US" sz="4800" b="1">
                <a:solidFill>
                  <a:srgbClr val="000000"/>
                </a:solidFill>
                <a:latin typeface="Times New Roman" panose="02020603050405020304" pitchFamily="18" charset="0"/>
              </a:rPr>
              <a:t>- Sưởi ấm cho gia súc, gia cầm.</a:t>
            </a:r>
          </a:p>
          <a:p>
            <a:pPr algn="just">
              <a:spcBef>
                <a:spcPct val="0"/>
              </a:spcBef>
              <a:buFontTx/>
              <a:buNone/>
            </a:pPr>
            <a:r>
              <a:rPr lang="en-US" altLang="en-US" sz="4800" b="1">
                <a:solidFill>
                  <a:srgbClr val="000000"/>
                </a:solidFill>
                <a:latin typeface="Times New Roman" panose="02020603050405020304" pitchFamily="18" charset="0"/>
              </a:rPr>
              <a:t>- Chuồng nuôi gia súc, gia cầm phải kín gió.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451"/>
                                        </p:tgtEl>
                                        <p:attrNameLst>
                                          <p:attrName>style.visibility</p:attrName>
                                        </p:attrNameLst>
                                      </p:cBhvr>
                                      <p:to>
                                        <p:strVal val="visible"/>
                                      </p:to>
                                    </p:set>
                                    <p:animEffect transition="in" filter="blinds(horizontal)">
                                      <p:cBhvr>
                                        <p:cTn id="7" dur="500"/>
                                        <p:tgtEl>
                                          <p:spTgt spid="146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82A88F41-244D-463E-8C8F-F65497BCFCC1}"/>
              </a:ext>
            </a:extLst>
          </p:cNvPr>
          <p:cNvSpPr txBox="1">
            <a:spLocks noChangeArrowheads="1"/>
          </p:cNvSpPr>
          <p:nvPr/>
        </p:nvSpPr>
        <p:spPr bwMode="auto">
          <a:xfrm>
            <a:off x="1752600" y="1066800"/>
            <a:ext cx="8531225" cy="4868863"/>
          </a:xfrm>
          <a:prstGeom prst="roundRect">
            <a:avLst/>
          </a:prstGeom>
          <a:solidFill>
            <a:schemeClr val="bg1"/>
          </a:solidFill>
          <a:ln w="9525">
            <a:solidFill>
              <a:schemeClr val="accent1">
                <a:lumMod val="50000"/>
              </a:schemeClr>
            </a:solidFill>
            <a:miter lim="800000"/>
            <a:headEnd/>
            <a:tailEnd/>
          </a:ln>
          <a:effectLst/>
        </p:spPr>
        <p:txBody>
          <a:bodyPr>
            <a:spAutoFit/>
          </a:bodyPr>
          <a:lstStyle/>
          <a:p>
            <a:pPr indent="457200" algn="just" eaLnBrk="1" hangingPunct="1">
              <a:defRPr/>
            </a:pPr>
            <a:r>
              <a:rPr lang="vi-VN" altLang="en-US" sz="4000" b="1" dirty="0">
                <a:solidFill>
                  <a:srgbClr val="002060"/>
                </a:solidFill>
                <a:latin typeface="Times New Roman" panose="02020603050405020304" pitchFamily="18" charset="0"/>
                <a:cs typeface="Times New Roman" pitchFamily="18" charset="0"/>
              </a:rPr>
              <a:t>Nhờ có đất phù sa màu mỡ, nguồn nước dồi dào, người dân có nhiều kinh nghiệm trong sản xuất nên đồng bằng Bắc Bộ đã trở thành vựa lúa lớn thứ hai của cả nước. Đây cũng là vùng trồng nhiều rau xứ lạnh, nuôi nhiều lợn và gia cầm.</a:t>
            </a:r>
          </a:p>
        </p:txBody>
      </p:sp>
      <p:sp>
        <p:nvSpPr>
          <p:cNvPr id="31747" name="Rectangle 1">
            <a:extLst>
              <a:ext uri="{FF2B5EF4-FFF2-40B4-BE49-F238E27FC236}">
                <a16:creationId xmlns:a16="http://schemas.microsoft.com/office/drawing/2014/main" id="{1E327E09-C4FE-4FA3-A614-A8A92B9E78A9}"/>
              </a:ext>
            </a:extLst>
          </p:cNvPr>
          <p:cNvSpPr>
            <a:spLocks noChangeArrowheads="1"/>
          </p:cNvSpPr>
          <p:nvPr/>
        </p:nvSpPr>
        <p:spPr bwMode="auto">
          <a:xfrm>
            <a:off x="5051425" y="381000"/>
            <a:ext cx="2609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a:solidFill>
                  <a:srgbClr val="FF0000"/>
                </a:solidFill>
                <a:latin typeface="Times New Roman" panose="02020603050405020304" pitchFamily="18" charset="0"/>
              </a:rPr>
              <a:t>GHI NHỚ </a:t>
            </a:r>
            <a:endParaRPr lang="en-US" altLang="en-US" sz="4000">
              <a:solidFill>
                <a:srgbClr val="FF0000"/>
              </a:solidFill>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DC1BD56-B8D1-48BD-A128-CBA5EB1E4446}"/>
              </a:ext>
            </a:extLst>
          </p:cNvPr>
          <p:cNvSpPr>
            <a:spLocks noGrp="1" noChangeArrowheads="1"/>
          </p:cNvSpPr>
          <p:nvPr>
            <p:ph type="body" idx="1"/>
          </p:nvPr>
        </p:nvSpPr>
        <p:spPr>
          <a:xfrm>
            <a:off x="9696450" y="1079500"/>
            <a:ext cx="2000250" cy="763588"/>
          </a:xfrm>
        </p:spPr>
        <p:txBody>
          <a:bodyPr/>
          <a:lstStyle/>
          <a:p>
            <a:pPr eaLnBrk="1" hangingPunct="1">
              <a:buFontTx/>
              <a:buNone/>
            </a:pPr>
            <a:r>
              <a:rPr lang="en-US" altLang="vi-VN" b="1">
                <a:solidFill>
                  <a:srgbClr val="0000FF"/>
                </a:solidFill>
                <a:latin typeface="Times New Roman" panose="02020603050405020304" pitchFamily="18" charset="0"/>
                <a:cs typeface="Times New Roman" panose="02020603050405020304" pitchFamily="18" charset="0"/>
              </a:rPr>
              <a:t>vựa lúa </a:t>
            </a:r>
          </a:p>
        </p:txBody>
      </p:sp>
      <p:sp>
        <p:nvSpPr>
          <p:cNvPr id="19459" name="Rectangle 3">
            <a:extLst>
              <a:ext uri="{FF2B5EF4-FFF2-40B4-BE49-F238E27FC236}">
                <a16:creationId xmlns:a16="http://schemas.microsoft.com/office/drawing/2014/main" id="{288C75F2-58D9-45E3-937F-55079C7A6C10}"/>
              </a:ext>
            </a:extLst>
          </p:cNvPr>
          <p:cNvSpPr>
            <a:spLocks noGrp="1" noChangeArrowheads="1"/>
          </p:cNvSpPr>
          <p:nvPr>
            <p:ph type="title"/>
          </p:nvPr>
        </p:nvSpPr>
        <p:spPr>
          <a:xfrm>
            <a:off x="444500" y="857250"/>
            <a:ext cx="11636375" cy="1714500"/>
          </a:xfrm>
          <a:noFill/>
        </p:spPr>
        <p:txBody>
          <a:bodyPr/>
          <a:lstStyle/>
          <a:p>
            <a:pPr algn="l" eaLnBrk="1" hangingPunct="1">
              <a:lnSpc>
                <a:spcPct val="155000"/>
              </a:lnSpc>
              <a:spcBef>
                <a:spcPct val="85000"/>
              </a:spcBef>
            </a:pPr>
            <a:r>
              <a:rPr lang="en-US" altLang="vi-VN" sz="3600" b="1">
                <a:solidFill>
                  <a:srgbClr val="CC0099"/>
                </a:solidFill>
                <a:latin typeface="Times New Roman" panose="02020603050405020304" pitchFamily="18" charset="0"/>
                <a:cs typeface="Times New Roman" panose="02020603050405020304" pitchFamily="18" charset="0"/>
              </a:rPr>
              <a:t>  Câu hỏi 1:</a:t>
            </a:r>
            <a:r>
              <a:rPr lang="en-US" altLang="vi-VN" sz="3600" b="1">
                <a:latin typeface="Times New Roman" panose="02020603050405020304" pitchFamily="18" charset="0"/>
                <a:cs typeface="Times New Roman" panose="02020603050405020304" pitchFamily="18" charset="0"/>
              </a:rPr>
              <a:t> </a:t>
            </a:r>
            <a:r>
              <a:rPr lang="en-US" altLang="vi-VN" sz="3200" b="1">
                <a:latin typeface="Times New Roman" panose="02020603050405020304" pitchFamily="18" charset="0"/>
                <a:cs typeface="Times New Roman" panose="02020603050405020304" pitchFamily="18" charset="0"/>
              </a:rPr>
              <a:t>Đồng bằng Bắc Bộ được mệnh danh là    .........   lớn thứ hai của cả nước.</a:t>
            </a:r>
            <a:r>
              <a:rPr lang="en-US" altLang="vi-VN" sz="3200">
                <a:latin typeface="Times New Roman" panose="02020603050405020304" pitchFamily="18" charset="0"/>
                <a:cs typeface="Times New Roman" panose="02020603050405020304" pitchFamily="18" charset="0"/>
              </a:rPr>
              <a:t>	</a:t>
            </a:r>
            <a:r>
              <a:rPr lang="en-US" altLang="vi-VN" sz="3600"/>
              <a:t>	</a:t>
            </a:r>
          </a:p>
        </p:txBody>
      </p:sp>
      <p:sp>
        <p:nvSpPr>
          <p:cNvPr id="9" name="Rectangle 8">
            <a:extLst>
              <a:ext uri="{FF2B5EF4-FFF2-40B4-BE49-F238E27FC236}">
                <a16:creationId xmlns:a16="http://schemas.microsoft.com/office/drawing/2014/main" id="{EDB4BAA2-93C1-40DD-BD6B-365A11923A60}"/>
              </a:ext>
            </a:extLst>
          </p:cNvPr>
          <p:cNvSpPr/>
          <p:nvPr/>
        </p:nvSpPr>
        <p:spPr>
          <a:xfrm>
            <a:off x="2666977" y="571480"/>
            <a:ext cx="7447873" cy="1143008"/>
          </a:xfrm>
          <a:prstGeom prst="rect">
            <a:avLst/>
          </a:prstGeom>
          <a:noFill/>
        </p:spPr>
        <p:txBody>
          <a:bodyPr spcFirstLastPara="1" wrap="none">
            <a:prstTxWarp prst="textArchUp">
              <a:avLst>
                <a:gd name="adj" fmla="val 11064740"/>
              </a:avLst>
            </a:prstTxWarp>
            <a:spAutoFit/>
          </a:bodyPr>
          <a:lstStyle/>
          <a:p>
            <a:pPr algn="ctr" eaLnBrk="1" hangingPunct="1">
              <a:defRPr/>
            </a:pPr>
            <a:r>
              <a:rPr lang="en-US" sz="5400" b="1" dirty="0" err="1">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Thử</a:t>
            </a:r>
            <a:r>
              <a:rPr lang="en-US" sz="5400" b="1" dirty="0">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 </a:t>
            </a:r>
            <a:r>
              <a:rPr lang="en-US" sz="5400" b="1" dirty="0" err="1">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tài</a:t>
            </a:r>
            <a:r>
              <a:rPr lang="en-US" sz="5400" b="1" dirty="0">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 </a:t>
            </a:r>
            <a:r>
              <a:rPr lang="en-US" sz="5400" b="1" dirty="0" err="1">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đoán</a:t>
            </a:r>
            <a:r>
              <a:rPr lang="en-US" sz="5400" b="1" dirty="0">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 </a:t>
            </a:r>
            <a:r>
              <a:rPr lang="en-US" sz="5400" b="1" dirty="0" err="1">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chữ</a:t>
            </a:r>
            <a:endParaRPr lang="en-US" sz="5400" b="1" dirty="0">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endParaRPr>
          </a:p>
        </p:txBody>
      </p:sp>
      <p:sp>
        <p:nvSpPr>
          <p:cNvPr id="10" name="Rectangle 2">
            <a:extLst>
              <a:ext uri="{FF2B5EF4-FFF2-40B4-BE49-F238E27FC236}">
                <a16:creationId xmlns:a16="http://schemas.microsoft.com/office/drawing/2014/main" id="{F85ECCA8-FF67-4A95-910E-482607A6C90B}"/>
              </a:ext>
            </a:extLst>
          </p:cNvPr>
          <p:cNvSpPr txBox="1">
            <a:spLocks noChangeArrowheads="1"/>
          </p:cNvSpPr>
          <p:nvPr/>
        </p:nvSpPr>
        <p:spPr bwMode="auto">
          <a:xfrm>
            <a:off x="623888" y="2847975"/>
            <a:ext cx="9297987" cy="857250"/>
          </a:xfrm>
          <a:prstGeom prst="rect">
            <a:avLst/>
          </a:prstGeom>
          <a:noFill/>
          <a:ln w="9525">
            <a:noFill/>
            <a:miter lim="800000"/>
            <a:headEnd/>
            <a:tailEnd/>
          </a:ln>
          <a:effectLst/>
        </p:spPr>
        <p:txBody>
          <a:bodyPr anchor="ctr"/>
          <a:lstStyle/>
          <a:p>
            <a:pPr eaLnBrk="1" hangingPunct="1">
              <a:spcBef>
                <a:spcPct val="55000"/>
              </a:spcBef>
              <a:defRPr/>
            </a:pPr>
            <a:r>
              <a:rPr lang="en-US" sz="3200" b="1" kern="0" dirty="0" err="1">
                <a:solidFill>
                  <a:srgbClr val="CC0066"/>
                </a:solidFill>
                <a:latin typeface="Times New Roman" pitchFamily="18" charset="0"/>
                <a:ea typeface="+mj-ea"/>
                <a:cs typeface="Times New Roman" pitchFamily="18" charset="0"/>
              </a:rPr>
              <a:t>Câu</a:t>
            </a:r>
            <a:r>
              <a:rPr lang="en-US" sz="3200" b="1" kern="0" dirty="0">
                <a:solidFill>
                  <a:srgbClr val="CC0066"/>
                </a:solidFill>
                <a:latin typeface="Times New Roman" pitchFamily="18" charset="0"/>
                <a:ea typeface="+mj-ea"/>
                <a:cs typeface="Times New Roman" pitchFamily="18" charset="0"/>
              </a:rPr>
              <a:t> </a:t>
            </a:r>
            <a:r>
              <a:rPr lang="en-US" sz="3200" b="1" kern="0" dirty="0" err="1">
                <a:solidFill>
                  <a:srgbClr val="CC0066"/>
                </a:solidFill>
                <a:latin typeface="Times New Roman" pitchFamily="18" charset="0"/>
                <a:ea typeface="+mj-ea"/>
                <a:cs typeface="Times New Roman" pitchFamily="18" charset="0"/>
              </a:rPr>
              <a:t>hỏi</a:t>
            </a:r>
            <a:r>
              <a:rPr lang="en-US" sz="3200" b="1" kern="0" dirty="0">
                <a:solidFill>
                  <a:srgbClr val="CC0066"/>
                </a:solidFill>
                <a:latin typeface="Times New Roman" pitchFamily="18" charset="0"/>
                <a:ea typeface="+mj-ea"/>
                <a:cs typeface="Times New Roman" pitchFamily="18" charset="0"/>
              </a:rPr>
              <a:t> 2: </a:t>
            </a:r>
            <a:r>
              <a:rPr lang="en-US" sz="3200" b="1" kern="0" dirty="0" err="1">
                <a:solidFill>
                  <a:schemeClr val="tx2"/>
                </a:solidFill>
                <a:latin typeface="Times New Roman" pitchFamily="18" charset="0"/>
                <a:ea typeface="+mj-ea"/>
                <a:cs typeface="Times New Roman" pitchFamily="18" charset="0"/>
              </a:rPr>
              <a:t>Đồng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bằng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Bắc</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Bộ</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là</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nơi</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nuôi</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nhiều</a:t>
            </a:r>
            <a:r>
              <a:rPr lang="en-US" sz="3200" b="1" kern="0" dirty="0">
                <a:solidFill>
                  <a:schemeClr val="tx2"/>
                </a:solidFill>
                <a:latin typeface="Times New Roman" pitchFamily="18" charset="0"/>
                <a:ea typeface="+mj-ea"/>
                <a:cs typeface="Times New Roman" pitchFamily="18" charset="0"/>
              </a:rPr>
              <a:t> …</a:t>
            </a:r>
            <a:r>
              <a:rPr lang="en-US" sz="3600" b="1" kern="0" dirty="0">
                <a:solidFill>
                  <a:schemeClr val="tx2"/>
                </a:solidFill>
                <a:latin typeface="+mj-lt"/>
                <a:ea typeface="+mj-ea"/>
                <a:cs typeface="+mj-cs"/>
              </a:rPr>
              <a:t>		</a:t>
            </a:r>
          </a:p>
        </p:txBody>
      </p:sp>
      <p:sp>
        <p:nvSpPr>
          <p:cNvPr id="11" name="Rectangle 3">
            <a:extLst>
              <a:ext uri="{FF2B5EF4-FFF2-40B4-BE49-F238E27FC236}">
                <a16:creationId xmlns:a16="http://schemas.microsoft.com/office/drawing/2014/main" id="{18BF0C21-CDFA-4AA8-9AAE-EE24E0FA8F06}"/>
              </a:ext>
            </a:extLst>
          </p:cNvPr>
          <p:cNvSpPr txBox="1">
            <a:spLocks noChangeArrowheads="1"/>
          </p:cNvSpPr>
          <p:nvPr/>
        </p:nvSpPr>
        <p:spPr bwMode="auto">
          <a:xfrm>
            <a:off x="8967788" y="2686050"/>
            <a:ext cx="3457575" cy="608013"/>
          </a:xfrm>
          <a:prstGeom prst="rect">
            <a:avLst/>
          </a:prstGeom>
          <a:noFill/>
          <a:ln w="9525">
            <a:noFill/>
            <a:miter lim="800000"/>
            <a:headEnd/>
            <a:tailEnd/>
          </a:ln>
          <a:effectLst/>
        </p:spPr>
        <p:txBody>
          <a:bodyPr/>
          <a:lstStyle/>
          <a:p>
            <a:pPr marL="342900" indent="-342900" eaLnBrk="1" hangingPunct="1">
              <a:spcBef>
                <a:spcPct val="20000"/>
              </a:spcBef>
              <a:defRPr/>
            </a:pPr>
            <a:r>
              <a:rPr lang="en-US" sz="3200" b="1" kern="0" dirty="0" err="1">
                <a:solidFill>
                  <a:srgbClr val="0000FF"/>
                </a:solidFill>
                <a:latin typeface="Times New Roman" pitchFamily="18" charset="0"/>
                <a:cs typeface="Times New Roman" pitchFamily="18" charset="0"/>
              </a:rPr>
              <a:t>gia</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súc</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và</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gia</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cầm</a:t>
            </a:r>
            <a:r>
              <a:rPr lang="en-US" sz="3200" b="1" kern="0" dirty="0">
                <a:solidFill>
                  <a:srgbClr val="0000FF"/>
                </a:solidFill>
                <a:latin typeface="Times New Roman" pitchFamily="18" charset="0"/>
                <a:cs typeface="Times New Roman" pitchFamily="18" charset="0"/>
              </a:rPr>
              <a:t>.</a:t>
            </a:r>
          </a:p>
        </p:txBody>
      </p:sp>
      <p:sp>
        <p:nvSpPr>
          <p:cNvPr id="12" name="Rectangle 3">
            <a:extLst>
              <a:ext uri="{FF2B5EF4-FFF2-40B4-BE49-F238E27FC236}">
                <a16:creationId xmlns:a16="http://schemas.microsoft.com/office/drawing/2014/main" id="{8B0E60A8-6E62-4B02-A0AF-EBD11C7CCD50}"/>
              </a:ext>
            </a:extLst>
          </p:cNvPr>
          <p:cNvSpPr txBox="1">
            <a:spLocks noChangeArrowheads="1"/>
          </p:cNvSpPr>
          <p:nvPr/>
        </p:nvSpPr>
        <p:spPr bwMode="auto">
          <a:xfrm>
            <a:off x="420688" y="3455988"/>
            <a:ext cx="11507787" cy="1519237"/>
          </a:xfrm>
          <a:prstGeom prst="rect">
            <a:avLst/>
          </a:prstGeom>
          <a:noFill/>
          <a:ln w="9525">
            <a:noFill/>
            <a:miter lim="800000"/>
            <a:headEnd/>
            <a:tailEnd/>
          </a:ln>
          <a:effectLst/>
        </p:spPr>
        <p:txBody>
          <a:bodyPr anchor="ctr"/>
          <a:lstStyle/>
          <a:p>
            <a:pPr eaLnBrk="1" hangingPunct="1">
              <a:defRPr/>
            </a:pPr>
            <a:r>
              <a:rPr lang="en-US" sz="3200" b="1" kern="0" dirty="0">
                <a:solidFill>
                  <a:srgbClr val="FF0066"/>
                </a:solidFill>
                <a:latin typeface="Times New Roman" pitchFamily="18" charset="0"/>
                <a:ea typeface="+mj-ea"/>
                <a:cs typeface="Times New Roman" pitchFamily="18" charset="0"/>
              </a:rPr>
              <a:t>  </a:t>
            </a:r>
            <a:r>
              <a:rPr lang="en-US" sz="3200" b="1" kern="0" dirty="0" err="1">
                <a:solidFill>
                  <a:srgbClr val="FF0066"/>
                </a:solidFill>
                <a:latin typeface="Times New Roman" pitchFamily="18" charset="0"/>
                <a:ea typeface="+mj-ea"/>
                <a:cs typeface="Times New Roman" pitchFamily="18" charset="0"/>
              </a:rPr>
              <a:t>Câu</a:t>
            </a:r>
            <a:r>
              <a:rPr lang="en-US" sz="3200" b="1" kern="0" dirty="0">
                <a:solidFill>
                  <a:srgbClr val="FF0066"/>
                </a:solidFill>
                <a:latin typeface="Times New Roman" pitchFamily="18" charset="0"/>
                <a:ea typeface="+mj-ea"/>
                <a:cs typeface="Times New Roman" pitchFamily="18" charset="0"/>
              </a:rPr>
              <a:t> </a:t>
            </a:r>
            <a:r>
              <a:rPr lang="en-US" sz="3200" b="1" kern="0" dirty="0" err="1">
                <a:solidFill>
                  <a:srgbClr val="FF0066"/>
                </a:solidFill>
                <a:latin typeface="Times New Roman" pitchFamily="18" charset="0"/>
                <a:ea typeface="+mj-ea"/>
                <a:cs typeface="Times New Roman" pitchFamily="18" charset="0"/>
              </a:rPr>
              <a:t>hỏi</a:t>
            </a:r>
            <a:r>
              <a:rPr lang="en-US" sz="3200" b="1" kern="0" dirty="0">
                <a:solidFill>
                  <a:srgbClr val="FF0066"/>
                </a:solidFill>
                <a:latin typeface="Times New Roman" pitchFamily="18" charset="0"/>
                <a:ea typeface="+mj-ea"/>
                <a:cs typeface="Times New Roman" pitchFamily="18" charset="0"/>
              </a:rPr>
              <a:t> 3:</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Công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việc</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đầu</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tiên</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trong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sản</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xuất</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lúa</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gạo</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của</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người</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nông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dân</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là</a:t>
            </a:r>
            <a:r>
              <a:rPr lang="en-US" sz="3200" b="1" kern="0" dirty="0">
                <a:solidFill>
                  <a:schemeClr val="tx2"/>
                </a:solidFill>
                <a:latin typeface="Times New Roman" pitchFamily="18" charset="0"/>
                <a:ea typeface="+mj-ea"/>
                <a:cs typeface="Times New Roman" pitchFamily="18" charset="0"/>
              </a:rPr>
              <a:t> …		</a:t>
            </a:r>
          </a:p>
        </p:txBody>
      </p:sp>
      <p:sp>
        <p:nvSpPr>
          <p:cNvPr id="13" name="Rectangle 2">
            <a:extLst>
              <a:ext uri="{FF2B5EF4-FFF2-40B4-BE49-F238E27FC236}">
                <a16:creationId xmlns:a16="http://schemas.microsoft.com/office/drawing/2014/main" id="{DC2E7CC9-9A0A-498D-B5F5-B98065838E2D}"/>
              </a:ext>
            </a:extLst>
          </p:cNvPr>
          <p:cNvSpPr txBox="1">
            <a:spLocks noChangeArrowheads="1"/>
          </p:cNvSpPr>
          <p:nvPr/>
        </p:nvSpPr>
        <p:spPr bwMode="auto">
          <a:xfrm>
            <a:off x="2855913" y="4214813"/>
            <a:ext cx="2038350" cy="704850"/>
          </a:xfrm>
          <a:prstGeom prst="rect">
            <a:avLst/>
          </a:prstGeom>
          <a:noFill/>
          <a:ln w="9525">
            <a:noFill/>
            <a:miter lim="800000"/>
            <a:headEnd/>
            <a:tailEnd/>
          </a:ln>
          <a:effectLst/>
        </p:spPr>
        <p:txBody>
          <a:bodyPr/>
          <a:lstStyle/>
          <a:p>
            <a:pPr marL="342900" indent="-342900" eaLnBrk="1" hangingPunct="1">
              <a:spcBef>
                <a:spcPct val="20000"/>
              </a:spcBef>
              <a:defRPr/>
            </a:pPr>
            <a:r>
              <a:rPr lang="en-US" sz="3200" b="1" kern="0" dirty="0" err="1">
                <a:solidFill>
                  <a:srgbClr val="0000FF"/>
                </a:solidFill>
                <a:latin typeface="Times New Roman" pitchFamily="18" charset="0"/>
                <a:cs typeface="Times New Roman" pitchFamily="18" charset="0"/>
              </a:rPr>
              <a:t>làm</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đất</a:t>
            </a:r>
            <a:r>
              <a:rPr lang="en-US" sz="3200" b="1" kern="0" dirty="0">
                <a:solidFill>
                  <a:srgbClr val="0000FF"/>
                </a:solidFill>
                <a:latin typeface="Times New Roman" pitchFamily="18" charset="0"/>
                <a:cs typeface="Times New Roman" pitchFamily="18" charset="0"/>
              </a:rPr>
              <a:t>.</a:t>
            </a:r>
          </a:p>
        </p:txBody>
      </p:sp>
      <p:sp>
        <p:nvSpPr>
          <p:cNvPr id="14" name="Rectangle 2">
            <a:extLst>
              <a:ext uri="{FF2B5EF4-FFF2-40B4-BE49-F238E27FC236}">
                <a16:creationId xmlns:a16="http://schemas.microsoft.com/office/drawing/2014/main" id="{8648F1DC-9EF4-446C-9CC5-7CE2BCC676E7}"/>
              </a:ext>
            </a:extLst>
          </p:cNvPr>
          <p:cNvSpPr txBox="1">
            <a:spLocks noChangeArrowheads="1"/>
          </p:cNvSpPr>
          <p:nvPr/>
        </p:nvSpPr>
        <p:spPr bwMode="auto">
          <a:xfrm>
            <a:off x="623888" y="4813300"/>
            <a:ext cx="11304587" cy="1428750"/>
          </a:xfrm>
          <a:prstGeom prst="rect">
            <a:avLst/>
          </a:prstGeom>
          <a:noFill/>
          <a:ln w="9525">
            <a:noFill/>
            <a:miter lim="800000"/>
            <a:headEnd/>
            <a:tailEnd/>
          </a:ln>
          <a:effectLst/>
        </p:spPr>
        <p:txBody>
          <a:bodyPr anchor="ctr"/>
          <a:lstStyle/>
          <a:p>
            <a:pPr eaLnBrk="1" hangingPunct="1">
              <a:defRPr/>
            </a:pPr>
            <a:r>
              <a:rPr lang="en-US" sz="3200" b="1" kern="0" dirty="0" err="1">
                <a:solidFill>
                  <a:srgbClr val="FF0066"/>
                </a:solidFill>
                <a:latin typeface="Times New Roman" pitchFamily="18" charset="0"/>
                <a:ea typeface="+mj-ea"/>
                <a:cs typeface="Times New Roman" pitchFamily="18" charset="0"/>
              </a:rPr>
              <a:t>Câu</a:t>
            </a:r>
            <a:r>
              <a:rPr lang="en-US" sz="3200" b="1" kern="0" dirty="0">
                <a:solidFill>
                  <a:srgbClr val="FF0066"/>
                </a:solidFill>
                <a:latin typeface="Times New Roman" pitchFamily="18" charset="0"/>
                <a:ea typeface="+mj-ea"/>
                <a:cs typeface="Times New Roman" pitchFamily="18" charset="0"/>
              </a:rPr>
              <a:t> </a:t>
            </a:r>
            <a:r>
              <a:rPr lang="en-US" sz="3200" b="1" kern="0" dirty="0" err="1">
                <a:solidFill>
                  <a:srgbClr val="FF0066"/>
                </a:solidFill>
                <a:latin typeface="Times New Roman" pitchFamily="18" charset="0"/>
                <a:ea typeface="+mj-ea"/>
                <a:cs typeface="Times New Roman" pitchFamily="18" charset="0"/>
              </a:rPr>
              <a:t>hỏi</a:t>
            </a:r>
            <a:r>
              <a:rPr lang="en-US" sz="3200" b="1" kern="0" dirty="0">
                <a:solidFill>
                  <a:srgbClr val="FF0066"/>
                </a:solidFill>
                <a:latin typeface="Times New Roman" pitchFamily="18" charset="0"/>
                <a:ea typeface="+mj-ea"/>
                <a:cs typeface="Times New Roman" pitchFamily="18" charset="0"/>
              </a:rPr>
              <a:t> 4</a:t>
            </a:r>
            <a:r>
              <a:rPr lang="en-US" sz="3200" kern="0" dirty="0">
                <a:solidFill>
                  <a:srgbClr val="FF0066"/>
                </a:solidFill>
                <a:latin typeface="Times New Roman" pitchFamily="18" charset="0"/>
                <a:ea typeface="+mj-ea"/>
                <a:cs typeface="Times New Roman" pitchFamily="18" charset="0"/>
              </a:rPr>
              <a:t>:</a:t>
            </a:r>
            <a:r>
              <a:rPr lang="en-US" sz="3200"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Vào</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mùa</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đông</a:t>
            </a:r>
            <a:r>
              <a:rPr lang="en-US" sz="3200" b="1" kern="0" dirty="0">
                <a:solidFill>
                  <a:schemeClr val="tx2"/>
                </a:solidFill>
                <a:latin typeface="Times New Roman" pitchFamily="18" charset="0"/>
                <a:ea typeface="+mj-ea"/>
                <a:cs typeface="Times New Roman" pitchFamily="18" charset="0"/>
              </a:rPr>
              <a:t> ở </a:t>
            </a:r>
            <a:r>
              <a:rPr lang="en-US" sz="3200" b="1" kern="0" dirty="0" err="1">
                <a:solidFill>
                  <a:schemeClr val="tx2"/>
                </a:solidFill>
                <a:latin typeface="Times New Roman" pitchFamily="18" charset="0"/>
                <a:ea typeface="+mj-ea"/>
                <a:cs typeface="Times New Roman" pitchFamily="18" charset="0"/>
              </a:rPr>
              <a:t>đồng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bằng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Bắc</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Bộ</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thường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có</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các</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đợt</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gió</a:t>
            </a:r>
            <a:r>
              <a:rPr lang="en-US" sz="3200" b="1" kern="0" dirty="0">
                <a:solidFill>
                  <a:schemeClr val="tx2"/>
                </a:solidFill>
                <a:latin typeface="Times New Roman" pitchFamily="18" charset="0"/>
                <a:ea typeface="+mj-ea"/>
                <a:cs typeface="Times New Roman" pitchFamily="18" charset="0"/>
              </a:rPr>
              <a:t>    ……..…           </a:t>
            </a:r>
            <a:r>
              <a:rPr lang="en-US" sz="3200" b="1" kern="0" dirty="0" err="1">
                <a:solidFill>
                  <a:schemeClr val="tx2"/>
                </a:solidFill>
                <a:latin typeface="Times New Roman" pitchFamily="18" charset="0"/>
                <a:ea typeface="+mj-ea"/>
                <a:cs typeface="Times New Roman" pitchFamily="18" charset="0"/>
              </a:rPr>
              <a:t>thổi</a:t>
            </a:r>
            <a:r>
              <a:rPr lang="en-US" sz="3200" b="1" kern="0" dirty="0">
                <a:solidFill>
                  <a:schemeClr val="tx2"/>
                </a:solidFill>
                <a:latin typeface="Times New Roman" pitchFamily="18" charset="0"/>
                <a:ea typeface="+mj-ea"/>
                <a:cs typeface="Times New Roman" pitchFamily="18" charset="0"/>
              </a:rPr>
              <a:t> qua.</a:t>
            </a:r>
            <a:r>
              <a:rPr lang="en-US" sz="3200" kern="0" dirty="0">
                <a:solidFill>
                  <a:schemeClr val="tx2"/>
                </a:solidFill>
                <a:latin typeface="Times New Roman" pitchFamily="18" charset="0"/>
                <a:ea typeface="+mj-ea"/>
                <a:cs typeface="Times New Roman" pitchFamily="18" charset="0"/>
              </a:rPr>
              <a:t> </a:t>
            </a:r>
          </a:p>
        </p:txBody>
      </p:sp>
      <p:sp>
        <p:nvSpPr>
          <p:cNvPr id="15" name="Text Box 3">
            <a:extLst>
              <a:ext uri="{FF2B5EF4-FFF2-40B4-BE49-F238E27FC236}">
                <a16:creationId xmlns:a16="http://schemas.microsoft.com/office/drawing/2014/main" id="{45B6AD0A-5F45-4961-BBD4-383EFB599153}"/>
              </a:ext>
            </a:extLst>
          </p:cNvPr>
          <p:cNvSpPr txBox="1">
            <a:spLocks noChangeArrowheads="1"/>
          </p:cNvSpPr>
          <p:nvPr/>
        </p:nvSpPr>
        <p:spPr bwMode="auto">
          <a:xfrm>
            <a:off x="1992313" y="5424488"/>
            <a:ext cx="3529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3600" b="1">
                <a:solidFill>
                  <a:srgbClr val="0000FF"/>
                </a:solidFill>
              </a:rPr>
              <a:t> </a:t>
            </a:r>
            <a:r>
              <a:rPr lang="en-US" altLang="vi-VN" b="1">
                <a:solidFill>
                  <a:srgbClr val="0000FF"/>
                </a:solidFill>
                <a:latin typeface="Times New Roman" panose="02020603050405020304" pitchFamily="18" charset="0"/>
                <a:cs typeface="Times New Roman" panose="02020603050405020304" pitchFamily="18" charset="0"/>
              </a:rPr>
              <a:t>mùa đông bắc</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ox(in)">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ox(in)">
                                      <p:cBhvr>
                                        <p:cTn id="12" dur="500"/>
                                        <p:tgtEl>
                                          <p:spTgt spid="1945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heel(4)">
                                      <p:cBhvr>
                                        <p:cTn id="32" dur="1000"/>
                                        <p:tgtEl>
                                          <p:spTgt spid="1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P spid="19459" grpId="0"/>
      <p:bldP spid="10" grpId="0"/>
      <p:bldP spid="11" grpId="0"/>
      <p:bldP spid="12" grpId="0"/>
      <p:bldP spid="13" grpId="0" build="p"/>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oogle Shape;170;p31">
            <a:extLst>
              <a:ext uri="{FF2B5EF4-FFF2-40B4-BE49-F238E27FC236}">
                <a16:creationId xmlns:a16="http://schemas.microsoft.com/office/drawing/2014/main" id="{E6C08CDA-54CD-49E8-9425-41C7E70EC6A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263" y="3606800"/>
            <a:ext cx="112236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Google Shape;171;p31">
            <a:extLst>
              <a:ext uri="{FF2B5EF4-FFF2-40B4-BE49-F238E27FC236}">
                <a16:creationId xmlns:a16="http://schemas.microsoft.com/office/drawing/2014/main" id="{FCEF9FF6-05F5-437E-9FC0-09B60C6D62B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263" y="2206625"/>
            <a:ext cx="112236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Google Shape;175;p31">
            <a:extLst>
              <a:ext uri="{FF2B5EF4-FFF2-40B4-BE49-F238E27FC236}">
                <a16:creationId xmlns:a16="http://schemas.microsoft.com/office/drawing/2014/main" id="{E9B986A8-689A-4C5F-BC6B-C7D17D09643D}"/>
              </a:ext>
            </a:extLst>
          </p:cNvPr>
          <p:cNvSpPr>
            <a:spLocks noGrp="1" noChangeArrowheads="1"/>
          </p:cNvSpPr>
          <p:nvPr>
            <p:ph type="title" idx="3"/>
          </p:nvPr>
        </p:nvSpPr>
        <p:spPr>
          <a:xfrm>
            <a:off x="2405063" y="2185988"/>
            <a:ext cx="855662" cy="920750"/>
          </a:xfrm>
        </p:spPr>
        <p:txBody>
          <a:bodyPr/>
          <a:lstStyle/>
          <a:p>
            <a:pPr eaLnBrk="1" hangingPunct="1">
              <a:spcBef>
                <a:spcPct val="0"/>
              </a:spcBef>
              <a:spcAft>
                <a:spcPct val="0"/>
              </a:spcAft>
              <a:buClr>
                <a:schemeClr val="accent1"/>
              </a:buClr>
              <a:buFont typeface="Handlee" charset="0"/>
              <a:buNone/>
            </a:pPr>
            <a:r>
              <a:rPr lang="en-US" altLang="en-US" sz="3200">
                <a:solidFill>
                  <a:srgbClr val="FF0000"/>
                </a:solidFill>
                <a:latin typeface="Manrope ExtraBold" charset="0"/>
                <a:cs typeface="Manrope ExtraBold" charset="0"/>
                <a:sym typeface="Manrope ExtraBold" charset="0"/>
              </a:rPr>
              <a:t>01</a:t>
            </a:r>
          </a:p>
        </p:txBody>
      </p:sp>
      <p:sp>
        <p:nvSpPr>
          <p:cNvPr id="11269" name="Google Shape;178;p31">
            <a:extLst>
              <a:ext uri="{FF2B5EF4-FFF2-40B4-BE49-F238E27FC236}">
                <a16:creationId xmlns:a16="http://schemas.microsoft.com/office/drawing/2014/main" id="{FD2BA10C-3620-4FDF-9971-B2E86ED9F883}"/>
              </a:ext>
            </a:extLst>
          </p:cNvPr>
          <p:cNvSpPr>
            <a:spLocks noGrp="1" noChangeArrowheads="1"/>
          </p:cNvSpPr>
          <p:nvPr>
            <p:ph type="title" idx="6"/>
          </p:nvPr>
        </p:nvSpPr>
        <p:spPr>
          <a:xfrm>
            <a:off x="2489200" y="3687763"/>
            <a:ext cx="855663" cy="919162"/>
          </a:xfrm>
        </p:spPr>
        <p:txBody>
          <a:bodyPr/>
          <a:lstStyle/>
          <a:p>
            <a:pPr eaLnBrk="1" hangingPunct="1">
              <a:spcBef>
                <a:spcPct val="0"/>
              </a:spcBef>
              <a:spcAft>
                <a:spcPct val="0"/>
              </a:spcAft>
              <a:buClr>
                <a:schemeClr val="accent1"/>
              </a:buClr>
              <a:buFont typeface="Handlee" charset="0"/>
              <a:buNone/>
            </a:pPr>
            <a:r>
              <a:rPr lang="en-US" altLang="en-US" sz="3200">
                <a:solidFill>
                  <a:srgbClr val="FF0000"/>
                </a:solidFill>
                <a:latin typeface="Manrope ExtraBold" charset="0"/>
                <a:cs typeface="Manrope ExtraBold" charset="0"/>
                <a:sym typeface="Manrope ExtraBold" charset="0"/>
              </a:rPr>
              <a:t>02</a:t>
            </a:r>
          </a:p>
        </p:txBody>
      </p:sp>
      <p:sp>
        <p:nvSpPr>
          <p:cNvPr id="6" name="Rectangle 5">
            <a:extLst>
              <a:ext uri="{FF2B5EF4-FFF2-40B4-BE49-F238E27FC236}">
                <a16:creationId xmlns:a16="http://schemas.microsoft.com/office/drawing/2014/main" id="{CD99D5AC-2AE6-4B36-8253-EA3FDC9AA0B6}"/>
              </a:ext>
            </a:extLst>
          </p:cNvPr>
          <p:cNvSpPr/>
          <p:nvPr/>
        </p:nvSpPr>
        <p:spPr>
          <a:xfrm>
            <a:off x="4735276" y="700525"/>
            <a:ext cx="3474029" cy="707886"/>
          </a:xfrm>
          <a:prstGeom prst="rect">
            <a:avLst/>
          </a:prstGeom>
          <a:noFill/>
        </p:spPr>
        <p:txBody>
          <a:bodyPr wrap="none">
            <a:spAutoFit/>
          </a:bodyPr>
          <a:lstStyle/>
          <a:p>
            <a:pPr algn="ctr">
              <a:defRPr/>
            </a:pPr>
            <a:r>
              <a:rPr lang="en-US" sz="4000" dirty="0" err="1">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Yêu</a:t>
            </a:r>
            <a:r>
              <a:rPr lang="en-US" sz="4000" dirty="0">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dirty="0" err="1">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cầu</a:t>
            </a:r>
            <a:r>
              <a:rPr lang="en-US" sz="4000" dirty="0">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dirty="0" err="1">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cần</a:t>
            </a:r>
            <a:r>
              <a:rPr lang="en-US" sz="4000" dirty="0">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dirty="0" err="1">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đạt</a:t>
            </a:r>
            <a:endParaRPr lang="en-US" sz="4000" dirty="0">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1271" name="TextBox 11">
            <a:extLst>
              <a:ext uri="{FF2B5EF4-FFF2-40B4-BE49-F238E27FC236}">
                <a16:creationId xmlns:a16="http://schemas.microsoft.com/office/drawing/2014/main" id="{0278F9FB-E4FE-4C4A-897A-A1976E05A4BF}"/>
              </a:ext>
            </a:extLst>
          </p:cNvPr>
          <p:cNvSpPr txBox="1">
            <a:spLocks noChangeArrowheads="1"/>
          </p:cNvSpPr>
          <p:nvPr/>
        </p:nvSpPr>
        <p:spPr bwMode="auto">
          <a:xfrm>
            <a:off x="3311525" y="2071688"/>
            <a:ext cx="8091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Nêu một số hoạt động chủ yếu của ng</a:t>
            </a:r>
            <a:r>
              <a:rPr lang="vi-VN" altLang="en-US">
                <a:latin typeface="Times New Roman" panose="02020603050405020304" pitchFamily="18" charset="0"/>
                <a:cs typeface="Times New Roman" panose="02020603050405020304" pitchFamily="18" charset="0"/>
              </a:rPr>
              <a:t>ười dân ở đồng bằng Bắc Bộ: Trồng lúa, ngô, cây ăn quả, rau xứ lạnh,...</a:t>
            </a:r>
            <a:endParaRPr lang="en-US" altLang="en-US">
              <a:latin typeface="Times New Roman" panose="02020603050405020304" pitchFamily="18" charset="0"/>
              <a:cs typeface="Times New Roman" panose="02020603050405020304" pitchFamily="18" charset="0"/>
            </a:endParaRPr>
          </a:p>
        </p:txBody>
      </p:sp>
      <p:sp>
        <p:nvSpPr>
          <p:cNvPr id="11272" name="TextBox 17">
            <a:extLst>
              <a:ext uri="{FF2B5EF4-FFF2-40B4-BE49-F238E27FC236}">
                <a16:creationId xmlns:a16="http://schemas.microsoft.com/office/drawing/2014/main" id="{0C92F22A-27BF-4F57-A176-688D39CD5E7A}"/>
              </a:ext>
            </a:extLst>
          </p:cNvPr>
          <p:cNvSpPr txBox="1">
            <a:spLocks noChangeArrowheads="1"/>
          </p:cNvSpPr>
          <p:nvPr/>
        </p:nvSpPr>
        <p:spPr bwMode="auto">
          <a:xfrm>
            <a:off x="3344863" y="3867150"/>
            <a:ext cx="8245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Nhận xét đ</a:t>
            </a:r>
            <a:r>
              <a:rPr lang="vi-VN" altLang="en-US">
                <a:latin typeface="Times New Roman" panose="02020603050405020304" pitchFamily="18" charset="0"/>
                <a:cs typeface="Times New Roman" panose="02020603050405020304" pitchFamily="18" charset="0"/>
              </a:rPr>
              <a:t>ược nhiệt độ của HN theo bảng thống kê.</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F123760-6AA0-4897-B669-0DEF046E647D}"/>
              </a:ext>
            </a:extLst>
          </p:cNvPr>
          <p:cNvSpPr>
            <a:spLocks noGrp="1" noChangeArrowheads="1"/>
          </p:cNvSpPr>
          <p:nvPr>
            <p:ph type="body" idx="1"/>
          </p:nvPr>
        </p:nvSpPr>
        <p:spPr>
          <a:xfrm>
            <a:off x="1952625" y="2500313"/>
            <a:ext cx="7929563" cy="2886075"/>
          </a:xfrm>
        </p:spPr>
        <p:txBody>
          <a:bodyPr/>
          <a:lstStyle/>
          <a:p>
            <a:pPr marL="457200" indent="-457200" eaLnBrk="1" hangingPunct="1">
              <a:lnSpc>
                <a:spcPct val="80000"/>
              </a:lnSpc>
              <a:buFontTx/>
              <a:buNone/>
            </a:pPr>
            <a:r>
              <a:rPr lang="en-US" altLang="vi-VN" b="1">
                <a:latin typeface="Times New Roman" panose="02020603050405020304" pitchFamily="18" charset="0"/>
                <a:cs typeface="Times New Roman" panose="02020603050405020304" pitchFamily="18" charset="0"/>
              </a:rPr>
              <a:t>A. Có khí hậu lạnh quanh năm</a:t>
            </a:r>
          </a:p>
          <a:p>
            <a:pPr marL="457200" indent="-457200" eaLnBrk="1" hangingPunct="1">
              <a:lnSpc>
                <a:spcPct val="80000"/>
              </a:lnSpc>
              <a:buFontTx/>
              <a:buNone/>
            </a:pPr>
            <a:endParaRPr lang="en-US" altLang="vi-VN" b="1">
              <a:latin typeface="Times New Roman" panose="02020603050405020304" pitchFamily="18" charset="0"/>
              <a:cs typeface="Times New Roman" panose="02020603050405020304" pitchFamily="18" charset="0"/>
            </a:endParaRPr>
          </a:p>
          <a:p>
            <a:pPr marL="457200" indent="-457200" eaLnBrk="1" hangingPunct="1">
              <a:lnSpc>
                <a:spcPct val="80000"/>
              </a:lnSpc>
              <a:buFontTx/>
              <a:buNone/>
            </a:pPr>
            <a:r>
              <a:rPr lang="en-US" altLang="vi-VN" b="1">
                <a:latin typeface="Times New Roman" panose="02020603050405020304" pitchFamily="18" charset="0"/>
                <a:cs typeface="Times New Roman" panose="02020603050405020304" pitchFamily="18" charset="0"/>
              </a:rPr>
              <a:t>B. Có mùa đông ngắn, nhiệt độ thấp</a:t>
            </a:r>
          </a:p>
          <a:p>
            <a:pPr marL="457200" indent="-457200" eaLnBrk="1" hangingPunct="1">
              <a:lnSpc>
                <a:spcPct val="80000"/>
              </a:lnSpc>
              <a:buFontTx/>
              <a:buNone/>
            </a:pPr>
            <a:endParaRPr lang="en-US" altLang="vi-VN" b="1">
              <a:latin typeface="Times New Roman" panose="02020603050405020304" pitchFamily="18" charset="0"/>
              <a:cs typeface="Times New Roman" panose="02020603050405020304" pitchFamily="18" charset="0"/>
            </a:endParaRPr>
          </a:p>
          <a:p>
            <a:pPr marL="457200" indent="-457200" eaLnBrk="1" hangingPunct="1">
              <a:lnSpc>
                <a:spcPct val="80000"/>
              </a:lnSpc>
              <a:buFontTx/>
              <a:buNone/>
            </a:pPr>
            <a:r>
              <a:rPr lang="en-US" altLang="vi-VN" b="1">
                <a:latin typeface="Times New Roman" panose="02020603050405020304" pitchFamily="18" charset="0"/>
                <a:cs typeface="Times New Roman" panose="02020603050405020304" pitchFamily="18" charset="0"/>
              </a:rPr>
              <a:t>C. Có mùa đông kéo dài, nhiêt độ thấp</a:t>
            </a:r>
          </a:p>
        </p:txBody>
      </p:sp>
      <p:sp>
        <p:nvSpPr>
          <p:cNvPr id="34819" name="Rectangle 3">
            <a:extLst>
              <a:ext uri="{FF2B5EF4-FFF2-40B4-BE49-F238E27FC236}">
                <a16:creationId xmlns:a16="http://schemas.microsoft.com/office/drawing/2014/main" id="{57FB101A-4FE3-4249-BA87-3EDCC6335E75}"/>
              </a:ext>
            </a:extLst>
          </p:cNvPr>
          <p:cNvSpPr>
            <a:spLocks noGrp="1" noChangeArrowheads="1"/>
          </p:cNvSpPr>
          <p:nvPr>
            <p:ph type="title"/>
          </p:nvPr>
        </p:nvSpPr>
        <p:spPr>
          <a:xfrm>
            <a:off x="766763" y="1119188"/>
            <a:ext cx="11161712" cy="1014412"/>
          </a:xfrm>
          <a:noFill/>
        </p:spPr>
        <p:txBody>
          <a:bodyPr/>
          <a:lstStyle/>
          <a:p>
            <a:pPr algn="just" eaLnBrk="1" hangingPunct="1"/>
            <a:r>
              <a:rPr lang="en-US" altLang="vi-VN" sz="3200" b="1">
                <a:solidFill>
                  <a:srgbClr val="009900"/>
                </a:solidFill>
                <a:latin typeface="Times New Roman" panose="02020603050405020304" pitchFamily="18" charset="0"/>
                <a:cs typeface="Times New Roman" panose="02020603050405020304" pitchFamily="18" charset="0"/>
              </a:rPr>
              <a:t>Vì sao ở</a:t>
            </a:r>
            <a:r>
              <a:rPr lang="en-US" altLang="vi-VN" sz="3200">
                <a:solidFill>
                  <a:srgbClr val="009900"/>
                </a:solidFill>
                <a:latin typeface="Times New Roman" panose="02020603050405020304" pitchFamily="18" charset="0"/>
                <a:cs typeface="Times New Roman" panose="02020603050405020304" pitchFamily="18" charset="0"/>
              </a:rPr>
              <a:t> </a:t>
            </a:r>
            <a:r>
              <a:rPr lang="en-US" altLang="vi-VN" sz="3200" b="1">
                <a:solidFill>
                  <a:srgbClr val="009900"/>
                </a:solidFill>
                <a:latin typeface="Times New Roman" panose="02020603050405020304" pitchFamily="18" charset="0"/>
                <a:cs typeface="Times New Roman" panose="02020603050405020304" pitchFamily="18" charset="0"/>
              </a:rPr>
              <a:t>đồng bằng Bắc Bộ có thể trồng nhiều rau xanh xứ lạnh?</a:t>
            </a:r>
            <a:r>
              <a:rPr lang="en-US" altLang="vi-VN" sz="3200" b="1">
                <a:latin typeface="Times New Roman" panose="02020603050405020304" pitchFamily="18" charset="0"/>
                <a:cs typeface="Times New Roman" panose="02020603050405020304" pitchFamily="18" charset="0"/>
              </a:rPr>
              <a:t>	</a:t>
            </a:r>
            <a:r>
              <a:rPr lang="en-US" altLang="vi-VN" sz="4000"/>
              <a:t>	</a:t>
            </a:r>
          </a:p>
        </p:txBody>
      </p:sp>
      <p:sp>
        <p:nvSpPr>
          <p:cNvPr id="34820" name="Rectangle 4">
            <a:extLst>
              <a:ext uri="{FF2B5EF4-FFF2-40B4-BE49-F238E27FC236}">
                <a16:creationId xmlns:a16="http://schemas.microsoft.com/office/drawing/2014/main" id="{CEC082D9-077E-48E9-9866-D596AE548D45}"/>
              </a:ext>
            </a:extLst>
          </p:cNvPr>
          <p:cNvSpPr>
            <a:spLocks noChangeArrowheads="1"/>
          </p:cNvSpPr>
          <p:nvPr/>
        </p:nvSpPr>
        <p:spPr bwMode="auto">
          <a:xfrm>
            <a:off x="5105400" y="228600"/>
            <a:ext cx="2190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b="1">
                <a:solidFill>
                  <a:srgbClr val="FF0066"/>
                </a:solidFill>
                <a:latin typeface="Times New Roman" panose="02020603050405020304" pitchFamily="18" charset="0"/>
                <a:cs typeface="Times New Roman" panose="02020603050405020304" pitchFamily="18" charset="0"/>
              </a:rPr>
              <a:t>Câu hỏi 5</a:t>
            </a:r>
            <a:r>
              <a:rPr lang="en-US" altLang="vi-VN">
                <a:solidFill>
                  <a:srgbClr val="FF0066"/>
                </a:solidFill>
                <a:latin typeface="Times New Roman" panose="02020603050405020304" pitchFamily="18" charset="0"/>
                <a:cs typeface="Times New Roman" panose="02020603050405020304" pitchFamily="18" charset="0"/>
              </a:rPr>
              <a:t>:</a:t>
            </a:r>
            <a:r>
              <a:rPr lang="en-US" altLang="vi-VN">
                <a:latin typeface="Times New Roman" panose="02020603050405020304" pitchFamily="18" charset="0"/>
                <a:cs typeface="Times New Roman" panose="02020603050405020304" pitchFamily="18" charset="0"/>
              </a:rPr>
              <a:t>  </a:t>
            </a:r>
          </a:p>
        </p:txBody>
      </p:sp>
      <p:sp>
        <p:nvSpPr>
          <p:cNvPr id="22533" name="Text Box 5">
            <a:extLst>
              <a:ext uri="{FF2B5EF4-FFF2-40B4-BE49-F238E27FC236}">
                <a16:creationId xmlns:a16="http://schemas.microsoft.com/office/drawing/2014/main" id="{AF5E191A-A807-4478-BF38-FE0733595C77}"/>
              </a:ext>
            </a:extLst>
          </p:cNvPr>
          <p:cNvSpPr txBox="1">
            <a:spLocks noChangeArrowheads="1"/>
          </p:cNvSpPr>
          <p:nvPr/>
        </p:nvSpPr>
        <p:spPr bwMode="auto">
          <a:xfrm>
            <a:off x="1952625" y="4357688"/>
            <a:ext cx="9286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3300"/>
                </a:solidFill>
              </a:rPr>
              <a:t>C</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ox(in)">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8">
            <a:extLst>
              <a:ext uri="{FF2B5EF4-FFF2-40B4-BE49-F238E27FC236}">
                <a16:creationId xmlns:a16="http://schemas.microsoft.com/office/drawing/2014/main" id="{0C55CA95-2C67-477B-A092-BF2BC2C8D08F}"/>
              </a:ext>
            </a:extLst>
          </p:cNvPr>
          <p:cNvSpPr txBox="1">
            <a:spLocks noChangeArrowheads="1"/>
          </p:cNvSpPr>
          <p:nvPr/>
        </p:nvSpPr>
        <p:spPr bwMode="auto">
          <a:xfrm>
            <a:off x="2424113" y="2130425"/>
            <a:ext cx="51117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5000"/>
              </a:lnSpc>
              <a:spcBef>
                <a:spcPct val="50000"/>
              </a:spcBef>
              <a:buFontTx/>
              <a:buNone/>
            </a:pPr>
            <a:r>
              <a:rPr lang="en-US" altLang="vi-VN" b="1">
                <a:latin typeface="Times New Roman" panose="02020603050405020304" pitchFamily="18" charset="0"/>
                <a:cs typeface="Times New Roman" panose="02020603050405020304" pitchFamily="18" charset="0"/>
              </a:rPr>
              <a:t>1. Ôn lại bài học.</a:t>
            </a:r>
          </a:p>
        </p:txBody>
      </p:sp>
      <p:sp>
        <p:nvSpPr>
          <p:cNvPr id="35843" name="Cloud">
            <a:extLst>
              <a:ext uri="{FF2B5EF4-FFF2-40B4-BE49-F238E27FC236}">
                <a16:creationId xmlns:a16="http://schemas.microsoft.com/office/drawing/2014/main" id="{804E483D-9467-45CF-84BF-403E2AD1DAFE}"/>
              </a:ext>
            </a:extLst>
          </p:cNvPr>
          <p:cNvSpPr>
            <a:spLocks noChangeAspect="1" noEditPoints="1" noChangeArrowheads="1"/>
          </p:cNvSpPr>
          <p:nvPr/>
        </p:nvSpPr>
        <p:spPr bwMode="auto">
          <a:xfrm>
            <a:off x="4079875" y="592138"/>
            <a:ext cx="4537075" cy="1336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5844" name="Text Box 8">
            <a:extLst>
              <a:ext uri="{FF2B5EF4-FFF2-40B4-BE49-F238E27FC236}">
                <a16:creationId xmlns:a16="http://schemas.microsoft.com/office/drawing/2014/main" id="{35B2D04B-7420-4DC4-B403-3B37B45281F2}"/>
              </a:ext>
            </a:extLst>
          </p:cNvPr>
          <p:cNvSpPr txBox="1">
            <a:spLocks noChangeArrowheads="1"/>
          </p:cNvSpPr>
          <p:nvPr/>
        </p:nvSpPr>
        <p:spPr bwMode="auto">
          <a:xfrm>
            <a:off x="2424113" y="29956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latin typeface="Times New Roman" panose="02020603050405020304" pitchFamily="18" charset="0"/>
                <a:cs typeface="Times New Roman" panose="02020603050405020304" pitchFamily="18" charset="0"/>
              </a:rPr>
              <a:t>2. Chuẩn bị bài sau.</a:t>
            </a:r>
          </a:p>
        </p:txBody>
      </p:sp>
      <p:sp>
        <p:nvSpPr>
          <p:cNvPr id="35845" name="TextBox 1">
            <a:extLst>
              <a:ext uri="{FF2B5EF4-FFF2-40B4-BE49-F238E27FC236}">
                <a16:creationId xmlns:a16="http://schemas.microsoft.com/office/drawing/2014/main" id="{3FFEDF67-F52E-4961-819D-2C4334C8452A}"/>
              </a:ext>
            </a:extLst>
          </p:cNvPr>
          <p:cNvSpPr txBox="1">
            <a:spLocks noChangeArrowheads="1"/>
          </p:cNvSpPr>
          <p:nvPr/>
        </p:nvSpPr>
        <p:spPr bwMode="auto">
          <a:xfrm>
            <a:off x="5664200" y="968375"/>
            <a:ext cx="2735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DẶN DÒ</a:t>
            </a:r>
            <a:endParaRPr lang="vi-VN" altLang="en-US"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SLGG_2002.jpg">
            <a:extLst>
              <a:ext uri="{FF2B5EF4-FFF2-40B4-BE49-F238E27FC236}">
                <a16:creationId xmlns:a16="http://schemas.microsoft.com/office/drawing/2014/main" id="{E135687E-FCE2-49C2-8DF4-512E58A65D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7">
            <a:extLst>
              <a:ext uri="{FF2B5EF4-FFF2-40B4-BE49-F238E27FC236}">
                <a16:creationId xmlns:a16="http://schemas.microsoft.com/office/drawing/2014/main" id="{3431DA5E-276D-4041-ABC5-977C3426BD64}"/>
              </a:ext>
            </a:extLst>
          </p:cNvPr>
          <p:cNvSpPr txBox="1">
            <a:spLocks noChangeArrowheads="1"/>
          </p:cNvSpPr>
          <p:nvPr/>
        </p:nvSpPr>
        <p:spPr bwMode="auto">
          <a:xfrm>
            <a:off x="1343025" y="1676400"/>
            <a:ext cx="58054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600">
                <a:solidFill>
                  <a:srgbClr val="0000FF"/>
                </a:solidFill>
                <a:latin typeface="Times New Roman" panose="02020603050405020304" pitchFamily="18" charset="0"/>
              </a:rPr>
              <a:t>Chúc các em học tốt!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a:extLst>
              <a:ext uri="{FF2B5EF4-FFF2-40B4-BE49-F238E27FC236}">
                <a16:creationId xmlns:a16="http://schemas.microsoft.com/office/drawing/2014/main" id="{62570F84-E380-4869-83F8-F20D80882871}"/>
              </a:ext>
            </a:extLst>
          </p:cNvPr>
          <p:cNvSpPr txBox="1">
            <a:spLocks noChangeArrowheads="1"/>
          </p:cNvSpPr>
          <p:nvPr/>
        </p:nvSpPr>
        <p:spPr bwMode="auto">
          <a:xfrm>
            <a:off x="2095500" y="500063"/>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0000"/>
                </a:solidFill>
                <a:latin typeface="Times New Roman" panose="02020603050405020304" pitchFamily="18" charset="0"/>
                <a:cs typeface="Times New Roman" panose="02020603050405020304" pitchFamily="18" charset="0"/>
              </a:rPr>
              <a:t>1. Vựa lúa lớn thứ hai của cả nước</a:t>
            </a:r>
          </a:p>
        </p:txBody>
      </p:sp>
      <p:sp>
        <p:nvSpPr>
          <p:cNvPr id="8" name="Text Box 5">
            <a:extLst>
              <a:ext uri="{FF2B5EF4-FFF2-40B4-BE49-F238E27FC236}">
                <a16:creationId xmlns:a16="http://schemas.microsoft.com/office/drawing/2014/main" id="{35D502EE-99D5-4246-AC75-87030C0F3895}"/>
              </a:ext>
            </a:extLst>
          </p:cNvPr>
          <p:cNvSpPr txBox="1">
            <a:spLocks noChangeArrowheads="1"/>
          </p:cNvSpPr>
          <p:nvPr/>
        </p:nvSpPr>
        <p:spPr bwMode="auto">
          <a:xfrm>
            <a:off x="1881188" y="1143000"/>
            <a:ext cx="838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latin typeface="Times New Roman" panose="02020603050405020304" pitchFamily="18" charset="0"/>
                <a:ea typeface="Segoe UI" panose="020B0502040204020203" pitchFamily="34" charset="0"/>
                <a:cs typeface="Times New Roman" panose="02020603050405020304" pitchFamily="18" charset="0"/>
              </a:rPr>
              <a:t>Đồng bằng Bắc Bộ có những thuận lợi nào để trở thành vựa lúa lớn thứ hai của cả nước?</a:t>
            </a:r>
          </a:p>
        </p:txBody>
      </p:sp>
      <p:sp>
        <p:nvSpPr>
          <p:cNvPr id="11" name="Right Arrow 10">
            <a:extLst>
              <a:ext uri="{FF2B5EF4-FFF2-40B4-BE49-F238E27FC236}">
                <a16:creationId xmlns:a16="http://schemas.microsoft.com/office/drawing/2014/main" id="{1B7499BC-45A6-4554-A66B-E8D140079566}"/>
              </a:ext>
            </a:extLst>
          </p:cNvPr>
          <p:cNvSpPr/>
          <p:nvPr/>
        </p:nvSpPr>
        <p:spPr>
          <a:xfrm>
            <a:off x="1952597" y="2285992"/>
            <a:ext cx="6451263" cy="1192148"/>
          </a:xfrm>
          <a:prstGeom prst="rightArrow">
            <a:avLst/>
          </a:prstGeom>
          <a:ln/>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r>
              <a:rPr lang="vi-VN" sz="3200" b="1" i="1" dirty="0">
                <a:solidFill>
                  <a:srgbClr val="990000"/>
                </a:solidFill>
                <a:latin typeface="Times New Roman" pitchFamily="18" charset="0"/>
                <a:ea typeface="Segoe UI" panose="020B0502040204020203" pitchFamily="34" charset="0"/>
                <a:cs typeface="Times New Roman" pitchFamily="18" charset="0"/>
              </a:rPr>
              <a:t>Đất phù sa màu mỡ</a:t>
            </a:r>
            <a:r>
              <a:rPr lang="en-US" sz="3200" b="1" i="1" dirty="0">
                <a:solidFill>
                  <a:srgbClr val="990000"/>
                </a:solidFill>
                <a:latin typeface="Times New Roman" pitchFamily="18" charset="0"/>
                <a:ea typeface="Segoe UI" panose="020B0502040204020203" pitchFamily="34" charset="0"/>
                <a:cs typeface="Times New Roman" pitchFamily="18" charset="0"/>
              </a:rPr>
              <a:t>.</a:t>
            </a:r>
            <a:endParaRPr lang="vi-VN" sz="3200" b="1" i="1" dirty="0">
              <a:solidFill>
                <a:srgbClr val="990000"/>
              </a:solidFill>
              <a:latin typeface="Times New Roman" pitchFamily="18" charset="0"/>
              <a:ea typeface="Segoe UI" panose="020B0502040204020203" pitchFamily="34" charset="0"/>
              <a:cs typeface="Times New Roman" pitchFamily="18" charset="0"/>
            </a:endParaRPr>
          </a:p>
        </p:txBody>
      </p:sp>
      <p:sp>
        <p:nvSpPr>
          <p:cNvPr id="12" name="Right Arrow 11">
            <a:extLst>
              <a:ext uri="{FF2B5EF4-FFF2-40B4-BE49-F238E27FC236}">
                <a16:creationId xmlns:a16="http://schemas.microsoft.com/office/drawing/2014/main" id="{63C170C2-FE90-4F57-995F-F1EDD8113D3E}"/>
              </a:ext>
            </a:extLst>
          </p:cNvPr>
          <p:cNvSpPr/>
          <p:nvPr/>
        </p:nvSpPr>
        <p:spPr>
          <a:xfrm>
            <a:off x="1881158" y="3357562"/>
            <a:ext cx="6451264" cy="1192148"/>
          </a:xfrm>
          <a:prstGeom prst="rightArrow">
            <a:avLst/>
          </a:prstGeom>
          <a:ln/>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r>
              <a:rPr lang="vi-VN" sz="3200" b="1" i="1" dirty="0">
                <a:solidFill>
                  <a:srgbClr val="990000"/>
                </a:solidFill>
                <a:latin typeface="Times New Roman" pitchFamily="18" charset="0"/>
                <a:ea typeface="Segoe UI" panose="020B0502040204020203" pitchFamily="34" charset="0"/>
                <a:cs typeface="Times New Roman" pitchFamily="18" charset="0"/>
              </a:rPr>
              <a:t>Nguồn nước dồi dào</a:t>
            </a:r>
            <a:r>
              <a:rPr lang="en-US" sz="3200" b="1" i="1" dirty="0">
                <a:solidFill>
                  <a:srgbClr val="990000"/>
                </a:solidFill>
                <a:latin typeface="Times New Roman" pitchFamily="18" charset="0"/>
                <a:ea typeface="Segoe UI" panose="020B0502040204020203" pitchFamily="34" charset="0"/>
                <a:cs typeface="Times New Roman" pitchFamily="18" charset="0"/>
              </a:rPr>
              <a:t>.</a:t>
            </a:r>
            <a:endParaRPr lang="vi-VN" sz="3200" b="1" i="1" dirty="0">
              <a:solidFill>
                <a:srgbClr val="990000"/>
              </a:solidFill>
              <a:latin typeface="Times New Roman" pitchFamily="18" charset="0"/>
              <a:ea typeface="Segoe UI" panose="020B0502040204020203" pitchFamily="34" charset="0"/>
              <a:cs typeface="Times New Roman" pitchFamily="18" charset="0"/>
            </a:endParaRPr>
          </a:p>
        </p:txBody>
      </p:sp>
      <p:sp>
        <p:nvSpPr>
          <p:cNvPr id="13" name="Right Arrow 12">
            <a:extLst>
              <a:ext uri="{FF2B5EF4-FFF2-40B4-BE49-F238E27FC236}">
                <a16:creationId xmlns:a16="http://schemas.microsoft.com/office/drawing/2014/main" id="{7EBB5F5C-D92D-4CFE-BD6C-4623409CAF3B}"/>
              </a:ext>
            </a:extLst>
          </p:cNvPr>
          <p:cNvSpPr/>
          <p:nvPr/>
        </p:nvSpPr>
        <p:spPr>
          <a:xfrm>
            <a:off x="1881159" y="4572008"/>
            <a:ext cx="6451265" cy="1714512"/>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vi-VN" sz="2400" i="1" dirty="0">
              <a:solidFill>
                <a:srgbClr val="990000"/>
              </a:solidFill>
              <a:latin typeface="Segoe UI" panose="020B0502040204020203" pitchFamily="34" charset="0"/>
              <a:ea typeface="Segoe UI" panose="020B0502040204020203" pitchFamily="34" charset="0"/>
              <a:cs typeface="Segoe UI" panose="020B0502040204020203" pitchFamily="34" charset="0"/>
            </a:endParaRPr>
          </a:p>
          <a:p>
            <a:pPr algn="ctr" eaLnBrk="1" fontAlgn="auto" hangingPunct="1">
              <a:spcBef>
                <a:spcPts val="0"/>
              </a:spcBef>
              <a:spcAft>
                <a:spcPts val="0"/>
              </a:spcAft>
              <a:defRPr/>
            </a:pPr>
            <a:r>
              <a:rPr lang="vi-VN" sz="3200" b="1" i="1" dirty="0">
                <a:solidFill>
                  <a:srgbClr val="990000"/>
                </a:solidFill>
                <a:latin typeface="Times New Roman" pitchFamily="18" charset="0"/>
                <a:ea typeface="Segoe UI" panose="020B0502040204020203" pitchFamily="34" charset="0"/>
                <a:cs typeface="Times New Roman" pitchFamily="18" charset="0"/>
              </a:rPr>
              <a:t>Người dân có nhiều kinh nghiệm trồng lúa</a:t>
            </a:r>
            <a:r>
              <a:rPr lang="en-US" sz="3200" b="1" i="1" dirty="0">
                <a:solidFill>
                  <a:srgbClr val="990000"/>
                </a:solidFill>
                <a:latin typeface="Times New Roman" pitchFamily="18" charset="0"/>
                <a:ea typeface="Segoe UI" panose="020B0502040204020203" pitchFamily="34" charset="0"/>
                <a:cs typeface="Times New Roman" pitchFamily="18" charset="0"/>
              </a:rPr>
              <a:t> </a:t>
            </a:r>
            <a:r>
              <a:rPr lang="en-US" sz="3200" b="1" i="1" dirty="0" err="1">
                <a:solidFill>
                  <a:srgbClr val="990000"/>
                </a:solidFill>
                <a:latin typeface="Times New Roman" pitchFamily="18" charset="0"/>
                <a:ea typeface="Segoe UI" panose="020B0502040204020203" pitchFamily="34" charset="0"/>
                <a:cs typeface="Times New Roman" pitchFamily="18" charset="0"/>
              </a:rPr>
              <a:t>nước</a:t>
            </a:r>
            <a:r>
              <a:rPr lang="en-US" sz="3200" b="1" i="1" dirty="0">
                <a:solidFill>
                  <a:srgbClr val="990000"/>
                </a:solidFill>
                <a:latin typeface="Times New Roman" pitchFamily="18" charset="0"/>
                <a:ea typeface="Segoe UI" panose="020B0502040204020203" pitchFamily="34" charset="0"/>
                <a:cs typeface="Times New Roman" pitchFamily="18" charset="0"/>
              </a:rPr>
              <a:t>.</a:t>
            </a:r>
            <a:endParaRPr lang="vi-VN" sz="3200" b="1" i="1" dirty="0">
              <a:solidFill>
                <a:srgbClr val="990000"/>
              </a:solidFill>
              <a:latin typeface="Times New Roman" pitchFamily="18" charset="0"/>
              <a:ea typeface="Segoe UI" panose="020B0502040204020203" pitchFamily="34" charset="0"/>
              <a:cs typeface="Times New Roman" pitchFamily="18" charset="0"/>
            </a:endParaRPr>
          </a:p>
          <a:p>
            <a:pPr algn="ctr" eaLnBrk="1" fontAlgn="auto" hangingPunct="1">
              <a:spcBef>
                <a:spcPts val="0"/>
              </a:spcBef>
              <a:spcAft>
                <a:spcPts val="0"/>
              </a:spcAft>
              <a:defRPr/>
            </a:pPr>
            <a:endParaRPr lang="vi-VN" sz="2400" i="1" dirty="0">
              <a:solidFill>
                <a:srgbClr val="99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ounded Rectangle 13">
            <a:extLst>
              <a:ext uri="{FF2B5EF4-FFF2-40B4-BE49-F238E27FC236}">
                <a16:creationId xmlns:a16="http://schemas.microsoft.com/office/drawing/2014/main" id="{6CBD7980-F74D-405D-8470-E117D94E7C5C}"/>
              </a:ext>
            </a:extLst>
          </p:cNvPr>
          <p:cNvSpPr/>
          <p:nvPr/>
        </p:nvSpPr>
        <p:spPr>
          <a:xfrm>
            <a:off x="8453455" y="2428868"/>
            <a:ext cx="1928813" cy="3643338"/>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vi-VN" sz="3200" b="1" dirty="0">
                <a:solidFill>
                  <a:srgbClr val="FF0000"/>
                </a:solidFill>
                <a:latin typeface="Times New Roman" pitchFamily="18" charset="0"/>
                <a:ea typeface="Segoe UI" panose="020B0502040204020203" pitchFamily="34" charset="0"/>
                <a:cs typeface="Times New Roman" pitchFamily="18" charset="0"/>
              </a:rPr>
              <a:t>Vựa lúa lớn thứ </a:t>
            </a:r>
          </a:p>
          <a:p>
            <a:pPr algn="ctr" eaLnBrk="1" fontAlgn="auto" hangingPunct="1">
              <a:spcBef>
                <a:spcPts val="0"/>
              </a:spcBef>
              <a:spcAft>
                <a:spcPts val="0"/>
              </a:spcAft>
              <a:defRPr/>
            </a:pPr>
            <a:r>
              <a:rPr lang="vi-VN" sz="3200" b="1" dirty="0">
                <a:solidFill>
                  <a:srgbClr val="FF0000"/>
                </a:solidFill>
                <a:latin typeface="Times New Roman" pitchFamily="18" charset="0"/>
                <a:ea typeface="Segoe UI" panose="020B0502040204020203" pitchFamily="34" charset="0"/>
                <a:cs typeface="Times New Roman" pitchFamily="18" charset="0"/>
              </a:rPr>
              <a:t>hai của cả nước</a:t>
            </a:r>
            <a:r>
              <a:rPr lang="en-US" sz="3200" b="1" dirty="0">
                <a:solidFill>
                  <a:srgbClr val="FF0000"/>
                </a:solidFill>
                <a:latin typeface="Times New Roman" pitchFamily="18" charset="0"/>
                <a:ea typeface="Segoe UI" panose="020B0502040204020203" pitchFamily="34" charset="0"/>
                <a:cs typeface="Times New Roman" pitchFamily="18" charset="0"/>
              </a:rPr>
              <a:t>.</a:t>
            </a:r>
            <a:endParaRPr lang="vi-VN" sz="3200" b="1" dirty="0">
              <a:solidFill>
                <a:srgbClr val="FF0000"/>
              </a:solidFill>
              <a:latin typeface="Times New Roman" pitchFamily="18" charset="0"/>
              <a:ea typeface="Segoe UI" panose="020B0502040204020203" pitchFamily="34"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4"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4E2F43E6-D48A-4CB1-8CA5-DF461B6537E5}"/>
              </a:ext>
            </a:extLst>
          </p:cNvPr>
          <p:cNvPicPr>
            <a:picLocks noChangeAspect="1"/>
          </p:cNvPicPr>
          <p:nvPr/>
        </p:nvPicPr>
        <p:blipFill>
          <a:blip r:embed="rId2">
            <a:extLst>
              <a:ext uri="{28A0092B-C50C-407E-A947-70E740481C1C}">
                <a14:useLocalDpi xmlns:a14="http://schemas.microsoft.com/office/drawing/2010/main" val="0"/>
              </a:ext>
            </a:extLst>
          </a:blip>
          <a:srcRect l="13519" r="4166" b="7948"/>
          <a:stretch>
            <a:fillRect/>
          </a:stretch>
        </p:blipFill>
        <p:spPr bwMode="auto">
          <a:xfrm>
            <a:off x="47625" y="3175"/>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
            <a:extLst>
              <a:ext uri="{FF2B5EF4-FFF2-40B4-BE49-F238E27FC236}">
                <a16:creationId xmlns:a16="http://schemas.microsoft.com/office/drawing/2014/main" id="{56650131-C776-44CB-A8CD-8CC3522625DB}"/>
              </a:ext>
            </a:extLst>
          </p:cNvPr>
          <p:cNvPicPr>
            <a:picLocks noChangeAspect="1"/>
          </p:cNvPicPr>
          <p:nvPr/>
        </p:nvPicPr>
        <p:blipFill>
          <a:blip r:embed="rId3">
            <a:extLst>
              <a:ext uri="{28A0092B-C50C-407E-A947-70E740481C1C}">
                <a14:useLocalDpi xmlns:a14="http://schemas.microsoft.com/office/drawing/2010/main" val="0"/>
              </a:ext>
            </a:extLst>
          </a:blip>
          <a:srcRect l="23164" t="7594" r="5235"/>
          <a:stretch>
            <a:fillRect/>
          </a:stretch>
        </p:blipFill>
        <p:spPr bwMode="auto">
          <a:xfrm>
            <a:off x="6096000" y="0"/>
            <a:ext cx="6078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13">
            <a:extLst>
              <a:ext uri="{FF2B5EF4-FFF2-40B4-BE49-F238E27FC236}">
                <a16:creationId xmlns:a16="http://schemas.microsoft.com/office/drawing/2014/main" id="{3E14A3C2-BB17-4D10-934B-8D33F5571A20}"/>
              </a:ext>
            </a:extLst>
          </p:cNvPr>
          <p:cNvSpPr txBox="1">
            <a:spLocks noChangeArrowheads="1"/>
          </p:cNvSpPr>
          <p:nvPr/>
        </p:nvSpPr>
        <p:spPr bwMode="auto">
          <a:xfrm>
            <a:off x="6694488" y="5780088"/>
            <a:ext cx="54721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Cánh đồng lúa sắp thu hoạch của người dân ở ĐBBB.</a:t>
            </a:r>
          </a:p>
        </p:txBody>
      </p:sp>
      <p:sp>
        <p:nvSpPr>
          <p:cNvPr id="15365" name="Text Box 13">
            <a:extLst>
              <a:ext uri="{FF2B5EF4-FFF2-40B4-BE49-F238E27FC236}">
                <a16:creationId xmlns:a16="http://schemas.microsoft.com/office/drawing/2014/main" id="{D900E4BC-D6F0-44CE-AA84-1F589401F404}"/>
              </a:ext>
            </a:extLst>
          </p:cNvPr>
          <p:cNvSpPr txBox="1">
            <a:spLocks noChangeArrowheads="1"/>
          </p:cNvSpPr>
          <p:nvPr/>
        </p:nvSpPr>
        <p:spPr bwMode="auto">
          <a:xfrm>
            <a:off x="73025" y="5788025"/>
            <a:ext cx="54721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Cánh đồng lúa sắp trổ đòng của người dân ở ĐBBB.</a:t>
            </a:r>
          </a:p>
        </p:txBody>
      </p:sp>
    </p:spTree>
  </p:cSld>
  <p:clrMapOvr>
    <a:masterClrMapping/>
  </p:clrMapOvr>
  <p:transition spd="med">
    <p:split orient="ver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4">
            <a:extLst>
              <a:ext uri="{FF2B5EF4-FFF2-40B4-BE49-F238E27FC236}">
                <a16:creationId xmlns:a16="http://schemas.microsoft.com/office/drawing/2014/main" id="{D644125E-1D87-44CD-8431-8372017ED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32"/>
          <a:stretch>
            <a:fillRect/>
          </a:stretch>
        </p:blipFill>
        <p:spPr bwMode="auto">
          <a:xfrm>
            <a:off x="8405813" y="7938"/>
            <a:ext cx="36210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6">
            <a:extLst>
              <a:ext uri="{FF2B5EF4-FFF2-40B4-BE49-F238E27FC236}">
                <a16:creationId xmlns:a16="http://schemas.microsoft.com/office/drawing/2014/main" id="{F2BE9E0E-4C41-49D6-B3DF-ECC9FB27E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2"/>
          <a:stretch>
            <a:fillRect/>
          </a:stretch>
        </p:blipFill>
        <p:spPr bwMode="auto">
          <a:xfrm>
            <a:off x="8388350" y="4621213"/>
            <a:ext cx="36099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7">
            <a:extLst>
              <a:ext uri="{FF2B5EF4-FFF2-40B4-BE49-F238E27FC236}">
                <a16:creationId xmlns:a16="http://schemas.microsoft.com/office/drawing/2014/main" id="{8B98312C-8C8C-4387-A1AB-895F2074B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201"/>
          <a:stretch>
            <a:fillRect/>
          </a:stretch>
        </p:blipFill>
        <p:spPr bwMode="auto">
          <a:xfrm>
            <a:off x="4522788" y="4584700"/>
            <a:ext cx="3494087"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8">
            <a:extLst>
              <a:ext uri="{FF2B5EF4-FFF2-40B4-BE49-F238E27FC236}">
                <a16:creationId xmlns:a16="http://schemas.microsoft.com/office/drawing/2014/main" id="{413ADFE1-AF08-4FBD-BC7F-480CD11BBD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31"/>
          <a:stretch>
            <a:fillRect/>
          </a:stretch>
        </p:blipFill>
        <p:spPr bwMode="auto">
          <a:xfrm>
            <a:off x="360363" y="4643438"/>
            <a:ext cx="37814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1">
            <a:extLst>
              <a:ext uri="{FF2B5EF4-FFF2-40B4-BE49-F238E27FC236}">
                <a16:creationId xmlns:a16="http://schemas.microsoft.com/office/drawing/2014/main" id="{1ED5415D-319C-4B48-90E8-6DF5A13FC3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166"/>
          <a:stretch>
            <a:fillRect/>
          </a:stretch>
        </p:blipFill>
        <p:spPr bwMode="auto">
          <a:xfrm>
            <a:off x="360363" y="36513"/>
            <a:ext cx="37814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2">
            <a:extLst>
              <a:ext uri="{FF2B5EF4-FFF2-40B4-BE49-F238E27FC236}">
                <a16:creationId xmlns:a16="http://schemas.microsoft.com/office/drawing/2014/main" id="{CD6A3EFB-DF8B-4A12-BE5D-4AEE99F1B0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045" r="3506"/>
          <a:stretch>
            <a:fillRect/>
          </a:stretch>
        </p:blipFill>
        <p:spPr bwMode="auto">
          <a:xfrm>
            <a:off x="4522788" y="1588"/>
            <a:ext cx="3502025"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3">
            <a:extLst>
              <a:ext uri="{FF2B5EF4-FFF2-40B4-BE49-F238E27FC236}">
                <a16:creationId xmlns:a16="http://schemas.microsoft.com/office/drawing/2014/main" id="{AE59465C-EDC4-4EEB-98BE-222C3AA8A1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822" t="2672"/>
          <a:stretch>
            <a:fillRect/>
          </a:stretch>
        </p:blipFill>
        <p:spPr bwMode="auto">
          <a:xfrm>
            <a:off x="360363" y="2327275"/>
            <a:ext cx="378142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5">
            <a:extLst>
              <a:ext uri="{FF2B5EF4-FFF2-40B4-BE49-F238E27FC236}">
                <a16:creationId xmlns:a16="http://schemas.microsoft.com/office/drawing/2014/main" id="{67971C45-4955-4559-898A-E1A9032909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3915"/>
          <a:stretch>
            <a:fillRect/>
          </a:stretch>
        </p:blipFill>
        <p:spPr bwMode="auto">
          <a:xfrm>
            <a:off x="8378825" y="2312988"/>
            <a:ext cx="3621088"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a:extLst>
              <a:ext uri="{FF2B5EF4-FFF2-40B4-BE49-F238E27FC236}">
                <a16:creationId xmlns:a16="http://schemas.microsoft.com/office/drawing/2014/main" id="{239592B4-503E-4452-A6DA-E7EA315421F2}"/>
              </a:ext>
            </a:extLst>
          </p:cNvPr>
          <p:cNvSpPr txBox="1">
            <a:spLocks noChangeArrowheads="1"/>
          </p:cNvSpPr>
          <p:nvPr/>
        </p:nvSpPr>
        <p:spPr bwMode="auto">
          <a:xfrm>
            <a:off x="1716088" y="186690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Làm đất</a:t>
            </a:r>
          </a:p>
        </p:txBody>
      </p:sp>
      <p:sp>
        <p:nvSpPr>
          <p:cNvPr id="18" name="Text Box 14">
            <a:extLst>
              <a:ext uri="{FF2B5EF4-FFF2-40B4-BE49-F238E27FC236}">
                <a16:creationId xmlns:a16="http://schemas.microsoft.com/office/drawing/2014/main" id="{19FFBAB9-7723-4061-A333-6247694C283E}"/>
              </a:ext>
            </a:extLst>
          </p:cNvPr>
          <p:cNvSpPr txBox="1">
            <a:spLocks noChangeArrowheads="1"/>
          </p:cNvSpPr>
          <p:nvPr/>
        </p:nvSpPr>
        <p:spPr bwMode="auto">
          <a:xfrm>
            <a:off x="9199563" y="4137025"/>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Cấy lúa</a:t>
            </a:r>
          </a:p>
        </p:txBody>
      </p:sp>
      <p:sp>
        <p:nvSpPr>
          <p:cNvPr id="19" name="Text Box 16">
            <a:extLst>
              <a:ext uri="{FF2B5EF4-FFF2-40B4-BE49-F238E27FC236}">
                <a16:creationId xmlns:a16="http://schemas.microsoft.com/office/drawing/2014/main" id="{D6374603-187C-42F0-B737-575A342955CB}"/>
              </a:ext>
            </a:extLst>
          </p:cNvPr>
          <p:cNvSpPr txBox="1">
            <a:spLocks noChangeArrowheads="1"/>
          </p:cNvSpPr>
          <p:nvPr/>
        </p:nvSpPr>
        <p:spPr bwMode="auto">
          <a:xfrm>
            <a:off x="5281613" y="6457950"/>
            <a:ext cx="162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Gặt lúa</a:t>
            </a:r>
          </a:p>
        </p:txBody>
      </p:sp>
      <p:sp>
        <p:nvSpPr>
          <p:cNvPr id="20" name="Text Box 18">
            <a:extLst>
              <a:ext uri="{FF2B5EF4-FFF2-40B4-BE49-F238E27FC236}">
                <a16:creationId xmlns:a16="http://schemas.microsoft.com/office/drawing/2014/main" id="{FC365ABC-28AE-4E50-8B36-7F19CA5E4ABF}"/>
              </a:ext>
            </a:extLst>
          </p:cNvPr>
          <p:cNvSpPr txBox="1">
            <a:spLocks noChangeArrowheads="1"/>
          </p:cNvSpPr>
          <p:nvPr/>
        </p:nvSpPr>
        <p:spPr bwMode="auto">
          <a:xfrm>
            <a:off x="9342438" y="1831975"/>
            <a:ext cx="1504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Nhổ mạ</a:t>
            </a:r>
          </a:p>
        </p:txBody>
      </p:sp>
      <p:sp>
        <p:nvSpPr>
          <p:cNvPr id="21" name="Text Box 21">
            <a:extLst>
              <a:ext uri="{FF2B5EF4-FFF2-40B4-BE49-F238E27FC236}">
                <a16:creationId xmlns:a16="http://schemas.microsoft.com/office/drawing/2014/main" id="{AC4E3F06-1131-41FE-8936-69D096AD2321}"/>
              </a:ext>
            </a:extLst>
          </p:cNvPr>
          <p:cNvSpPr txBox="1">
            <a:spLocks noChangeArrowheads="1"/>
          </p:cNvSpPr>
          <p:nvPr/>
        </p:nvSpPr>
        <p:spPr bwMode="auto">
          <a:xfrm>
            <a:off x="5359400" y="1884363"/>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Gieo mạ</a:t>
            </a:r>
          </a:p>
        </p:txBody>
      </p:sp>
      <p:sp>
        <p:nvSpPr>
          <p:cNvPr id="22" name="Text Box 22">
            <a:extLst>
              <a:ext uri="{FF2B5EF4-FFF2-40B4-BE49-F238E27FC236}">
                <a16:creationId xmlns:a16="http://schemas.microsoft.com/office/drawing/2014/main" id="{4F495051-7B07-40AF-A3C1-7EAA6F9CB989}"/>
              </a:ext>
            </a:extLst>
          </p:cNvPr>
          <p:cNvSpPr txBox="1">
            <a:spLocks noChangeArrowheads="1"/>
          </p:cNvSpPr>
          <p:nvPr/>
        </p:nvSpPr>
        <p:spPr bwMode="auto">
          <a:xfrm>
            <a:off x="9117013" y="6383338"/>
            <a:ext cx="213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Chăm sóc lúa</a:t>
            </a:r>
          </a:p>
        </p:txBody>
      </p:sp>
      <p:sp>
        <p:nvSpPr>
          <p:cNvPr id="23" name="Text Box 23">
            <a:extLst>
              <a:ext uri="{FF2B5EF4-FFF2-40B4-BE49-F238E27FC236}">
                <a16:creationId xmlns:a16="http://schemas.microsoft.com/office/drawing/2014/main" id="{1C3214EF-167B-4D80-B70B-3C4CAA93F440}"/>
              </a:ext>
            </a:extLst>
          </p:cNvPr>
          <p:cNvSpPr txBox="1">
            <a:spLocks noChangeArrowheads="1"/>
          </p:cNvSpPr>
          <p:nvPr/>
        </p:nvSpPr>
        <p:spPr bwMode="auto">
          <a:xfrm>
            <a:off x="1698625" y="645795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Tuốt lúa</a:t>
            </a:r>
          </a:p>
        </p:txBody>
      </p:sp>
      <p:sp>
        <p:nvSpPr>
          <p:cNvPr id="24" name="Text Box 24">
            <a:extLst>
              <a:ext uri="{FF2B5EF4-FFF2-40B4-BE49-F238E27FC236}">
                <a16:creationId xmlns:a16="http://schemas.microsoft.com/office/drawing/2014/main" id="{AFFC302F-FDD3-4743-BEBC-BB9AD5CC38D9}"/>
              </a:ext>
            </a:extLst>
          </p:cNvPr>
          <p:cNvSpPr txBox="1">
            <a:spLocks noChangeArrowheads="1"/>
          </p:cNvSpPr>
          <p:nvPr/>
        </p:nvSpPr>
        <p:spPr bwMode="auto">
          <a:xfrm>
            <a:off x="1736725" y="412908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Phơi thóc</a:t>
            </a:r>
          </a:p>
        </p:txBody>
      </p:sp>
      <p:sp>
        <p:nvSpPr>
          <p:cNvPr id="16402" name="Text Box 20">
            <a:extLst>
              <a:ext uri="{FF2B5EF4-FFF2-40B4-BE49-F238E27FC236}">
                <a16:creationId xmlns:a16="http://schemas.microsoft.com/office/drawing/2014/main" id="{13D0DF01-9151-4941-9073-BB5BF4D6585B}"/>
              </a:ext>
            </a:extLst>
          </p:cNvPr>
          <p:cNvSpPr txBox="1">
            <a:spLocks noChangeArrowheads="1"/>
          </p:cNvSpPr>
          <p:nvPr/>
        </p:nvSpPr>
        <p:spPr bwMode="auto">
          <a:xfrm>
            <a:off x="1196975" y="19240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H.1</a:t>
            </a:r>
          </a:p>
        </p:txBody>
      </p:sp>
      <p:sp>
        <p:nvSpPr>
          <p:cNvPr id="16403" name="Text Box 20">
            <a:extLst>
              <a:ext uri="{FF2B5EF4-FFF2-40B4-BE49-F238E27FC236}">
                <a16:creationId xmlns:a16="http://schemas.microsoft.com/office/drawing/2014/main" id="{1E9A6586-2057-4792-87D5-062A0AA23771}"/>
              </a:ext>
            </a:extLst>
          </p:cNvPr>
          <p:cNvSpPr txBox="1">
            <a:spLocks noChangeArrowheads="1"/>
          </p:cNvSpPr>
          <p:nvPr/>
        </p:nvSpPr>
        <p:spPr bwMode="auto">
          <a:xfrm>
            <a:off x="1196975" y="41640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H.8</a:t>
            </a:r>
          </a:p>
        </p:txBody>
      </p:sp>
      <p:sp>
        <p:nvSpPr>
          <p:cNvPr id="16404" name="Text Box 20">
            <a:extLst>
              <a:ext uri="{FF2B5EF4-FFF2-40B4-BE49-F238E27FC236}">
                <a16:creationId xmlns:a16="http://schemas.microsoft.com/office/drawing/2014/main" id="{26D53E8F-82B2-48E9-A0DD-C06A1DAD4981}"/>
              </a:ext>
            </a:extLst>
          </p:cNvPr>
          <p:cNvSpPr txBox="1">
            <a:spLocks noChangeArrowheads="1"/>
          </p:cNvSpPr>
          <p:nvPr/>
        </p:nvSpPr>
        <p:spPr bwMode="auto">
          <a:xfrm>
            <a:off x="1258888" y="6459538"/>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H.7</a:t>
            </a:r>
          </a:p>
        </p:txBody>
      </p:sp>
      <p:sp>
        <p:nvSpPr>
          <p:cNvPr id="16405" name="Text Box 20">
            <a:extLst>
              <a:ext uri="{FF2B5EF4-FFF2-40B4-BE49-F238E27FC236}">
                <a16:creationId xmlns:a16="http://schemas.microsoft.com/office/drawing/2014/main" id="{4899F5B2-9DDF-4F45-890D-6E8896C334BD}"/>
              </a:ext>
            </a:extLst>
          </p:cNvPr>
          <p:cNvSpPr txBox="1">
            <a:spLocks noChangeArrowheads="1"/>
          </p:cNvSpPr>
          <p:nvPr/>
        </p:nvSpPr>
        <p:spPr bwMode="auto">
          <a:xfrm>
            <a:off x="4870450" y="64881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H.6</a:t>
            </a:r>
          </a:p>
        </p:txBody>
      </p:sp>
      <p:sp>
        <p:nvSpPr>
          <p:cNvPr id="16406" name="Text Box 20">
            <a:extLst>
              <a:ext uri="{FF2B5EF4-FFF2-40B4-BE49-F238E27FC236}">
                <a16:creationId xmlns:a16="http://schemas.microsoft.com/office/drawing/2014/main" id="{FD3CBAC0-55D8-4ACD-BDE2-D8FA6B61C71C}"/>
              </a:ext>
            </a:extLst>
          </p:cNvPr>
          <p:cNvSpPr txBox="1">
            <a:spLocks noChangeArrowheads="1"/>
          </p:cNvSpPr>
          <p:nvPr/>
        </p:nvSpPr>
        <p:spPr bwMode="auto">
          <a:xfrm>
            <a:off x="8669338" y="6427788"/>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 H.5</a:t>
            </a:r>
          </a:p>
        </p:txBody>
      </p:sp>
      <p:sp>
        <p:nvSpPr>
          <p:cNvPr id="16407" name="Text Box 20">
            <a:extLst>
              <a:ext uri="{FF2B5EF4-FFF2-40B4-BE49-F238E27FC236}">
                <a16:creationId xmlns:a16="http://schemas.microsoft.com/office/drawing/2014/main" id="{2D0EF5FE-B8D8-4B2D-B3B3-0C81F2CFFD0D}"/>
              </a:ext>
            </a:extLst>
          </p:cNvPr>
          <p:cNvSpPr txBox="1">
            <a:spLocks noChangeArrowheads="1"/>
          </p:cNvSpPr>
          <p:nvPr/>
        </p:nvSpPr>
        <p:spPr bwMode="auto">
          <a:xfrm>
            <a:off x="8707438" y="41640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H.4</a:t>
            </a:r>
          </a:p>
        </p:txBody>
      </p:sp>
      <p:sp>
        <p:nvSpPr>
          <p:cNvPr id="16408" name="Text Box 20">
            <a:extLst>
              <a:ext uri="{FF2B5EF4-FFF2-40B4-BE49-F238E27FC236}">
                <a16:creationId xmlns:a16="http://schemas.microsoft.com/office/drawing/2014/main" id="{A3EFEF0B-0EA5-4316-8E14-5977D3FE2575}"/>
              </a:ext>
            </a:extLst>
          </p:cNvPr>
          <p:cNvSpPr txBox="1">
            <a:spLocks noChangeArrowheads="1"/>
          </p:cNvSpPr>
          <p:nvPr/>
        </p:nvSpPr>
        <p:spPr bwMode="auto">
          <a:xfrm>
            <a:off x="8893175" y="18780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H.3</a:t>
            </a:r>
          </a:p>
        </p:txBody>
      </p:sp>
      <p:sp>
        <p:nvSpPr>
          <p:cNvPr id="16409" name="Text Box 20">
            <a:extLst>
              <a:ext uri="{FF2B5EF4-FFF2-40B4-BE49-F238E27FC236}">
                <a16:creationId xmlns:a16="http://schemas.microsoft.com/office/drawing/2014/main" id="{AF1C95D2-C1D9-4C09-B639-223B80099BAD}"/>
              </a:ext>
            </a:extLst>
          </p:cNvPr>
          <p:cNvSpPr txBox="1">
            <a:spLocks noChangeArrowheads="1"/>
          </p:cNvSpPr>
          <p:nvPr/>
        </p:nvSpPr>
        <p:spPr bwMode="auto">
          <a:xfrm>
            <a:off x="4810125" y="19288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H.2</a:t>
            </a:r>
          </a:p>
        </p:txBody>
      </p:sp>
      <p:sp>
        <p:nvSpPr>
          <p:cNvPr id="33" name="Text Box 29">
            <a:extLst>
              <a:ext uri="{FF2B5EF4-FFF2-40B4-BE49-F238E27FC236}">
                <a16:creationId xmlns:a16="http://schemas.microsoft.com/office/drawing/2014/main" id="{1B528C49-8752-4340-9A39-302D2ACE0EFE}"/>
              </a:ext>
            </a:extLst>
          </p:cNvPr>
          <p:cNvSpPr txBox="1">
            <a:spLocks noChangeArrowheads="1"/>
          </p:cNvSpPr>
          <p:nvPr/>
        </p:nvSpPr>
        <p:spPr bwMode="auto">
          <a:xfrm>
            <a:off x="4575175" y="2733675"/>
            <a:ext cx="35194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sz="2800" b="1">
                <a:solidFill>
                  <a:srgbClr val="009900"/>
                </a:solidFill>
                <a:latin typeface="Times New Roman" panose="02020603050405020304" pitchFamily="18" charset="0"/>
                <a:cs typeface="Times New Roman" panose="02020603050405020304" pitchFamily="18" charset="0"/>
              </a:rPr>
              <a:t>Kể các công việc phải làm trong việc sản xuất lúa gạo?</a:t>
            </a:r>
          </a:p>
        </p:txBody>
      </p:sp>
      <p:sp>
        <p:nvSpPr>
          <p:cNvPr id="34" name="Oval 33">
            <a:extLst>
              <a:ext uri="{FF2B5EF4-FFF2-40B4-BE49-F238E27FC236}">
                <a16:creationId xmlns:a16="http://schemas.microsoft.com/office/drawing/2014/main" id="{2FB51258-93F7-402D-A0DB-EF6615C8AB7E}"/>
              </a:ext>
            </a:extLst>
          </p:cNvPr>
          <p:cNvSpPr/>
          <p:nvPr/>
        </p:nvSpPr>
        <p:spPr>
          <a:xfrm>
            <a:off x="4446726" y="2293939"/>
            <a:ext cx="3684411" cy="2064534"/>
          </a:xfrm>
          <a:prstGeom prst="ellipse">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8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QUY TRÌNH SẢN XUẤT LÚA</a:t>
            </a:r>
            <a:endParaRPr lang="vi-VN" sz="28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500"/>
                                        <p:tgtEl>
                                          <p:spTgt spid="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in)">
                                      <p:cBhvr>
                                        <p:cTn id="25" dur="500"/>
                                        <p:tgtEl>
                                          <p:spTgt spid="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ox(in)">
                                      <p:cBhvr>
                                        <p:cTn id="30" dur="500"/>
                                        <p:tgtEl>
                                          <p:spTgt spid="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500"/>
                                        <p:tgtEl>
                                          <p:spTgt spid="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ox(in)">
                                      <p:cBhvr>
                                        <p:cTn id="40" dur="500"/>
                                        <p:tgtEl>
                                          <p:spTgt spid="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ox(in)">
                                      <p:cBhvr>
                                        <p:cTn id="45" dur="500"/>
                                        <p:tgtEl>
                                          <p:spTgt spid="2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ox(in)">
                                      <p:cBhvr>
                                        <p:cTn id="50" dur="500"/>
                                        <p:tgtEl>
                                          <p:spTgt spid="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750"/>
                                        <p:tgtEl>
                                          <p:spTgt spid="34"/>
                                        </p:tgtEl>
                                      </p:cBhvr>
                                    </p:animEffect>
                                    <p:anim calcmode="lin" valueType="num">
                                      <p:cBhvr>
                                        <p:cTn id="56" dur="750" fill="hold"/>
                                        <p:tgtEl>
                                          <p:spTgt spid="34"/>
                                        </p:tgtEl>
                                        <p:attrNameLst>
                                          <p:attrName>ppt_x</p:attrName>
                                        </p:attrNameLst>
                                      </p:cBhvr>
                                      <p:tavLst>
                                        <p:tav tm="0">
                                          <p:val>
                                            <p:strVal val="#ppt_x"/>
                                          </p:val>
                                        </p:tav>
                                        <p:tav tm="100000">
                                          <p:val>
                                            <p:strVal val="#ppt_x"/>
                                          </p:val>
                                        </p:tav>
                                      </p:tavLst>
                                    </p:anim>
                                    <p:anim calcmode="lin" valueType="num">
                                      <p:cBhvr>
                                        <p:cTn id="57" dur="7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33" grpId="0"/>
      <p:bldP spid="3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4">
            <a:extLst>
              <a:ext uri="{FF2B5EF4-FFF2-40B4-BE49-F238E27FC236}">
                <a16:creationId xmlns:a16="http://schemas.microsoft.com/office/drawing/2014/main" id="{1DA7B713-643C-46CB-8DCE-10E544040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32"/>
          <a:stretch>
            <a:fillRect/>
          </a:stretch>
        </p:blipFill>
        <p:spPr bwMode="auto">
          <a:xfrm>
            <a:off x="8129588" y="125413"/>
            <a:ext cx="37274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6">
            <a:extLst>
              <a:ext uri="{FF2B5EF4-FFF2-40B4-BE49-F238E27FC236}">
                <a16:creationId xmlns:a16="http://schemas.microsoft.com/office/drawing/2014/main" id="{C0D2088E-5E6B-4933-8FAD-858A358DD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2"/>
          <a:stretch>
            <a:fillRect/>
          </a:stretch>
        </p:blipFill>
        <p:spPr bwMode="auto">
          <a:xfrm>
            <a:off x="8139113" y="4727575"/>
            <a:ext cx="37147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7">
            <a:extLst>
              <a:ext uri="{FF2B5EF4-FFF2-40B4-BE49-F238E27FC236}">
                <a16:creationId xmlns:a16="http://schemas.microsoft.com/office/drawing/2014/main" id="{47527317-5ADC-4908-A7E6-BF08FE68B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201"/>
          <a:stretch>
            <a:fillRect/>
          </a:stretch>
        </p:blipFill>
        <p:spPr bwMode="auto">
          <a:xfrm>
            <a:off x="4589463" y="4673600"/>
            <a:ext cx="32146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8">
            <a:extLst>
              <a:ext uri="{FF2B5EF4-FFF2-40B4-BE49-F238E27FC236}">
                <a16:creationId xmlns:a16="http://schemas.microsoft.com/office/drawing/2014/main" id="{9EC94ABF-9ABD-4ABF-882B-12A3379E65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31"/>
          <a:stretch>
            <a:fillRect/>
          </a:stretch>
        </p:blipFill>
        <p:spPr bwMode="auto">
          <a:xfrm>
            <a:off x="458788" y="4738688"/>
            <a:ext cx="36258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1">
            <a:extLst>
              <a:ext uri="{FF2B5EF4-FFF2-40B4-BE49-F238E27FC236}">
                <a16:creationId xmlns:a16="http://schemas.microsoft.com/office/drawing/2014/main" id="{EAAE4443-7CF6-4DCF-97D4-997F53FC68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166"/>
          <a:stretch>
            <a:fillRect/>
          </a:stretch>
        </p:blipFill>
        <p:spPr bwMode="auto">
          <a:xfrm>
            <a:off x="506413" y="168275"/>
            <a:ext cx="362426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2">
            <a:extLst>
              <a:ext uri="{FF2B5EF4-FFF2-40B4-BE49-F238E27FC236}">
                <a16:creationId xmlns:a16="http://schemas.microsoft.com/office/drawing/2014/main" id="{A71BDAE0-A1B7-403F-8769-3B6B0A472C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045" r="3506"/>
          <a:stretch>
            <a:fillRect/>
          </a:stretch>
        </p:blipFill>
        <p:spPr bwMode="auto">
          <a:xfrm>
            <a:off x="4613275" y="168275"/>
            <a:ext cx="32242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3">
            <a:extLst>
              <a:ext uri="{FF2B5EF4-FFF2-40B4-BE49-F238E27FC236}">
                <a16:creationId xmlns:a16="http://schemas.microsoft.com/office/drawing/2014/main" id="{20FF01B5-5216-4B8C-8343-E8807180A4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822" t="2672"/>
          <a:stretch>
            <a:fillRect/>
          </a:stretch>
        </p:blipFill>
        <p:spPr bwMode="auto">
          <a:xfrm>
            <a:off x="506413" y="2459038"/>
            <a:ext cx="3624262"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5">
            <a:extLst>
              <a:ext uri="{FF2B5EF4-FFF2-40B4-BE49-F238E27FC236}">
                <a16:creationId xmlns:a16="http://schemas.microsoft.com/office/drawing/2014/main" id="{825574E7-A772-4CE6-BAA9-A1D7DDF65B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3915"/>
          <a:stretch>
            <a:fillRect/>
          </a:stretch>
        </p:blipFill>
        <p:spPr bwMode="auto">
          <a:xfrm>
            <a:off x="8139113" y="2368550"/>
            <a:ext cx="37274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a:extLst>
              <a:ext uri="{FF2B5EF4-FFF2-40B4-BE49-F238E27FC236}">
                <a16:creationId xmlns:a16="http://schemas.microsoft.com/office/drawing/2014/main" id="{2D51155E-378B-43C7-A89E-319A673C4FD8}"/>
              </a:ext>
            </a:extLst>
          </p:cNvPr>
          <p:cNvSpPr txBox="1">
            <a:spLocks noChangeArrowheads="1"/>
          </p:cNvSpPr>
          <p:nvPr/>
        </p:nvSpPr>
        <p:spPr bwMode="auto">
          <a:xfrm>
            <a:off x="1077913" y="2017713"/>
            <a:ext cx="196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1. Làm đất</a:t>
            </a:r>
          </a:p>
        </p:txBody>
      </p:sp>
      <p:sp>
        <p:nvSpPr>
          <p:cNvPr id="18" name="Text Box 14">
            <a:extLst>
              <a:ext uri="{FF2B5EF4-FFF2-40B4-BE49-F238E27FC236}">
                <a16:creationId xmlns:a16="http://schemas.microsoft.com/office/drawing/2014/main" id="{7F2AF572-7FF3-4AEF-A593-57228AE9993C}"/>
              </a:ext>
            </a:extLst>
          </p:cNvPr>
          <p:cNvSpPr txBox="1">
            <a:spLocks noChangeArrowheads="1"/>
          </p:cNvSpPr>
          <p:nvPr/>
        </p:nvSpPr>
        <p:spPr bwMode="auto">
          <a:xfrm>
            <a:off x="9131300" y="4262438"/>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4. Cấy lúa</a:t>
            </a:r>
          </a:p>
        </p:txBody>
      </p:sp>
      <p:sp>
        <p:nvSpPr>
          <p:cNvPr id="19" name="Text Box 16">
            <a:extLst>
              <a:ext uri="{FF2B5EF4-FFF2-40B4-BE49-F238E27FC236}">
                <a16:creationId xmlns:a16="http://schemas.microsoft.com/office/drawing/2014/main" id="{EDE27289-71F6-446D-8075-0C4DA5B25014}"/>
              </a:ext>
            </a:extLst>
          </p:cNvPr>
          <p:cNvSpPr txBox="1">
            <a:spLocks noChangeArrowheads="1"/>
          </p:cNvSpPr>
          <p:nvPr/>
        </p:nvSpPr>
        <p:spPr bwMode="auto">
          <a:xfrm>
            <a:off x="5410200" y="6432550"/>
            <a:ext cx="155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6. Gặt lúa</a:t>
            </a:r>
          </a:p>
        </p:txBody>
      </p:sp>
      <p:sp>
        <p:nvSpPr>
          <p:cNvPr id="20" name="Text Box 18">
            <a:extLst>
              <a:ext uri="{FF2B5EF4-FFF2-40B4-BE49-F238E27FC236}">
                <a16:creationId xmlns:a16="http://schemas.microsoft.com/office/drawing/2014/main" id="{B9EF2F67-6163-4028-915E-28A37B63A9BE}"/>
              </a:ext>
            </a:extLst>
          </p:cNvPr>
          <p:cNvSpPr txBox="1">
            <a:spLocks noChangeArrowheads="1"/>
          </p:cNvSpPr>
          <p:nvPr/>
        </p:nvSpPr>
        <p:spPr bwMode="auto">
          <a:xfrm>
            <a:off x="9120188" y="2014538"/>
            <a:ext cx="213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3. Nhổ mạ</a:t>
            </a:r>
          </a:p>
        </p:txBody>
      </p:sp>
      <p:sp>
        <p:nvSpPr>
          <p:cNvPr id="21" name="Text Box 21">
            <a:extLst>
              <a:ext uri="{FF2B5EF4-FFF2-40B4-BE49-F238E27FC236}">
                <a16:creationId xmlns:a16="http://schemas.microsoft.com/office/drawing/2014/main" id="{A3498954-8F3A-4F06-A23A-BD60AF2F9A03}"/>
              </a:ext>
            </a:extLst>
          </p:cNvPr>
          <p:cNvSpPr txBox="1">
            <a:spLocks noChangeArrowheads="1"/>
          </p:cNvSpPr>
          <p:nvPr/>
        </p:nvSpPr>
        <p:spPr bwMode="auto">
          <a:xfrm>
            <a:off x="5356225" y="1884363"/>
            <a:ext cx="188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2. Gieo mạ</a:t>
            </a:r>
          </a:p>
        </p:txBody>
      </p:sp>
      <p:sp>
        <p:nvSpPr>
          <p:cNvPr id="22" name="Text Box 22">
            <a:extLst>
              <a:ext uri="{FF2B5EF4-FFF2-40B4-BE49-F238E27FC236}">
                <a16:creationId xmlns:a16="http://schemas.microsoft.com/office/drawing/2014/main" id="{2A44EADA-BF9C-4906-9B48-8E0FAB296E5B}"/>
              </a:ext>
            </a:extLst>
          </p:cNvPr>
          <p:cNvSpPr txBox="1">
            <a:spLocks noChangeArrowheads="1"/>
          </p:cNvSpPr>
          <p:nvPr/>
        </p:nvSpPr>
        <p:spPr bwMode="auto">
          <a:xfrm>
            <a:off x="8918575" y="6396038"/>
            <a:ext cx="2352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5. Chăm sóc lúa</a:t>
            </a:r>
          </a:p>
        </p:txBody>
      </p:sp>
      <p:sp>
        <p:nvSpPr>
          <p:cNvPr id="23" name="Text Box 23">
            <a:extLst>
              <a:ext uri="{FF2B5EF4-FFF2-40B4-BE49-F238E27FC236}">
                <a16:creationId xmlns:a16="http://schemas.microsoft.com/office/drawing/2014/main" id="{AE9A500B-7ADC-4571-B609-19238B7F9534}"/>
              </a:ext>
            </a:extLst>
          </p:cNvPr>
          <p:cNvSpPr txBox="1">
            <a:spLocks noChangeArrowheads="1"/>
          </p:cNvSpPr>
          <p:nvPr/>
        </p:nvSpPr>
        <p:spPr bwMode="auto">
          <a:xfrm>
            <a:off x="1014413" y="6483350"/>
            <a:ext cx="2216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7. Tuốt lúa</a:t>
            </a:r>
          </a:p>
        </p:txBody>
      </p:sp>
      <p:sp>
        <p:nvSpPr>
          <p:cNvPr id="24" name="Text Box 24">
            <a:extLst>
              <a:ext uri="{FF2B5EF4-FFF2-40B4-BE49-F238E27FC236}">
                <a16:creationId xmlns:a16="http://schemas.microsoft.com/office/drawing/2014/main" id="{A93E4349-E349-4818-B37D-9F2816958681}"/>
              </a:ext>
            </a:extLst>
          </p:cNvPr>
          <p:cNvSpPr txBox="1">
            <a:spLocks noChangeArrowheads="1"/>
          </p:cNvSpPr>
          <p:nvPr/>
        </p:nvSpPr>
        <p:spPr bwMode="auto">
          <a:xfrm>
            <a:off x="935038" y="4322763"/>
            <a:ext cx="2170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8. Phơi thóc</a:t>
            </a:r>
          </a:p>
        </p:txBody>
      </p:sp>
      <p:sp>
        <p:nvSpPr>
          <p:cNvPr id="2" name="Right Arrow 1">
            <a:extLst>
              <a:ext uri="{FF2B5EF4-FFF2-40B4-BE49-F238E27FC236}">
                <a16:creationId xmlns:a16="http://schemas.microsoft.com/office/drawing/2014/main" id="{702DEA9E-6D9D-4BB1-B671-29BA230D5120}"/>
              </a:ext>
            </a:extLst>
          </p:cNvPr>
          <p:cNvSpPr/>
          <p:nvPr/>
        </p:nvSpPr>
        <p:spPr>
          <a:xfrm>
            <a:off x="4148126" y="755748"/>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5" name="Right Arrow 24">
            <a:extLst>
              <a:ext uri="{FF2B5EF4-FFF2-40B4-BE49-F238E27FC236}">
                <a16:creationId xmlns:a16="http://schemas.microsoft.com/office/drawing/2014/main" id="{F9A59C43-801C-4269-9E50-1EC3DC4C281E}"/>
              </a:ext>
            </a:extLst>
          </p:cNvPr>
          <p:cNvSpPr/>
          <p:nvPr/>
        </p:nvSpPr>
        <p:spPr>
          <a:xfrm>
            <a:off x="7547761" y="691802"/>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6" name="Right Arrow 25">
            <a:extLst>
              <a:ext uri="{FF2B5EF4-FFF2-40B4-BE49-F238E27FC236}">
                <a16:creationId xmlns:a16="http://schemas.microsoft.com/office/drawing/2014/main" id="{411C5EA0-DFFE-4F4A-9DBF-045EE6105AFA}"/>
              </a:ext>
            </a:extLst>
          </p:cNvPr>
          <p:cNvSpPr/>
          <p:nvPr/>
        </p:nvSpPr>
        <p:spPr>
          <a:xfrm rot="5400000">
            <a:off x="7991458" y="1879510"/>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7" name="Right Arrow 26">
            <a:extLst>
              <a:ext uri="{FF2B5EF4-FFF2-40B4-BE49-F238E27FC236}">
                <a16:creationId xmlns:a16="http://schemas.microsoft.com/office/drawing/2014/main" id="{AA4CC3EC-9C53-44B1-B261-989FB1CB7FCC}"/>
              </a:ext>
            </a:extLst>
          </p:cNvPr>
          <p:cNvSpPr/>
          <p:nvPr/>
        </p:nvSpPr>
        <p:spPr>
          <a:xfrm rot="5400000">
            <a:off x="8031064" y="4224454"/>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8" name="Right Arrow 27">
            <a:extLst>
              <a:ext uri="{FF2B5EF4-FFF2-40B4-BE49-F238E27FC236}">
                <a16:creationId xmlns:a16="http://schemas.microsoft.com/office/drawing/2014/main" id="{561F840D-314B-435B-A508-F5786F5A22C9}"/>
              </a:ext>
            </a:extLst>
          </p:cNvPr>
          <p:cNvSpPr/>
          <p:nvPr/>
        </p:nvSpPr>
        <p:spPr>
          <a:xfrm rot="10800000">
            <a:off x="7509600" y="5353796"/>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9" name="Right Arrow 28">
            <a:extLst>
              <a:ext uri="{FF2B5EF4-FFF2-40B4-BE49-F238E27FC236}">
                <a16:creationId xmlns:a16="http://schemas.microsoft.com/office/drawing/2014/main" id="{4D4190C0-A6C3-4597-89DA-7A0E8C679983}"/>
              </a:ext>
            </a:extLst>
          </p:cNvPr>
          <p:cNvSpPr/>
          <p:nvPr/>
        </p:nvSpPr>
        <p:spPr>
          <a:xfrm rot="10800000">
            <a:off x="3952083" y="5347023"/>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30" name="Right Arrow 29">
            <a:extLst>
              <a:ext uri="{FF2B5EF4-FFF2-40B4-BE49-F238E27FC236}">
                <a16:creationId xmlns:a16="http://schemas.microsoft.com/office/drawing/2014/main" id="{EB78739F-2C1F-4548-B779-C1631FA79487}"/>
              </a:ext>
            </a:extLst>
          </p:cNvPr>
          <p:cNvSpPr/>
          <p:nvPr/>
        </p:nvSpPr>
        <p:spPr>
          <a:xfrm rot="16200000">
            <a:off x="3576709" y="4288800"/>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4" name="Oval 3">
            <a:extLst>
              <a:ext uri="{FF2B5EF4-FFF2-40B4-BE49-F238E27FC236}">
                <a16:creationId xmlns:a16="http://schemas.microsoft.com/office/drawing/2014/main" id="{95228C62-9123-402C-A18B-28B1E6B7A405}"/>
              </a:ext>
            </a:extLst>
          </p:cNvPr>
          <p:cNvSpPr/>
          <p:nvPr/>
        </p:nvSpPr>
        <p:spPr>
          <a:xfrm>
            <a:off x="4452926" y="2285992"/>
            <a:ext cx="3214710" cy="2002378"/>
          </a:xfrm>
          <a:prstGeom prst="ellipse">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800" b="1">
                <a:solidFill>
                  <a:schemeClr val="tx1"/>
                </a:solidFill>
                <a:effectLst>
                  <a:outerShdw blurRad="38100" dist="38100" dir="2700000" algn="tl">
                    <a:srgbClr val="C0C0C0"/>
                  </a:outerShdw>
                </a:effectLst>
                <a:latin typeface="Segoe UI" pitchFamily="34" charset="0"/>
                <a:cs typeface="Segoe UI" pitchFamily="34" charset="0"/>
              </a:rPr>
              <a:t>QUY TRÌNH SẢN XUẤT LÚA </a:t>
            </a:r>
            <a:endParaRPr lang="vi-VN" sz="2800" b="1">
              <a:solidFill>
                <a:schemeClr val="tx1"/>
              </a:solidFill>
              <a:effectLst>
                <a:outerShdw blurRad="38100" dist="38100" dir="2700000" algn="tl">
                  <a:srgbClr val="C0C0C0"/>
                </a:outerShdw>
              </a:effectLst>
              <a:latin typeface="Segoe UI" pitchFamily="34" charset="0"/>
              <a:cs typeface="Segoe UI" pitchFamily="34" charset="0"/>
            </a:endParaRPr>
          </a:p>
        </p:txBody>
      </p:sp>
      <p:sp>
        <p:nvSpPr>
          <p:cNvPr id="32" name="Text Box 30">
            <a:extLst>
              <a:ext uri="{FF2B5EF4-FFF2-40B4-BE49-F238E27FC236}">
                <a16:creationId xmlns:a16="http://schemas.microsoft.com/office/drawing/2014/main" id="{7120B729-DFBB-448C-BE8D-DDDE76BBD675}"/>
              </a:ext>
            </a:extLst>
          </p:cNvPr>
          <p:cNvSpPr txBox="1">
            <a:spLocks noChangeArrowheads="1"/>
          </p:cNvSpPr>
          <p:nvPr/>
        </p:nvSpPr>
        <p:spPr bwMode="auto">
          <a:xfrm>
            <a:off x="4711700" y="2592388"/>
            <a:ext cx="29718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sz="2400" b="1">
                <a:solidFill>
                  <a:srgbClr val="0000FF"/>
                </a:solidFill>
                <a:latin typeface="Times New Roman" panose="02020603050405020304" pitchFamily="18" charset="0"/>
                <a:cs typeface="Times New Roman" panose="02020603050405020304" pitchFamily="18" charset="0"/>
              </a:rPr>
              <a:t>Em có nhận xét gì về việc sản xuất lúa gạo của người nông dân?</a:t>
            </a:r>
          </a:p>
          <a:p>
            <a:pPr>
              <a:lnSpc>
                <a:spcPct val="90000"/>
              </a:lnSpc>
              <a:spcBef>
                <a:spcPct val="0"/>
              </a:spcBef>
              <a:buFontTx/>
              <a:buNone/>
            </a:pPr>
            <a:endParaRPr lang="en-US" altLang="vi-VN" sz="2000" b="1">
              <a:solidFill>
                <a:srgbClr val="0000FF"/>
              </a:solidFill>
            </a:endParaRPr>
          </a:p>
        </p:txBody>
      </p:sp>
      <p:sp>
        <p:nvSpPr>
          <p:cNvPr id="33" name="Text Box 31">
            <a:extLst>
              <a:ext uri="{FF2B5EF4-FFF2-40B4-BE49-F238E27FC236}">
                <a16:creationId xmlns:a16="http://schemas.microsoft.com/office/drawing/2014/main" id="{4B80BF18-739C-4120-B33F-49C0DEA218DD}"/>
              </a:ext>
            </a:extLst>
          </p:cNvPr>
          <p:cNvSpPr txBox="1">
            <a:spLocks noChangeArrowheads="1"/>
          </p:cNvSpPr>
          <p:nvPr/>
        </p:nvSpPr>
        <p:spPr bwMode="auto">
          <a:xfrm>
            <a:off x="4764088" y="2527300"/>
            <a:ext cx="304006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5000"/>
              </a:lnSpc>
              <a:spcBef>
                <a:spcPct val="0"/>
              </a:spcBef>
              <a:buFontTx/>
              <a:buNone/>
            </a:pPr>
            <a:r>
              <a:rPr lang="en-US" altLang="vi-VN" sz="2400" b="1">
                <a:solidFill>
                  <a:srgbClr val="FF3300"/>
                </a:solidFill>
                <a:latin typeface="Times New Roman" panose="02020603050405020304" pitchFamily="18" charset="0"/>
                <a:cs typeface="Times New Roman" panose="02020603050405020304" pitchFamily="18" charset="0"/>
              </a:rPr>
              <a:t>Người nông dân rất vất vả, mất nhiều công sức trên đồng ruộng.</a:t>
            </a:r>
            <a:r>
              <a:rPr lang="en-US" altLang="vi-VN" sz="2400" b="1">
                <a:latin typeface="Times New Roman" panose="02020603050405020304" pitchFamily="18" charset="0"/>
                <a:cs typeface="Times New Roman" panose="02020603050405020304" pitchFamily="18" charset="0"/>
              </a:rPr>
              <a:t> </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par>
                                <p:cTn id="16" presetID="4"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ox(in)">
                                      <p:cBhvr>
                                        <p:cTn id="21" dur="500"/>
                                        <p:tgtEl>
                                          <p:spTgt spid="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ox(in)">
                                      <p:cBhvr>
                                        <p:cTn id="26" dur="500"/>
                                        <p:tgtEl>
                                          <p:spTgt spid="25"/>
                                        </p:tgtEl>
                                      </p:cBhvr>
                                    </p:animEffect>
                                  </p:childTnLst>
                                </p:cTn>
                              </p:par>
                              <p:par>
                                <p:cTn id="27" presetID="4"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ox(in)">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ox(in)">
                                      <p:cBhvr>
                                        <p:cTn id="37" dur="500"/>
                                        <p:tgtEl>
                                          <p:spTgt spid="26"/>
                                        </p:tgtEl>
                                      </p:cBhvr>
                                    </p:animEffect>
                                  </p:childTnLst>
                                </p:cTn>
                              </p:par>
                              <p:par>
                                <p:cTn id="38" presetID="4"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ox(in)">
                                      <p:cBhvr>
                                        <p:cTn id="40" dur="500"/>
                                        <p:tgtEl>
                                          <p:spTgt spid="1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ox(in)">
                                      <p:cBhvr>
                                        <p:cTn id="43" dur="500"/>
                                        <p:tgtEl>
                                          <p:spTgt spid="1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ox(in)">
                                      <p:cBhvr>
                                        <p:cTn id="48" dur="500"/>
                                        <p:tgtEl>
                                          <p:spTgt spid="27"/>
                                        </p:tgtEl>
                                      </p:cBhvr>
                                    </p:animEffect>
                                  </p:childTnLst>
                                </p:cTn>
                              </p:par>
                              <p:par>
                                <p:cTn id="49" presetID="4" presetClass="entr" presetSubtype="16"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ox(in)">
                                      <p:cBhvr>
                                        <p:cTn id="51" dur="500"/>
                                        <p:tgtEl>
                                          <p:spTgt spid="10"/>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ox(in)">
                                      <p:cBhvr>
                                        <p:cTn id="54" dur="500"/>
                                        <p:tgtEl>
                                          <p:spTgt spid="2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box(in)">
                                      <p:cBhvr>
                                        <p:cTn id="59" dur="500"/>
                                        <p:tgtEl>
                                          <p:spTgt spid="28"/>
                                        </p:tgtEl>
                                      </p:cBhvr>
                                    </p:animEffect>
                                  </p:childTnLst>
                                </p:cTn>
                              </p:par>
                              <p:par>
                                <p:cTn id="60" presetID="4" presetClass="entr" presetSubtype="16"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ox(in)">
                                      <p:cBhvr>
                                        <p:cTn id="62" dur="500"/>
                                        <p:tgtEl>
                                          <p:spTgt spid="11"/>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ox(in)">
                                      <p:cBhvr>
                                        <p:cTn id="65" dur="500"/>
                                        <p:tgtEl>
                                          <p:spTgt spid="1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ox(in)">
                                      <p:cBhvr>
                                        <p:cTn id="70" dur="500"/>
                                        <p:tgtEl>
                                          <p:spTgt spid="29"/>
                                        </p:tgtEl>
                                      </p:cBhvr>
                                    </p:animEffect>
                                  </p:childTnLst>
                                </p:cTn>
                              </p:par>
                              <p:par>
                                <p:cTn id="71" presetID="4" presetClass="entr" presetSubtype="16"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box(in)">
                                      <p:cBhvr>
                                        <p:cTn id="73" dur="500"/>
                                        <p:tgtEl>
                                          <p:spTgt spid="12"/>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ox(in)">
                                      <p:cBhvr>
                                        <p:cTn id="76" dur="500"/>
                                        <p:tgtEl>
                                          <p:spTgt spid="2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ox(in)">
                                      <p:cBhvr>
                                        <p:cTn id="81" dur="500"/>
                                        <p:tgtEl>
                                          <p:spTgt spid="30"/>
                                        </p:tgtEl>
                                      </p:cBhvr>
                                    </p:animEffect>
                                  </p:childTnLst>
                                </p:cTn>
                              </p:par>
                              <p:par>
                                <p:cTn id="82" presetID="4" presetClass="entr" presetSubtype="16"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box(in)">
                                      <p:cBhvr>
                                        <p:cTn id="84" dur="500"/>
                                        <p:tgtEl>
                                          <p:spTgt spid="15"/>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ox(in)">
                                      <p:cBhvr>
                                        <p:cTn id="87" dur="500"/>
                                        <p:tgtEl>
                                          <p:spTgt spid="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xit" presetSubtype="16" fill="hold" nodeType="clickEffect">
                                  <p:stCondLst>
                                    <p:cond delay="0"/>
                                  </p:stCondLst>
                                  <p:childTnLst>
                                    <p:animEffect transition="out" filter="box(in)">
                                      <p:cBhvr>
                                        <p:cTn id="91" dur="500"/>
                                        <p:tgtEl>
                                          <p:spTgt spid="4"/>
                                        </p:tgtEl>
                                      </p:cBhvr>
                                    </p:animEffect>
                                    <p:set>
                                      <p:cBhvr>
                                        <p:cTn id="92" dur="1" fill="hold">
                                          <p:stCondLst>
                                            <p:cond delay="499"/>
                                          </p:stCondLst>
                                        </p:cTn>
                                        <p:tgtEl>
                                          <p:spTgt spid="4"/>
                                        </p:tgtEl>
                                        <p:attrNameLst>
                                          <p:attrName>style.visibility</p:attrName>
                                        </p:attrNameLst>
                                      </p:cBhvr>
                                      <p:to>
                                        <p:strVal val="hidden"/>
                                      </p:to>
                                    </p:set>
                                  </p:childTnLst>
                                </p:cTn>
                              </p:par>
                              <p:par>
                                <p:cTn id="93" presetID="4" presetClass="entr" presetSubtype="16"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box(in)">
                                      <p:cBhvr>
                                        <p:cTn id="95" dur="500"/>
                                        <p:tgtEl>
                                          <p:spTgt spid="32"/>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4" presetClass="exit" presetSubtype="16" fill="hold" grpId="1" nodeType="clickEffect">
                                  <p:stCondLst>
                                    <p:cond delay="0"/>
                                  </p:stCondLst>
                                  <p:childTnLst>
                                    <p:animEffect transition="out" filter="box(in)">
                                      <p:cBhvr>
                                        <p:cTn id="99" dur="500"/>
                                        <p:tgtEl>
                                          <p:spTgt spid="32"/>
                                        </p:tgtEl>
                                      </p:cBhvr>
                                    </p:animEffect>
                                    <p:set>
                                      <p:cBhvr>
                                        <p:cTn id="100" dur="1" fill="hold">
                                          <p:stCondLst>
                                            <p:cond delay="499"/>
                                          </p:stCondLst>
                                        </p:cTn>
                                        <p:tgtEl>
                                          <p:spTgt spid="32"/>
                                        </p:tgtEl>
                                        <p:attrNameLst>
                                          <p:attrName>style.visibility</p:attrName>
                                        </p:attrNameLst>
                                      </p:cBhvr>
                                      <p:to>
                                        <p:strVal val="hidden"/>
                                      </p:to>
                                    </p:set>
                                  </p:childTnLst>
                                </p:cTn>
                              </p:par>
                              <p:par>
                                <p:cTn id="101" presetID="4" presetClass="entr" presetSubtype="16"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box(in)">
                                      <p:cBhvr>
                                        <p:cTn id="10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32" grpId="0"/>
      <p:bldP spid="32" grpId="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pic2_condao_coimex">
            <a:extLst>
              <a:ext uri="{FF2B5EF4-FFF2-40B4-BE49-F238E27FC236}">
                <a16:creationId xmlns:a16="http://schemas.microsoft.com/office/drawing/2014/main" id="{5CE4C28E-B130-4FFC-8CBE-90D62EF0B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295275"/>
            <a:ext cx="334486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images1591114_heo">
            <a:extLst>
              <a:ext uri="{FF2B5EF4-FFF2-40B4-BE49-F238E27FC236}">
                <a16:creationId xmlns:a16="http://schemas.microsoft.com/office/drawing/2014/main" id="{A3F9539A-FE72-4BAB-8451-B3EADD769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888" y="317500"/>
            <a:ext cx="317023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CaMau">
            <a:hlinkClick r:id="rId4"/>
            <a:extLst>
              <a:ext uri="{FF2B5EF4-FFF2-40B4-BE49-F238E27FC236}">
                <a16:creationId xmlns:a16="http://schemas.microsoft.com/office/drawing/2014/main" id="{F609C7D6-BDCC-4F57-9240-A9C279C62A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317500"/>
            <a:ext cx="32353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20080815160251_trang%25206%2B7(1)">
            <a:hlinkClick r:id="rId6"/>
            <a:extLst>
              <a:ext uri="{FF2B5EF4-FFF2-40B4-BE49-F238E27FC236}">
                <a16:creationId xmlns:a16="http://schemas.microsoft.com/office/drawing/2014/main" id="{89EC62DC-35B0-4405-B1B0-0BCE0E419366}"/>
              </a:ext>
            </a:extLst>
          </p:cNvPr>
          <p:cNvPicPr>
            <a:picLocks noChangeAspect="1" noChangeArrowheads="1"/>
          </p:cNvPicPr>
          <p:nvPr/>
        </p:nvPicPr>
        <p:blipFill>
          <a:blip r:embed="rId7">
            <a:lum bright="-12000" contrast="-2000"/>
            <a:extLst>
              <a:ext uri="{28A0092B-C50C-407E-A947-70E740481C1C}">
                <a14:useLocalDpi xmlns:a14="http://schemas.microsoft.com/office/drawing/2010/main" val="0"/>
              </a:ext>
            </a:extLst>
          </a:blip>
          <a:srcRect/>
          <a:stretch>
            <a:fillRect/>
          </a:stretch>
        </p:blipFill>
        <p:spPr bwMode="auto">
          <a:xfrm>
            <a:off x="774700" y="4633913"/>
            <a:ext cx="3309938"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bo1">
            <a:hlinkClick r:id="rId8"/>
            <a:extLst>
              <a:ext uri="{FF2B5EF4-FFF2-40B4-BE49-F238E27FC236}">
                <a16:creationId xmlns:a16="http://schemas.microsoft.com/office/drawing/2014/main" id="{6C821277-16C7-43E2-8453-339BEDAB45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6750" y="4576763"/>
            <a:ext cx="3309938"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dsc_1076resize">
            <a:hlinkClick r:id="rId10"/>
            <a:extLst>
              <a:ext uri="{FF2B5EF4-FFF2-40B4-BE49-F238E27FC236}">
                <a16:creationId xmlns:a16="http://schemas.microsoft.com/office/drawing/2014/main" id="{0CAABF19-292E-4F24-A6A8-3FE7CFF492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18488" y="4548188"/>
            <a:ext cx="3611562"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1">
            <a:extLst>
              <a:ext uri="{FF2B5EF4-FFF2-40B4-BE49-F238E27FC236}">
                <a16:creationId xmlns:a16="http://schemas.microsoft.com/office/drawing/2014/main" id="{E05EE775-4118-4201-BF90-5DB1A5A47C2A}"/>
              </a:ext>
            </a:extLst>
          </p:cNvPr>
          <p:cNvSpPr txBox="1">
            <a:spLocks noChangeArrowheads="1"/>
          </p:cNvSpPr>
          <p:nvPr/>
        </p:nvSpPr>
        <p:spPr bwMode="auto">
          <a:xfrm>
            <a:off x="5472113" y="2066925"/>
            <a:ext cx="1905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5000"/>
              </a:lnSpc>
              <a:spcBef>
                <a:spcPct val="0"/>
              </a:spcBef>
              <a:buFontTx/>
              <a:buNone/>
            </a:pPr>
            <a:r>
              <a:rPr lang="en-US" altLang="vi-VN" sz="2200" b="1">
                <a:solidFill>
                  <a:srgbClr val="0000FF"/>
                </a:solidFill>
              </a:rPr>
              <a:t>Nuôi tôm</a:t>
            </a:r>
          </a:p>
        </p:txBody>
      </p:sp>
      <p:sp>
        <p:nvSpPr>
          <p:cNvPr id="13324" name="Text Box 12">
            <a:extLst>
              <a:ext uri="{FF2B5EF4-FFF2-40B4-BE49-F238E27FC236}">
                <a16:creationId xmlns:a16="http://schemas.microsoft.com/office/drawing/2014/main" id="{E6B0A6D8-C8D4-4A31-AB03-6E112FE655A8}"/>
              </a:ext>
            </a:extLst>
          </p:cNvPr>
          <p:cNvSpPr txBox="1">
            <a:spLocks noChangeArrowheads="1"/>
          </p:cNvSpPr>
          <p:nvPr/>
        </p:nvSpPr>
        <p:spPr bwMode="auto">
          <a:xfrm>
            <a:off x="1568450" y="4119563"/>
            <a:ext cx="150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Nuôi gà</a:t>
            </a:r>
          </a:p>
        </p:txBody>
      </p:sp>
      <p:sp>
        <p:nvSpPr>
          <p:cNvPr id="13325" name="Text Box 13">
            <a:extLst>
              <a:ext uri="{FF2B5EF4-FFF2-40B4-BE49-F238E27FC236}">
                <a16:creationId xmlns:a16="http://schemas.microsoft.com/office/drawing/2014/main" id="{2C6785C3-2276-4032-B171-C21DDBC15A0A}"/>
              </a:ext>
            </a:extLst>
          </p:cNvPr>
          <p:cNvSpPr txBox="1">
            <a:spLocks noChangeArrowheads="1"/>
          </p:cNvSpPr>
          <p:nvPr/>
        </p:nvSpPr>
        <p:spPr bwMode="auto">
          <a:xfrm>
            <a:off x="9242425" y="6248400"/>
            <a:ext cx="1681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Nuôi trâu</a:t>
            </a:r>
          </a:p>
        </p:txBody>
      </p:sp>
      <p:sp>
        <p:nvSpPr>
          <p:cNvPr id="13326" name="Oval 14">
            <a:extLst>
              <a:ext uri="{FF2B5EF4-FFF2-40B4-BE49-F238E27FC236}">
                <a16:creationId xmlns:a16="http://schemas.microsoft.com/office/drawing/2014/main" id="{496C7741-572D-472B-930C-AF410BCB0057}"/>
              </a:ext>
            </a:extLst>
          </p:cNvPr>
          <p:cNvSpPr>
            <a:spLocks noChangeArrowheads="1"/>
          </p:cNvSpPr>
          <p:nvPr/>
        </p:nvSpPr>
        <p:spPr bwMode="auto">
          <a:xfrm>
            <a:off x="4738688" y="2428875"/>
            <a:ext cx="2928937" cy="17478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3327" name="Text Box 15">
            <a:extLst>
              <a:ext uri="{FF2B5EF4-FFF2-40B4-BE49-F238E27FC236}">
                <a16:creationId xmlns:a16="http://schemas.microsoft.com/office/drawing/2014/main" id="{13AFBC13-9979-4D47-8E6F-F799AA2EAE61}"/>
              </a:ext>
            </a:extLst>
          </p:cNvPr>
          <p:cNvSpPr txBox="1">
            <a:spLocks noChangeArrowheads="1"/>
          </p:cNvSpPr>
          <p:nvPr/>
        </p:nvSpPr>
        <p:spPr bwMode="auto">
          <a:xfrm>
            <a:off x="4881563" y="2643188"/>
            <a:ext cx="25003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2800" b="1">
                <a:solidFill>
                  <a:srgbClr val="FF3300"/>
                </a:solidFill>
                <a:latin typeface="Times New Roman" panose="02020603050405020304" pitchFamily="18" charset="0"/>
                <a:cs typeface="Times New Roman" panose="02020603050405020304" pitchFamily="18" charset="0"/>
              </a:rPr>
              <a:t>Một số con vật nuôi ở đồng bằng Bắc Bộ</a:t>
            </a:r>
          </a:p>
        </p:txBody>
      </p:sp>
      <p:sp>
        <p:nvSpPr>
          <p:cNvPr id="13328" name="Rectangle 16">
            <a:extLst>
              <a:ext uri="{FF2B5EF4-FFF2-40B4-BE49-F238E27FC236}">
                <a16:creationId xmlns:a16="http://schemas.microsoft.com/office/drawing/2014/main" id="{129495AC-64F7-4FE1-85E0-8E1915FE421F}"/>
              </a:ext>
            </a:extLst>
          </p:cNvPr>
          <p:cNvSpPr>
            <a:spLocks noChangeArrowheads="1"/>
          </p:cNvSpPr>
          <p:nvPr/>
        </p:nvSpPr>
        <p:spPr bwMode="auto">
          <a:xfrm>
            <a:off x="1539875" y="2141538"/>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FontTx/>
              <a:buNone/>
            </a:pPr>
            <a:r>
              <a:rPr lang="en-US" altLang="vi-VN" sz="2400" b="1">
                <a:solidFill>
                  <a:srgbClr val="0000FF"/>
                </a:solidFill>
              </a:rPr>
              <a:t>Nuôi cá</a:t>
            </a:r>
          </a:p>
        </p:txBody>
      </p:sp>
      <p:sp>
        <p:nvSpPr>
          <p:cNvPr id="13329" name="Rectangle 17">
            <a:extLst>
              <a:ext uri="{FF2B5EF4-FFF2-40B4-BE49-F238E27FC236}">
                <a16:creationId xmlns:a16="http://schemas.microsoft.com/office/drawing/2014/main" id="{8D13C6E3-5002-451B-9766-F95C3C958AE2}"/>
              </a:ext>
            </a:extLst>
          </p:cNvPr>
          <p:cNvSpPr>
            <a:spLocks noChangeArrowheads="1"/>
          </p:cNvSpPr>
          <p:nvPr/>
        </p:nvSpPr>
        <p:spPr bwMode="auto">
          <a:xfrm>
            <a:off x="9280525" y="1963738"/>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solidFill>
                  <a:srgbClr val="0000FF"/>
                </a:solidFill>
              </a:rPr>
              <a:t>Nuôi heo</a:t>
            </a:r>
          </a:p>
        </p:txBody>
      </p:sp>
      <p:sp>
        <p:nvSpPr>
          <p:cNvPr id="20" name="Text Box 5">
            <a:extLst>
              <a:ext uri="{FF2B5EF4-FFF2-40B4-BE49-F238E27FC236}">
                <a16:creationId xmlns:a16="http://schemas.microsoft.com/office/drawing/2014/main" id="{ACECF77A-F747-46BF-8681-C3B17168B7E9}"/>
              </a:ext>
            </a:extLst>
          </p:cNvPr>
          <p:cNvSpPr txBox="1">
            <a:spLocks noChangeArrowheads="1"/>
          </p:cNvSpPr>
          <p:nvPr/>
        </p:nvSpPr>
        <p:spPr bwMode="auto">
          <a:xfrm>
            <a:off x="911225" y="612775"/>
            <a:ext cx="110029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i="1">
                <a:latin typeface="Times New Roman" panose="02020603050405020304" pitchFamily="18" charset="0"/>
                <a:ea typeface="Segoe UI" panose="020B0502040204020203" pitchFamily="34" charset="0"/>
                <a:cs typeface="Times New Roman" panose="02020603050405020304" pitchFamily="18" charset="0"/>
              </a:rPr>
              <a:t>Bên cạnh việc trồng trọt các loại cây, người dân nơi đây còn nuôi những con vật gì?</a:t>
            </a:r>
          </a:p>
        </p:txBody>
      </p:sp>
      <p:sp>
        <p:nvSpPr>
          <p:cNvPr id="21" name="Text Box 12">
            <a:extLst>
              <a:ext uri="{FF2B5EF4-FFF2-40B4-BE49-F238E27FC236}">
                <a16:creationId xmlns:a16="http://schemas.microsoft.com/office/drawing/2014/main" id="{57237CD4-6E10-41B5-A559-E20E7E0C2E67}"/>
              </a:ext>
            </a:extLst>
          </p:cNvPr>
          <p:cNvSpPr txBox="1">
            <a:spLocks noChangeArrowheads="1"/>
          </p:cNvSpPr>
          <p:nvPr/>
        </p:nvSpPr>
        <p:spPr bwMode="auto">
          <a:xfrm>
            <a:off x="9551988" y="4057650"/>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Nuôi vịt</a:t>
            </a:r>
          </a:p>
        </p:txBody>
      </p:sp>
      <p:sp>
        <p:nvSpPr>
          <p:cNvPr id="26" name="Text Box 13">
            <a:extLst>
              <a:ext uri="{FF2B5EF4-FFF2-40B4-BE49-F238E27FC236}">
                <a16:creationId xmlns:a16="http://schemas.microsoft.com/office/drawing/2014/main" id="{08849680-468F-483E-B56A-3F97C26847AC}"/>
              </a:ext>
            </a:extLst>
          </p:cNvPr>
          <p:cNvSpPr txBox="1">
            <a:spLocks noChangeArrowheads="1"/>
          </p:cNvSpPr>
          <p:nvPr/>
        </p:nvSpPr>
        <p:spPr bwMode="auto">
          <a:xfrm>
            <a:off x="5167313" y="6245225"/>
            <a:ext cx="2071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Nuôi bò thịt</a:t>
            </a:r>
          </a:p>
        </p:txBody>
      </p:sp>
      <p:sp>
        <p:nvSpPr>
          <p:cNvPr id="27" name="Text Box 13">
            <a:extLst>
              <a:ext uri="{FF2B5EF4-FFF2-40B4-BE49-F238E27FC236}">
                <a16:creationId xmlns:a16="http://schemas.microsoft.com/office/drawing/2014/main" id="{233A9DB5-B786-4B20-B423-86519BEF1EFC}"/>
              </a:ext>
            </a:extLst>
          </p:cNvPr>
          <p:cNvSpPr txBox="1">
            <a:spLocks noChangeArrowheads="1"/>
          </p:cNvSpPr>
          <p:nvPr/>
        </p:nvSpPr>
        <p:spPr bwMode="auto">
          <a:xfrm>
            <a:off x="1284288" y="6261100"/>
            <a:ext cx="2357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  Nuôi bò sữa</a:t>
            </a:r>
          </a:p>
        </p:txBody>
      </p:sp>
      <p:pic>
        <p:nvPicPr>
          <p:cNvPr id="28" name="Picture 27">
            <a:extLst>
              <a:ext uri="{FF2B5EF4-FFF2-40B4-BE49-F238E27FC236}">
                <a16:creationId xmlns:a16="http://schemas.microsoft.com/office/drawing/2014/main" id="{FB27093E-C82E-4F11-9F4C-2B69AC38EBBB}"/>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30238" y="2535238"/>
            <a:ext cx="33782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E0197477-3758-4454-989C-E54018DED997}"/>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64550" y="2351088"/>
            <a:ext cx="3203575"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box(in)">
                                      <p:cBhvr>
                                        <p:cTn id="10" dur="500"/>
                                        <p:tgtEl>
                                          <p:spTgt spid="1331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328"/>
                                        </p:tgtEl>
                                        <p:attrNameLst>
                                          <p:attrName>style.visibility</p:attrName>
                                        </p:attrNameLst>
                                      </p:cBhvr>
                                      <p:to>
                                        <p:strVal val="visible"/>
                                      </p:to>
                                    </p:set>
                                    <p:animEffect transition="in" filter="box(in)">
                                      <p:cBhvr>
                                        <p:cTn id="13" dur="500"/>
                                        <p:tgtEl>
                                          <p:spTgt spid="133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3319"/>
                                        </p:tgtEl>
                                        <p:attrNameLst>
                                          <p:attrName>style.visibility</p:attrName>
                                        </p:attrNameLst>
                                      </p:cBhvr>
                                      <p:to>
                                        <p:strVal val="visible"/>
                                      </p:to>
                                    </p:set>
                                    <p:animEffect transition="in" filter="box(in)">
                                      <p:cBhvr>
                                        <p:cTn id="18" dur="500"/>
                                        <p:tgtEl>
                                          <p:spTgt spid="1331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3323"/>
                                        </p:tgtEl>
                                        <p:attrNameLst>
                                          <p:attrName>style.visibility</p:attrName>
                                        </p:attrNameLst>
                                      </p:cBhvr>
                                      <p:to>
                                        <p:strVal val="visible"/>
                                      </p:to>
                                    </p:set>
                                    <p:animEffect transition="in" filter="box(in)">
                                      <p:cBhvr>
                                        <p:cTn id="21" dur="500"/>
                                        <p:tgtEl>
                                          <p:spTgt spid="1332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13316"/>
                                        </p:tgtEl>
                                        <p:attrNameLst>
                                          <p:attrName>style.visibility</p:attrName>
                                        </p:attrNameLst>
                                      </p:cBhvr>
                                      <p:to>
                                        <p:strVal val="visible"/>
                                      </p:to>
                                    </p:set>
                                    <p:animEffect transition="in" filter="box(in)">
                                      <p:cBhvr>
                                        <p:cTn id="26" dur="500"/>
                                        <p:tgtEl>
                                          <p:spTgt spid="1331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3329"/>
                                        </p:tgtEl>
                                        <p:attrNameLst>
                                          <p:attrName>style.visibility</p:attrName>
                                        </p:attrNameLst>
                                      </p:cBhvr>
                                      <p:to>
                                        <p:strVal val="visible"/>
                                      </p:to>
                                    </p:set>
                                    <p:animEffect transition="in" filter="box(in)">
                                      <p:cBhvr>
                                        <p:cTn id="29" dur="500"/>
                                        <p:tgtEl>
                                          <p:spTgt spid="1332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ox(in)">
                                      <p:cBhvr>
                                        <p:cTn id="37" dur="5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3322"/>
                                        </p:tgtEl>
                                        <p:attrNameLst>
                                          <p:attrName>style.visibility</p:attrName>
                                        </p:attrNameLst>
                                      </p:cBhvr>
                                      <p:to>
                                        <p:strVal val="visible"/>
                                      </p:to>
                                    </p:set>
                                    <p:animEffect transition="in" filter="box(in)">
                                      <p:cBhvr>
                                        <p:cTn id="42" dur="500"/>
                                        <p:tgtEl>
                                          <p:spTgt spid="13322"/>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3325"/>
                                        </p:tgtEl>
                                        <p:attrNameLst>
                                          <p:attrName>style.visibility</p:attrName>
                                        </p:attrNameLst>
                                      </p:cBhvr>
                                      <p:to>
                                        <p:strVal val="visible"/>
                                      </p:to>
                                    </p:set>
                                    <p:animEffect transition="in" filter="box(in)">
                                      <p:cBhvr>
                                        <p:cTn id="45" dur="500"/>
                                        <p:tgtEl>
                                          <p:spTgt spid="1332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13321"/>
                                        </p:tgtEl>
                                        <p:attrNameLst>
                                          <p:attrName>style.visibility</p:attrName>
                                        </p:attrNameLst>
                                      </p:cBhvr>
                                      <p:to>
                                        <p:strVal val="visible"/>
                                      </p:to>
                                    </p:set>
                                    <p:animEffect transition="in" filter="box(in)">
                                      <p:cBhvr>
                                        <p:cTn id="50" dur="500"/>
                                        <p:tgtEl>
                                          <p:spTgt spid="13321"/>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ox(in)">
                                      <p:cBhvr>
                                        <p:cTn id="53" dur="500"/>
                                        <p:tgtEl>
                                          <p:spTgt spid="2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13320"/>
                                        </p:tgtEl>
                                        <p:attrNameLst>
                                          <p:attrName>style.visibility</p:attrName>
                                        </p:attrNameLst>
                                      </p:cBhvr>
                                      <p:to>
                                        <p:strVal val="visible"/>
                                      </p:to>
                                    </p:set>
                                    <p:animEffect transition="in" filter="box(in)">
                                      <p:cBhvr>
                                        <p:cTn id="58" dur="500"/>
                                        <p:tgtEl>
                                          <p:spTgt spid="13320"/>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ox(in)">
                                      <p:cBhvr>
                                        <p:cTn id="61" dur="500"/>
                                        <p:tgtEl>
                                          <p:spTgt spid="2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ox(in)">
                                      <p:cBhvr>
                                        <p:cTn id="66" dur="500"/>
                                        <p:tgtEl>
                                          <p:spTgt spid="28"/>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3324"/>
                                        </p:tgtEl>
                                        <p:attrNameLst>
                                          <p:attrName>style.visibility</p:attrName>
                                        </p:attrNameLst>
                                      </p:cBhvr>
                                      <p:to>
                                        <p:strVal val="visible"/>
                                      </p:to>
                                    </p:set>
                                    <p:animEffect transition="in" filter="box(in)">
                                      <p:cBhvr>
                                        <p:cTn id="69" dur="500"/>
                                        <p:tgtEl>
                                          <p:spTgt spid="1332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3327"/>
                                        </p:tgtEl>
                                        <p:attrNameLst>
                                          <p:attrName>style.visibility</p:attrName>
                                        </p:attrNameLst>
                                      </p:cBhvr>
                                      <p:to>
                                        <p:strVal val="visible"/>
                                      </p:to>
                                    </p:set>
                                    <p:animEffect transition="in" filter="box(in)">
                                      <p:cBhvr>
                                        <p:cTn id="74" dur="500"/>
                                        <p:tgtEl>
                                          <p:spTgt spid="13327"/>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3326"/>
                                        </p:tgtEl>
                                        <p:attrNameLst>
                                          <p:attrName>style.visibility</p:attrName>
                                        </p:attrNameLst>
                                      </p:cBhvr>
                                      <p:to>
                                        <p:strVal val="visible"/>
                                      </p:to>
                                    </p:set>
                                    <p:animEffect transition="in" filter="box(in)">
                                      <p:cBhvr>
                                        <p:cTn id="77"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p:bldP spid="13324" grpId="0"/>
      <p:bldP spid="13325" grpId="0"/>
      <p:bldP spid="13326" grpId="0" animBg="1"/>
      <p:bldP spid="13327" grpId="0"/>
      <p:bldP spid="13328" grpId="0"/>
      <p:bldP spid="13329" grpId="0"/>
      <p:bldP spid="20" grpId="0"/>
      <p:bldP spid="21"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8DD87CC4-9676-4DBD-A8CA-56ABDA2A2C4B}"/>
              </a:ext>
            </a:extLst>
          </p:cNvPr>
          <p:cNvSpPr txBox="1">
            <a:spLocks noChangeArrowheads="1"/>
          </p:cNvSpPr>
          <p:nvPr/>
        </p:nvSpPr>
        <p:spPr bwMode="auto">
          <a:xfrm>
            <a:off x="2249488" y="1196975"/>
            <a:ext cx="7693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b="1">
                <a:latin typeface="Times New Roman" panose="02020603050405020304" pitchFamily="18" charset="0"/>
                <a:cs typeface="Times New Roman" panose="02020603050405020304" pitchFamily="18" charset="0"/>
              </a:rPr>
              <a:t>Vì sao nơi đây nuôi nhiều lợn, gà, vịt ?</a:t>
            </a:r>
          </a:p>
        </p:txBody>
      </p:sp>
      <p:sp>
        <p:nvSpPr>
          <p:cNvPr id="10" name="Text Box 3">
            <a:extLst>
              <a:ext uri="{FF2B5EF4-FFF2-40B4-BE49-F238E27FC236}">
                <a16:creationId xmlns:a16="http://schemas.microsoft.com/office/drawing/2014/main" id="{D757CBC0-20EE-42A4-95E6-D6BD6F676F0D}"/>
              </a:ext>
            </a:extLst>
          </p:cNvPr>
          <p:cNvSpPr txBox="1">
            <a:spLocks noChangeArrowheads="1"/>
          </p:cNvSpPr>
          <p:nvPr/>
        </p:nvSpPr>
        <p:spPr bwMode="auto">
          <a:xfrm>
            <a:off x="1416050" y="2205038"/>
            <a:ext cx="103933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Do có sẵn nguồn thức ăn là lúa, gạo và các sản phẩm phụ của lúa, gạo như cám, ngô, khoai nên nơi đây nuôi nhiều lợn, gà, vịt.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SLGG_2002.jpg">
            <a:extLst>
              <a:ext uri="{FF2B5EF4-FFF2-40B4-BE49-F238E27FC236}">
                <a16:creationId xmlns:a16="http://schemas.microsoft.com/office/drawing/2014/main" id="{17C2FDA0-61A2-4367-A4FA-3EACAC55B6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a:extLst>
              <a:ext uri="{FF2B5EF4-FFF2-40B4-BE49-F238E27FC236}">
                <a16:creationId xmlns:a16="http://schemas.microsoft.com/office/drawing/2014/main" id="{BA73D6E8-AFC0-4165-A0F4-8B4C89AFFD22}"/>
              </a:ext>
            </a:extLst>
          </p:cNvPr>
          <p:cNvSpPr txBox="1">
            <a:spLocks noChangeArrowheads="1"/>
          </p:cNvSpPr>
          <p:nvPr/>
        </p:nvSpPr>
        <p:spPr bwMode="auto">
          <a:xfrm>
            <a:off x="1055688" y="1268413"/>
            <a:ext cx="9720262" cy="10779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0000FF"/>
                </a:solidFill>
                <a:latin typeface="Times New Roman" panose="02020603050405020304" pitchFamily="18" charset="0"/>
                <a:cs typeface="Times New Roman" panose="02020603050405020304" pitchFamily="18" charset="0"/>
              </a:rPr>
              <a:t>- Đồng bằng Bắc Bộ trồng: ngô, khoai, lạc đỗ, cây ăn quả… nhưng trồng lúa nước là chính.</a:t>
            </a:r>
          </a:p>
        </p:txBody>
      </p:sp>
      <p:sp>
        <p:nvSpPr>
          <p:cNvPr id="6" name="Text Box 5">
            <a:extLst>
              <a:ext uri="{FF2B5EF4-FFF2-40B4-BE49-F238E27FC236}">
                <a16:creationId xmlns:a16="http://schemas.microsoft.com/office/drawing/2014/main" id="{A4E20A9C-07A9-4108-B2D5-4B2E66B90151}"/>
              </a:ext>
            </a:extLst>
          </p:cNvPr>
          <p:cNvSpPr txBox="1">
            <a:spLocks noChangeArrowheads="1"/>
          </p:cNvSpPr>
          <p:nvPr/>
        </p:nvSpPr>
        <p:spPr bwMode="auto">
          <a:xfrm>
            <a:off x="1089025" y="2890838"/>
            <a:ext cx="9937750" cy="1076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0000FF"/>
                </a:solidFill>
                <a:latin typeface="Times New Roman" panose="02020603050405020304" pitchFamily="18" charset="0"/>
                <a:cs typeface="Times New Roman" panose="02020603050405020304" pitchFamily="18" charset="0"/>
              </a:rPr>
              <a:t>- Vật nuôi chính ở đồng bằng Bắc Bộ: trâu, bò, lợn (gia súc), vịt, gà (gia cầm), nuôi và đánh bắt cá, tôm.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1130</Words>
  <Application>Microsoft Office PowerPoint</Application>
  <PresentationFormat>Widescreen</PresentationFormat>
  <Paragraphs>128</Paragraphs>
  <Slides>22</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.VnArial</vt:lpstr>
      <vt:lpstr>Architects Daughter</vt:lpstr>
      <vt:lpstr>Arial</vt:lpstr>
      <vt:lpstr>Barlow</vt:lpstr>
      <vt:lpstr>Calibri</vt:lpstr>
      <vt:lpstr>FS Trajan Pro</vt:lpstr>
      <vt:lpstr>Handlee</vt:lpstr>
      <vt:lpstr>Manrope ExtraBold</vt:lpstr>
      <vt:lpstr>Pacifico</vt:lpstr>
      <vt:lpstr>Segoe UI</vt:lpstr>
      <vt:lpstr>Times New Roman</vt:lpstr>
      <vt:lpstr>Verdana</vt:lpstr>
      <vt:lpstr>Default Design</vt:lpstr>
      <vt:lpstr>1_Default Design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Câu hỏi 1: Đồng bằng Bắc Bộ được mệnh danh là    .........   lớn thứ hai của cả nước.  </vt:lpstr>
      <vt:lpstr>Vì sao ở đồng bằng Bắc Bộ có thể trồng nhiều rau xanh xứ lạnh?  </vt:lpstr>
      <vt:lpstr>PowerPoint Presentation</vt:lpstr>
      <vt:lpstr>PowerPoint Presentation</vt:lpstr>
    </vt:vector>
  </TitlesOfParts>
  <Manager>TÌM LÀM GÌ?</Manager>
  <Company>dovankhac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HỎI LÀM CHI?</dc:creator>
  <cp:lastModifiedBy>Hương Đào</cp:lastModifiedBy>
  <cp:revision>78</cp:revision>
  <dcterms:created xsi:type="dcterms:W3CDTF">2014-11-27T08:10:00Z</dcterms:created>
  <dcterms:modified xsi:type="dcterms:W3CDTF">2022-12-21T05:21:45Z</dcterms:modified>
</cp:coreProperties>
</file>