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8"/>
  </p:notesMasterIdLst>
  <p:sldIdLst>
    <p:sldId id="257" r:id="rId3"/>
    <p:sldId id="408" r:id="rId4"/>
    <p:sldId id="397" r:id="rId5"/>
    <p:sldId id="399" r:id="rId6"/>
    <p:sldId id="281" r:id="rId7"/>
    <p:sldId id="282" r:id="rId8"/>
    <p:sldId id="284" r:id="rId9"/>
    <p:sldId id="285" r:id="rId10"/>
    <p:sldId id="266" r:id="rId11"/>
    <p:sldId id="267" r:id="rId12"/>
    <p:sldId id="403" r:id="rId13"/>
    <p:sldId id="402" r:id="rId14"/>
    <p:sldId id="269" r:id="rId15"/>
    <p:sldId id="270" r:id="rId16"/>
    <p:sldId id="286" r:id="rId17"/>
    <p:sldId id="287" r:id="rId18"/>
    <p:sldId id="271" r:id="rId19"/>
    <p:sldId id="401" r:id="rId20"/>
    <p:sldId id="409" r:id="rId21"/>
    <p:sldId id="410" r:id="rId22"/>
    <p:sldId id="413" r:id="rId23"/>
    <p:sldId id="273" r:id="rId24"/>
    <p:sldId id="276" r:id="rId25"/>
    <p:sldId id="404" r:id="rId26"/>
    <p:sldId id="32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66"/>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1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BD69A8-6F1E-43DE-9EBC-B3709F35F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44A85D17-15AF-4E67-B3B6-779B3A76C7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962D06E-11DB-404C-86C7-3C7FCC5B9849}" type="datetimeFigureOut">
              <a:rPr lang="vi-VN"/>
              <a:pPr>
                <a:defRPr/>
              </a:pPr>
              <a:t>07/06/2023</a:t>
            </a:fld>
            <a:endParaRPr lang="vi-VN"/>
          </a:p>
        </p:txBody>
      </p:sp>
      <p:sp>
        <p:nvSpPr>
          <p:cNvPr id="4" name="Slide Image Placeholder 3">
            <a:extLst>
              <a:ext uri="{FF2B5EF4-FFF2-40B4-BE49-F238E27FC236}">
                <a16:creationId xmlns:a16="http://schemas.microsoft.com/office/drawing/2014/main" id="{27C9FC55-053C-47D2-863F-D41380C057F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06F68629-6937-473E-9AAC-157A6E865C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31FC7B1F-1189-4A44-A2B7-CD98A8DD5D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ED741DB-8CC8-46E3-B3B8-6BDA7990FE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D1B8CA-FE3F-4612-9B08-3190C597E0D6}"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51;p:notes">
            <a:extLst>
              <a:ext uri="{FF2B5EF4-FFF2-40B4-BE49-F238E27FC236}">
                <a16:creationId xmlns:a16="http://schemas.microsoft.com/office/drawing/2014/main" id="{DCC72652-5469-49EF-9347-E5284F7A154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195" name="Google Shape;152;p:notes">
            <a:extLst>
              <a:ext uri="{FF2B5EF4-FFF2-40B4-BE49-F238E27FC236}">
                <a16:creationId xmlns:a16="http://schemas.microsoft.com/office/drawing/2014/main" id="{D4764B80-A40F-44C0-9953-C7659F26D429}"/>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51;p:notes">
            <a:extLst>
              <a:ext uri="{FF2B5EF4-FFF2-40B4-BE49-F238E27FC236}">
                <a16:creationId xmlns:a16="http://schemas.microsoft.com/office/drawing/2014/main" id="{9588B94C-B01C-4A29-8637-19F587409C3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0243" name="Google Shape;152;p:notes">
            <a:extLst>
              <a:ext uri="{FF2B5EF4-FFF2-40B4-BE49-F238E27FC236}">
                <a16:creationId xmlns:a16="http://schemas.microsoft.com/office/drawing/2014/main" id="{41FE4916-850F-4EA1-8EA1-0DA2D8A9DDBC}"/>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65;gde5cc0fb88_0_36:notes">
            <a:extLst>
              <a:ext uri="{FF2B5EF4-FFF2-40B4-BE49-F238E27FC236}">
                <a16:creationId xmlns:a16="http://schemas.microsoft.com/office/drawing/2014/main" id="{6C4F55EA-55CD-43D2-9C3A-52C28FC8EFE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291" name="Google Shape;166;gde5cc0fb88_0_36:notes">
            <a:extLst>
              <a:ext uri="{FF2B5EF4-FFF2-40B4-BE49-F238E27FC236}">
                <a16:creationId xmlns:a16="http://schemas.microsoft.com/office/drawing/2014/main" id="{586F8558-AC4C-4CEE-95C9-F608E0FC6F3F}"/>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65;gde5cc0fb88_0_36:notes">
            <a:extLst>
              <a:ext uri="{FF2B5EF4-FFF2-40B4-BE49-F238E27FC236}">
                <a16:creationId xmlns:a16="http://schemas.microsoft.com/office/drawing/2014/main" id="{AE26588C-AA97-404D-A834-CABA2DB4862C}"/>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7" name="Google Shape;166;gde5cc0fb88_0_36:notes">
            <a:extLst>
              <a:ext uri="{FF2B5EF4-FFF2-40B4-BE49-F238E27FC236}">
                <a16:creationId xmlns:a16="http://schemas.microsoft.com/office/drawing/2014/main" id="{9D375056-F38C-46A2-BB2D-756907AF21CD}"/>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A3F5E3-AADA-4F60-AAFA-64A2011150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EA180C-7FCE-4768-B0BA-B3BE79813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0DE03B-0F15-4BC8-A48B-673F15A59BCD}"/>
              </a:ext>
            </a:extLst>
          </p:cNvPr>
          <p:cNvSpPr>
            <a:spLocks noGrp="1" noChangeArrowheads="1"/>
          </p:cNvSpPr>
          <p:nvPr>
            <p:ph type="sldNum" sz="quarter" idx="12"/>
          </p:nvPr>
        </p:nvSpPr>
        <p:spPr>
          <a:ln/>
        </p:spPr>
        <p:txBody>
          <a:bodyPr/>
          <a:lstStyle>
            <a:lvl1pPr>
              <a:defRPr/>
            </a:lvl1pPr>
          </a:lstStyle>
          <a:p>
            <a:fld id="{FD925E30-428B-4F18-99E2-D59BBB0126D0}" type="slidenum">
              <a:rPr lang="en-US" altLang="en-US"/>
              <a:pPr/>
              <a:t>‹#›</a:t>
            </a:fld>
            <a:endParaRPr lang="en-US" altLang="en-US"/>
          </a:p>
        </p:txBody>
      </p:sp>
    </p:spTree>
    <p:extLst>
      <p:ext uri="{BB962C8B-B14F-4D97-AF65-F5344CB8AC3E}">
        <p14:creationId xmlns:p14="http://schemas.microsoft.com/office/powerpoint/2010/main" val="41043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A5365C-978C-46B5-8C03-7CAB954F29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338AA3-DAAE-4EBB-B5FD-DDB6D14E7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44E589-EB5B-4C9E-88B2-48800D6F70DD}"/>
              </a:ext>
            </a:extLst>
          </p:cNvPr>
          <p:cNvSpPr>
            <a:spLocks noGrp="1" noChangeArrowheads="1"/>
          </p:cNvSpPr>
          <p:nvPr>
            <p:ph type="sldNum" sz="quarter" idx="12"/>
          </p:nvPr>
        </p:nvSpPr>
        <p:spPr>
          <a:ln/>
        </p:spPr>
        <p:txBody>
          <a:bodyPr/>
          <a:lstStyle>
            <a:lvl1pPr>
              <a:defRPr/>
            </a:lvl1pPr>
          </a:lstStyle>
          <a:p>
            <a:fld id="{7AC5A32A-F819-4F40-8C46-611160318F34}" type="slidenum">
              <a:rPr lang="en-US" altLang="en-US"/>
              <a:pPr/>
              <a:t>‹#›</a:t>
            </a:fld>
            <a:endParaRPr lang="en-US" altLang="en-US"/>
          </a:p>
        </p:txBody>
      </p:sp>
    </p:spTree>
    <p:extLst>
      <p:ext uri="{BB962C8B-B14F-4D97-AF65-F5344CB8AC3E}">
        <p14:creationId xmlns:p14="http://schemas.microsoft.com/office/powerpoint/2010/main" val="25603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3BBEBD-65A1-4E67-807F-B00BBCCB5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80D50-4183-43A8-BEED-08D49EBC8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067FD1-D0E7-40FE-A73B-3B82D1C803AE}"/>
              </a:ext>
            </a:extLst>
          </p:cNvPr>
          <p:cNvSpPr>
            <a:spLocks noGrp="1" noChangeArrowheads="1"/>
          </p:cNvSpPr>
          <p:nvPr>
            <p:ph type="sldNum" sz="quarter" idx="12"/>
          </p:nvPr>
        </p:nvSpPr>
        <p:spPr>
          <a:ln/>
        </p:spPr>
        <p:txBody>
          <a:bodyPr/>
          <a:lstStyle>
            <a:lvl1pPr>
              <a:defRPr/>
            </a:lvl1pPr>
          </a:lstStyle>
          <a:p>
            <a:fld id="{AD06AC18-3931-4E80-ACEB-7D96F0F3B15B}" type="slidenum">
              <a:rPr lang="en-US" altLang="en-US"/>
              <a:pPr/>
              <a:t>‹#›</a:t>
            </a:fld>
            <a:endParaRPr lang="en-US" altLang="en-US"/>
          </a:p>
        </p:txBody>
      </p:sp>
    </p:spTree>
    <p:extLst>
      <p:ext uri="{BB962C8B-B14F-4D97-AF65-F5344CB8AC3E}">
        <p14:creationId xmlns:p14="http://schemas.microsoft.com/office/powerpoint/2010/main" val="427029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9A63A3D-974A-409F-81D5-8E1E96FA2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60A505F-2824-4C24-A6A8-C5FC1FDB0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9DB54C-3952-48CE-8264-2F94FBD81F69}"/>
              </a:ext>
            </a:extLst>
          </p:cNvPr>
          <p:cNvSpPr>
            <a:spLocks noGrp="1" noChangeArrowheads="1"/>
          </p:cNvSpPr>
          <p:nvPr>
            <p:ph type="sldNum" sz="quarter" idx="12"/>
          </p:nvPr>
        </p:nvSpPr>
        <p:spPr>
          <a:ln/>
        </p:spPr>
        <p:txBody>
          <a:bodyPr/>
          <a:lstStyle>
            <a:lvl1pPr>
              <a:defRPr/>
            </a:lvl1pPr>
          </a:lstStyle>
          <a:p>
            <a:fld id="{1BEE48CF-939C-45EE-841F-2D55FE017874}" type="slidenum">
              <a:rPr lang="en-US" altLang="en-US"/>
              <a:pPr/>
              <a:t>‹#›</a:t>
            </a:fld>
            <a:endParaRPr lang="en-US" altLang="en-US"/>
          </a:p>
        </p:txBody>
      </p:sp>
    </p:spTree>
    <p:extLst>
      <p:ext uri="{BB962C8B-B14F-4D97-AF65-F5344CB8AC3E}">
        <p14:creationId xmlns:p14="http://schemas.microsoft.com/office/powerpoint/2010/main" val="144109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C913A3-B017-4B87-9CF1-3648F7A67C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2AC3AD-9F80-444D-8A4A-B7BA1EBFA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B32595-8917-4A45-B01A-B760DFEA72DF}"/>
              </a:ext>
            </a:extLst>
          </p:cNvPr>
          <p:cNvSpPr>
            <a:spLocks noGrp="1" noChangeArrowheads="1"/>
          </p:cNvSpPr>
          <p:nvPr>
            <p:ph type="sldNum" sz="quarter" idx="12"/>
          </p:nvPr>
        </p:nvSpPr>
        <p:spPr>
          <a:ln/>
        </p:spPr>
        <p:txBody>
          <a:bodyPr/>
          <a:lstStyle>
            <a:lvl1pPr>
              <a:defRPr/>
            </a:lvl1pPr>
          </a:lstStyle>
          <a:p>
            <a:fld id="{6FB92303-D1AC-4BF1-B09D-7055AF011C91}" type="slidenum">
              <a:rPr lang="en-US" altLang="en-US"/>
              <a:pPr/>
              <a:t>‹#›</a:t>
            </a:fld>
            <a:endParaRPr lang="en-US" altLang="en-US"/>
          </a:p>
        </p:txBody>
      </p:sp>
    </p:spTree>
    <p:extLst>
      <p:ext uri="{BB962C8B-B14F-4D97-AF65-F5344CB8AC3E}">
        <p14:creationId xmlns:p14="http://schemas.microsoft.com/office/powerpoint/2010/main" val="88591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pic>
        <p:nvPicPr>
          <p:cNvPr id="15" name="Google Shape;56;p13">
            <a:extLst>
              <a:ext uri="{FF2B5EF4-FFF2-40B4-BE49-F238E27FC236}">
                <a16:creationId xmlns:a16="http://schemas.microsoft.com/office/drawing/2014/main" id="{E47392D1-CA76-47FA-B225-C1920C6C5BE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638" y="-628650"/>
            <a:ext cx="41878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70;p13">
            <a:extLst>
              <a:ext uri="{FF2B5EF4-FFF2-40B4-BE49-F238E27FC236}">
                <a16:creationId xmlns:a16="http://schemas.microsoft.com/office/drawing/2014/main" id="{7D810999-360B-4791-8E34-DC41EBCF39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5257800"/>
            <a:ext cx="284638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Google Shape;57;p13"/>
          <p:cNvSpPr txBox="1">
            <a:spLocks noGrp="1"/>
          </p:cNvSpPr>
          <p:nvPr>
            <p:ph type="title"/>
          </p:nvPr>
        </p:nvSpPr>
        <p:spPr>
          <a:xfrm>
            <a:off x="950968" y="694944"/>
            <a:ext cx="10290000" cy="763600"/>
          </a:xfrm>
          <a:prstGeom prst="rect">
            <a:avLst/>
          </a:prstGeom>
        </p:spPr>
        <p:txBody>
          <a:bodyPr spcFirstLastPara="1" anchor="t">
            <a:noAutofit/>
          </a:bodyPr>
          <a:lstStyle>
            <a:lvl1pPr lvl="0" algn="ctr">
              <a:spcBef>
                <a:spcPts val="0"/>
              </a:spcBef>
              <a:spcAft>
                <a:spcPts val="0"/>
              </a:spcAft>
              <a:buSzPts val="2800"/>
              <a:buNone/>
              <a:defRPr sz="36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58" name="Google Shape;58;p13"/>
          <p:cNvSpPr txBox="1">
            <a:spLocks noGrp="1"/>
          </p:cNvSpPr>
          <p:nvPr>
            <p:ph type="subTitle" idx="1"/>
          </p:nvPr>
        </p:nvSpPr>
        <p:spPr>
          <a:xfrm>
            <a:off x="2682699" y="2387467"/>
            <a:ext cx="33240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59" name="Google Shape;59;p13"/>
          <p:cNvSpPr txBox="1">
            <a:spLocks noGrp="1"/>
          </p:cNvSpPr>
          <p:nvPr>
            <p:ph type="subTitle" idx="2"/>
          </p:nvPr>
        </p:nvSpPr>
        <p:spPr>
          <a:xfrm>
            <a:off x="2682708" y="1869733"/>
            <a:ext cx="3328400" cy="4260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0" name="Google Shape;60;p13"/>
          <p:cNvSpPr txBox="1">
            <a:spLocks noGrp="1"/>
          </p:cNvSpPr>
          <p:nvPr>
            <p:ph type="title" idx="3"/>
          </p:nvPr>
        </p:nvSpPr>
        <p:spPr>
          <a:xfrm>
            <a:off x="1285808"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1" name="Google Shape;61;p13"/>
          <p:cNvSpPr txBox="1">
            <a:spLocks noGrp="1"/>
          </p:cNvSpPr>
          <p:nvPr>
            <p:ph type="subTitle" idx="4"/>
          </p:nvPr>
        </p:nvSpPr>
        <p:spPr>
          <a:xfrm>
            <a:off x="2682708"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2" name="Google Shape;62;p13"/>
          <p:cNvSpPr txBox="1">
            <a:spLocks noGrp="1"/>
          </p:cNvSpPr>
          <p:nvPr>
            <p:ph type="subTitle" idx="5"/>
          </p:nvPr>
        </p:nvSpPr>
        <p:spPr>
          <a:xfrm>
            <a:off x="2682708"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3" name="Google Shape;63;p13"/>
          <p:cNvSpPr txBox="1">
            <a:spLocks noGrp="1"/>
          </p:cNvSpPr>
          <p:nvPr>
            <p:ph type="title" idx="6"/>
          </p:nvPr>
        </p:nvSpPr>
        <p:spPr>
          <a:xfrm>
            <a:off x="1285808"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4" name="Google Shape;64;p13"/>
          <p:cNvSpPr txBox="1">
            <a:spLocks noGrp="1"/>
          </p:cNvSpPr>
          <p:nvPr>
            <p:ph type="subTitle" idx="7"/>
          </p:nvPr>
        </p:nvSpPr>
        <p:spPr>
          <a:xfrm>
            <a:off x="7756341" y="2392195"/>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5" name="Google Shape;65;p13"/>
          <p:cNvSpPr txBox="1">
            <a:spLocks noGrp="1"/>
          </p:cNvSpPr>
          <p:nvPr>
            <p:ph type="subTitle" idx="8"/>
          </p:nvPr>
        </p:nvSpPr>
        <p:spPr>
          <a:xfrm>
            <a:off x="7756343" y="1869733"/>
            <a:ext cx="3328400" cy="426800"/>
          </a:xfrm>
          <a:prstGeom prst="rect">
            <a:avLst/>
          </a:prstGeom>
          <a:ln>
            <a:noFill/>
          </a:ln>
        </p:spPr>
        <p:txBody>
          <a:bodyPr spcFirstLastPara="1" anchor="ctr">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6" name="Google Shape;66;p13"/>
          <p:cNvSpPr txBox="1">
            <a:spLocks noGrp="1"/>
          </p:cNvSpPr>
          <p:nvPr>
            <p:ph type="title" idx="9"/>
          </p:nvPr>
        </p:nvSpPr>
        <p:spPr>
          <a:xfrm>
            <a:off x="6359441"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7" name="Google Shape;67;p13"/>
          <p:cNvSpPr txBox="1">
            <a:spLocks noGrp="1"/>
          </p:cNvSpPr>
          <p:nvPr>
            <p:ph type="subTitle" idx="13"/>
          </p:nvPr>
        </p:nvSpPr>
        <p:spPr>
          <a:xfrm>
            <a:off x="7756341"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8" name="Google Shape;68;p13"/>
          <p:cNvSpPr txBox="1">
            <a:spLocks noGrp="1"/>
          </p:cNvSpPr>
          <p:nvPr>
            <p:ph type="subTitle" idx="14"/>
          </p:nvPr>
        </p:nvSpPr>
        <p:spPr>
          <a:xfrm>
            <a:off x="7756343"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9" name="Google Shape;69;p13"/>
          <p:cNvSpPr txBox="1">
            <a:spLocks noGrp="1"/>
          </p:cNvSpPr>
          <p:nvPr>
            <p:ph type="title" idx="15"/>
          </p:nvPr>
        </p:nvSpPr>
        <p:spPr>
          <a:xfrm>
            <a:off x="6359441"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Tree>
    <p:extLst>
      <p:ext uri="{BB962C8B-B14F-4D97-AF65-F5344CB8AC3E}">
        <p14:creationId xmlns:p14="http://schemas.microsoft.com/office/powerpoint/2010/main" val="307689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1"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841DA5-9DA6-4F52-8BBC-DADEFFAB47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917555-8D1E-48A9-9917-44B5096D7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2F983B-FF6F-4892-BEE9-8D4DEEDAAA22}"/>
              </a:ext>
            </a:extLst>
          </p:cNvPr>
          <p:cNvSpPr>
            <a:spLocks noGrp="1" noChangeArrowheads="1"/>
          </p:cNvSpPr>
          <p:nvPr>
            <p:ph type="sldNum" sz="quarter" idx="12"/>
          </p:nvPr>
        </p:nvSpPr>
        <p:spPr>
          <a:ln/>
        </p:spPr>
        <p:txBody>
          <a:bodyPr/>
          <a:lstStyle>
            <a:lvl1pPr>
              <a:defRPr/>
            </a:lvl1pPr>
          </a:lstStyle>
          <a:p>
            <a:fld id="{AE780848-2CBD-40FE-9E44-44656462125A}" type="slidenum">
              <a:rPr lang="en-US" altLang="en-US"/>
              <a:pPr/>
              <a:t>‹#›</a:t>
            </a:fld>
            <a:endParaRPr lang="en-US" altLang="en-US"/>
          </a:p>
        </p:txBody>
      </p:sp>
    </p:spTree>
    <p:extLst>
      <p:ext uri="{BB962C8B-B14F-4D97-AF65-F5344CB8AC3E}">
        <p14:creationId xmlns:p14="http://schemas.microsoft.com/office/powerpoint/2010/main" val="227139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78C724-62E1-4D79-9E80-669964D4FF99}"/>
              </a:ext>
            </a:extLst>
          </p:cNvPr>
          <p:cNvSpPr>
            <a:spLocks noGrp="1" noChangeArrowheads="1"/>
          </p:cNvSpPr>
          <p:nvPr>
            <p:ph type="dt" sz="half" idx="10"/>
          </p:nvPr>
        </p:nvSpPr>
        <p:spPr>
          <a:ln/>
        </p:spPr>
        <p:txBody>
          <a:bodyPr/>
          <a:lstStyle>
            <a:lvl1pPr>
              <a:defRPr/>
            </a:lvl1pPr>
          </a:lstStyle>
          <a:p>
            <a:pPr>
              <a:defRPr/>
            </a:pPr>
            <a:fld id="{E37CC6FE-D160-4248-924D-1B08CB0360C5}" type="datetimeFigureOut">
              <a:rPr lang="en-US"/>
              <a:pPr>
                <a:defRPr/>
              </a:pPr>
              <a:t>6/7/2023</a:t>
            </a:fld>
            <a:endParaRPr lang="en-US"/>
          </a:p>
        </p:txBody>
      </p:sp>
      <p:sp>
        <p:nvSpPr>
          <p:cNvPr id="5" name="Rectangle 5">
            <a:extLst>
              <a:ext uri="{FF2B5EF4-FFF2-40B4-BE49-F238E27FC236}">
                <a16:creationId xmlns:a16="http://schemas.microsoft.com/office/drawing/2014/main" id="{2ECD2E3C-7181-48C8-967F-3EEE3B12A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F36369-D2C8-48EF-975E-5483FE54709F}"/>
              </a:ext>
            </a:extLst>
          </p:cNvPr>
          <p:cNvSpPr>
            <a:spLocks noGrp="1" noChangeArrowheads="1"/>
          </p:cNvSpPr>
          <p:nvPr>
            <p:ph type="sldNum" sz="quarter" idx="12"/>
          </p:nvPr>
        </p:nvSpPr>
        <p:spPr>
          <a:ln/>
        </p:spPr>
        <p:txBody>
          <a:bodyPr/>
          <a:lstStyle>
            <a:lvl1pPr>
              <a:defRPr/>
            </a:lvl1pPr>
          </a:lstStyle>
          <a:p>
            <a:fld id="{18B73B5D-1F31-4A30-9A28-5F7D6682AF69}" type="slidenum">
              <a:rPr lang="en-US" altLang="en-US"/>
              <a:pPr/>
              <a:t>‹#›</a:t>
            </a:fld>
            <a:endParaRPr lang="en-US" altLang="en-US"/>
          </a:p>
        </p:txBody>
      </p:sp>
    </p:spTree>
    <p:extLst>
      <p:ext uri="{BB962C8B-B14F-4D97-AF65-F5344CB8AC3E}">
        <p14:creationId xmlns:p14="http://schemas.microsoft.com/office/powerpoint/2010/main" val="414255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2C109D-3DC8-4B9E-804B-D50B9850BCB3}"/>
              </a:ext>
            </a:extLst>
          </p:cNvPr>
          <p:cNvSpPr>
            <a:spLocks noGrp="1" noChangeArrowheads="1"/>
          </p:cNvSpPr>
          <p:nvPr>
            <p:ph type="dt" sz="half" idx="10"/>
          </p:nvPr>
        </p:nvSpPr>
        <p:spPr>
          <a:ln/>
        </p:spPr>
        <p:txBody>
          <a:bodyPr/>
          <a:lstStyle>
            <a:lvl1pPr>
              <a:defRPr/>
            </a:lvl1pPr>
          </a:lstStyle>
          <a:p>
            <a:pPr>
              <a:defRPr/>
            </a:pPr>
            <a:fld id="{72201A45-0438-4EA8-AE9D-A8141CEB475E}" type="datetimeFigureOut">
              <a:rPr lang="en-US"/>
              <a:pPr>
                <a:defRPr/>
              </a:pPr>
              <a:t>6/7/2023</a:t>
            </a:fld>
            <a:endParaRPr lang="en-US"/>
          </a:p>
        </p:txBody>
      </p:sp>
      <p:sp>
        <p:nvSpPr>
          <p:cNvPr id="5" name="Rectangle 5">
            <a:extLst>
              <a:ext uri="{FF2B5EF4-FFF2-40B4-BE49-F238E27FC236}">
                <a16:creationId xmlns:a16="http://schemas.microsoft.com/office/drawing/2014/main" id="{3F625074-D450-46DB-831D-273DF8133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CB8A04-11B0-41D2-9394-9B0B0F7A63A9}"/>
              </a:ext>
            </a:extLst>
          </p:cNvPr>
          <p:cNvSpPr>
            <a:spLocks noGrp="1" noChangeArrowheads="1"/>
          </p:cNvSpPr>
          <p:nvPr>
            <p:ph type="sldNum" sz="quarter" idx="12"/>
          </p:nvPr>
        </p:nvSpPr>
        <p:spPr>
          <a:ln/>
        </p:spPr>
        <p:txBody>
          <a:bodyPr/>
          <a:lstStyle>
            <a:lvl1pPr>
              <a:defRPr/>
            </a:lvl1pPr>
          </a:lstStyle>
          <a:p>
            <a:fld id="{7CE02E5D-D657-4FA7-B05E-C09D954D3FEA}" type="slidenum">
              <a:rPr lang="en-US" altLang="en-US"/>
              <a:pPr/>
              <a:t>‹#›</a:t>
            </a:fld>
            <a:endParaRPr lang="en-US" altLang="en-US"/>
          </a:p>
        </p:txBody>
      </p:sp>
    </p:spTree>
    <p:extLst>
      <p:ext uri="{BB962C8B-B14F-4D97-AF65-F5344CB8AC3E}">
        <p14:creationId xmlns:p14="http://schemas.microsoft.com/office/powerpoint/2010/main" val="267351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835003-878C-47B7-AD9D-1D71A07EE043}"/>
              </a:ext>
            </a:extLst>
          </p:cNvPr>
          <p:cNvSpPr>
            <a:spLocks noGrp="1" noChangeArrowheads="1"/>
          </p:cNvSpPr>
          <p:nvPr>
            <p:ph type="dt" sz="half" idx="10"/>
          </p:nvPr>
        </p:nvSpPr>
        <p:spPr>
          <a:ln/>
        </p:spPr>
        <p:txBody>
          <a:bodyPr/>
          <a:lstStyle>
            <a:lvl1pPr>
              <a:defRPr/>
            </a:lvl1pPr>
          </a:lstStyle>
          <a:p>
            <a:pPr>
              <a:defRPr/>
            </a:pPr>
            <a:fld id="{87B5A38B-9B70-4326-901F-5F45B625ACB3}" type="datetimeFigureOut">
              <a:rPr lang="en-US"/>
              <a:pPr>
                <a:defRPr/>
              </a:pPr>
              <a:t>6/7/2023</a:t>
            </a:fld>
            <a:endParaRPr lang="en-US"/>
          </a:p>
        </p:txBody>
      </p:sp>
      <p:sp>
        <p:nvSpPr>
          <p:cNvPr id="5" name="Rectangle 5">
            <a:extLst>
              <a:ext uri="{FF2B5EF4-FFF2-40B4-BE49-F238E27FC236}">
                <a16:creationId xmlns:a16="http://schemas.microsoft.com/office/drawing/2014/main" id="{491FFE33-AA50-412C-8EA5-B78FFE110E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20BC6C-939A-47B3-9E33-268BDC1534D8}"/>
              </a:ext>
            </a:extLst>
          </p:cNvPr>
          <p:cNvSpPr>
            <a:spLocks noGrp="1" noChangeArrowheads="1"/>
          </p:cNvSpPr>
          <p:nvPr>
            <p:ph type="sldNum" sz="quarter" idx="12"/>
          </p:nvPr>
        </p:nvSpPr>
        <p:spPr>
          <a:ln/>
        </p:spPr>
        <p:txBody>
          <a:bodyPr/>
          <a:lstStyle>
            <a:lvl1pPr>
              <a:defRPr/>
            </a:lvl1pPr>
          </a:lstStyle>
          <a:p>
            <a:fld id="{F931E636-C2E4-491F-AE3D-E0ECEF9882B8}" type="slidenum">
              <a:rPr lang="en-US" altLang="en-US"/>
              <a:pPr/>
              <a:t>‹#›</a:t>
            </a:fld>
            <a:endParaRPr lang="en-US" altLang="en-US"/>
          </a:p>
        </p:txBody>
      </p:sp>
    </p:spTree>
    <p:extLst>
      <p:ext uri="{BB962C8B-B14F-4D97-AF65-F5344CB8AC3E}">
        <p14:creationId xmlns:p14="http://schemas.microsoft.com/office/powerpoint/2010/main" val="402071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E21B9B-C501-4212-A034-63E5CC6BA092}"/>
              </a:ext>
            </a:extLst>
          </p:cNvPr>
          <p:cNvSpPr>
            <a:spLocks noGrp="1" noChangeArrowheads="1"/>
          </p:cNvSpPr>
          <p:nvPr>
            <p:ph type="dt" sz="half" idx="10"/>
          </p:nvPr>
        </p:nvSpPr>
        <p:spPr>
          <a:ln/>
        </p:spPr>
        <p:txBody>
          <a:bodyPr/>
          <a:lstStyle>
            <a:lvl1pPr>
              <a:defRPr/>
            </a:lvl1pPr>
          </a:lstStyle>
          <a:p>
            <a:pPr>
              <a:defRPr/>
            </a:pPr>
            <a:fld id="{DE7B7DA2-62FB-4843-AC5C-39DEBA7305B1}" type="datetimeFigureOut">
              <a:rPr lang="en-US"/>
              <a:pPr>
                <a:defRPr/>
              </a:pPr>
              <a:t>6/7/2023</a:t>
            </a:fld>
            <a:endParaRPr lang="en-US"/>
          </a:p>
        </p:txBody>
      </p:sp>
      <p:sp>
        <p:nvSpPr>
          <p:cNvPr id="6" name="Rectangle 5">
            <a:extLst>
              <a:ext uri="{FF2B5EF4-FFF2-40B4-BE49-F238E27FC236}">
                <a16:creationId xmlns:a16="http://schemas.microsoft.com/office/drawing/2014/main" id="{52345A1D-4330-4599-B44D-F466984E2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342CA9-7C3C-4A13-9721-172FB1BEE64C}"/>
              </a:ext>
            </a:extLst>
          </p:cNvPr>
          <p:cNvSpPr>
            <a:spLocks noGrp="1" noChangeArrowheads="1"/>
          </p:cNvSpPr>
          <p:nvPr>
            <p:ph type="sldNum" sz="quarter" idx="12"/>
          </p:nvPr>
        </p:nvSpPr>
        <p:spPr>
          <a:ln/>
        </p:spPr>
        <p:txBody>
          <a:bodyPr/>
          <a:lstStyle>
            <a:lvl1pPr>
              <a:defRPr/>
            </a:lvl1pPr>
          </a:lstStyle>
          <a:p>
            <a:fld id="{E34E38E4-7F02-4085-9DE1-FBD0B9701006}" type="slidenum">
              <a:rPr lang="en-US" altLang="en-US"/>
              <a:pPr/>
              <a:t>‹#›</a:t>
            </a:fld>
            <a:endParaRPr lang="en-US" altLang="en-US"/>
          </a:p>
        </p:txBody>
      </p:sp>
    </p:spTree>
    <p:extLst>
      <p:ext uri="{BB962C8B-B14F-4D97-AF65-F5344CB8AC3E}">
        <p14:creationId xmlns:p14="http://schemas.microsoft.com/office/powerpoint/2010/main" val="30011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379E97-CCFC-405F-A15B-AE664ED53E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BF33A5-3E90-405D-AC65-4ED66BAF5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A9FE33-DBDB-4B2D-8392-58C72A00DD85}"/>
              </a:ext>
            </a:extLst>
          </p:cNvPr>
          <p:cNvSpPr>
            <a:spLocks noGrp="1" noChangeArrowheads="1"/>
          </p:cNvSpPr>
          <p:nvPr>
            <p:ph type="sldNum" sz="quarter" idx="12"/>
          </p:nvPr>
        </p:nvSpPr>
        <p:spPr>
          <a:ln/>
        </p:spPr>
        <p:txBody>
          <a:bodyPr/>
          <a:lstStyle>
            <a:lvl1pPr>
              <a:defRPr/>
            </a:lvl1pPr>
          </a:lstStyle>
          <a:p>
            <a:fld id="{E72E3984-EBA2-414A-A10B-23AD6BEF9A9A}" type="slidenum">
              <a:rPr lang="en-US" altLang="en-US"/>
              <a:pPr/>
              <a:t>‹#›</a:t>
            </a:fld>
            <a:endParaRPr lang="en-US" altLang="en-US"/>
          </a:p>
        </p:txBody>
      </p:sp>
    </p:spTree>
    <p:extLst>
      <p:ext uri="{BB962C8B-B14F-4D97-AF65-F5344CB8AC3E}">
        <p14:creationId xmlns:p14="http://schemas.microsoft.com/office/powerpoint/2010/main" val="249525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13132A-DF79-4131-99C6-5CF351EB2D81}"/>
              </a:ext>
            </a:extLst>
          </p:cNvPr>
          <p:cNvSpPr>
            <a:spLocks noGrp="1" noChangeArrowheads="1"/>
          </p:cNvSpPr>
          <p:nvPr>
            <p:ph type="dt" sz="half" idx="10"/>
          </p:nvPr>
        </p:nvSpPr>
        <p:spPr>
          <a:ln/>
        </p:spPr>
        <p:txBody>
          <a:bodyPr/>
          <a:lstStyle>
            <a:lvl1pPr>
              <a:defRPr/>
            </a:lvl1pPr>
          </a:lstStyle>
          <a:p>
            <a:pPr>
              <a:defRPr/>
            </a:pPr>
            <a:fld id="{34CAF763-F977-4CA1-AF26-BD9C08CBBFE8}" type="datetimeFigureOut">
              <a:rPr lang="en-US"/>
              <a:pPr>
                <a:defRPr/>
              </a:pPr>
              <a:t>6/7/2023</a:t>
            </a:fld>
            <a:endParaRPr lang="en-US"/>
          </a:p>
        </p:txBody>
      </p:sp>
      <p:sp>
        <p:nvSpPr>
          <p:cNvPr id="8" name="Rectangle 5">
            <a:extLst>
              <a:ext uri="{FF2B5EF4-FFF2-40B4-BE49-F238E27FC236}">
                <a16:creationId xmlns:a16="http://schemas.microsoft.com/office/drawing/2014/main" id="{F425D8ED-F813-4678-A9D2-36A227E59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DBB863-E690-4EBD-8CEA-B51DCADC8982}"/>
              </a:ext>
            </a:extLst>
          </p:cNvPr>
          <p:cNvSpPr>
            <a:spLocks noGrp="1" noChangeArrowheads="1"/>
          </p:cNvSpPr>
          <p:nvPr>
            <p:ph type="sldNum" sz="quarter" idx="12"/>
          </p:nvPr>
        </p:nvSpPr>
        <p:spPr>
          <a:ln/>
        </p:spPr>
        <p:txBody>
          <a:bodyPr/>
          <a:lstStyle>
            <a:lvl1pPr>
              <a:defRPr/>
            </a:lvl1pPr>
          </a:lstStyle>
          <a:p>
            <a:fld id="{AAAD8F3B-8144-4C4C-AE8F-58EBDCED0732}" type="slidenum">
              <a:rPr lang="en-US" altLang="en-US"/>
              <a:pPr/>
              <a:t>‹#›</a:t>
            </a:fld>
            <a:endParaRPr lang="en-US" altLang="en-US"/>
          </a:p>
        </p:txBody>
      </p:sp>
    </p:spTree>
    <p:extLst>
      <p:ext uri="{BB962C8B-B14F-4D97-AF65-F5344CB8AC3E}">
        <p14:creationId xmlns:p14="http://schemas.microsoft.com/office/powerpoint/2010/main" val="336479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161C38-904D-4A3C-97DA-E0D568C05F39}"/>
              </a:ext>
            </a:extLst>
          </p:cNvPr>
          <p:cNvSpPr>
            <a:spLocks noGrp="1" noChangeArrowheads="1"/>
          </p:cNvSpPr>
          <p:nvPr>
            <p:ph type="dt" sz="half" idx="10"/>
          </p:nvPr>
        </p:nvSpPr>
        <p:spPr>
          <a:ln/>
        </p:spPr>
        <p:txBody>
          <a:bodyPr/>
          <a:lstStyle>
            <a:lvl1pPr>
              <a:defRPr/>
            </a:lvl1pPr>
          </a:lstStyle>
          <a:p>
            <a:pPr>
              <a:defRPr/>
            </a:pPr>
            <a:fld id="{54E07602-CF61-4EA5-988F-789695B9CD93}" type="datetimeFigureOut">
              <a:rPr lang="en-US"/>
              <a:pPr>
                <a:defRPr/>
              </a:pPr>
              <a:t>6/7/2023</a:t>
            </a:fld>
            <a:endParaRPr lang="en-US"/>
          </a:p>
        </p:txBody>
      </p:sp>
      <p:sp>
        <p:nvSpPr>
          <p:cNvPr id="4" name="Rectangle 5">
            <a:extLst>
              <a:ext uri="{FF2B5EF4-FFF2-40B4-BE49-F238E27FC236}">
                <a16:creationId xmlns:a16="http://schemas.microsoft.com/office/drawing/2014/main" id="{98A099D5-757F-43AF-B4AC-3BA15EEDC7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3368DE-1DE7-4730-84C0-820DE3D22D7D}"/>
              </a:ext>
            </a:extLst>
          </p:cNvPr>
          <p:cNvSpPr>
            <a:spLocks noGrp="1" noChangeArrowheads="1"/>
          </p:cNvSpPr>
          <p:nvPr>
            <p:ph type="sldNum" sz="quarter" idx="12"/>
          </p:nvPr>
        </p:nvSpPr>
        <p:spPr>
          <a:ln/>
        </p:spPr>
        <p:txBody>
          <a:bodyPr/>
          <a:lstStyle>
            <a:lvl1pPr>
              <a:defRPr/>
            </a:lvl1pPr>
          </a:lstStyle>
          <a:p>
            <a:fld id="{BBF7A721-E4F8-4ABC-BDC2-6EF3FE9B084F}" type="slidenum">
              <a:rPr lang="en-US" altLang="en-US"/>
              <a:pPr/>
              <a:t>‹#›</a:t>
            </a:fld>
            <a:endParaRPr lang="en-US" altLang="en-US"/>
          </a:p>
        </p:txBody>
      </p:sp>
    </p:spTree>
    <p:extLst>
      <p:ext uri="{BB962C8B-B14F-4D97-AF65-F5344CB8AC3E}">
        <p14:creationId xmlns:p14="http://schemas.microsoft.com/office/powerpoint/2010/main" val="183277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C39D8D-CAAB-4549-ACE7-08F6721F5F6A}"/>
              </a:ext>
            </a:extLst>
          </p:cNvPr>
          <p:cNvSpPr>
            <a:spLocks noGrp="1" noChangeArrowheads="1"/>
          </p:cNvSpPr>
          <p:nvPr>
            <p:ph type="dt" sz="half" idx="10"/>
          </p:nvPr>
        </p:nvSpPr>
        <p:spPr>
          <a:ln/>
        </p:spPr>
        <p:txBody>
          <a:bodyPr/>
          <a:lstStyle>
            <a:lvl1pPr>
              <a:defRPr/>
            </a:lvl1pPr>
          </a:lstStyle>
          <a:p>
            <a:pPr>
              <a:defRPr/>
            </a:pPr>
            <a:fld id="{54D77E90-7EAA-475B-9042-53BDF3B2FDD3}" type="datetimeFigureOut">
              <a:rPr lang="en-US"/>
              <a:pPr>
                <a:defRPr/>
              </a:pPr>
              <a:t>6/7/2023</a:t>
            </a:fld>
            <a:endParaRPr lang="en-US"/>
          </a:p>
        </p:txBody>
      </p:sp>
      <p:sp>
        <p:nvSpPr>
          <p:cNvPr id="3" name="Rectangle 5">
            <a:extLst>
              <a:ext uri="{FF2B5EF4-FFF2-40B4-BE49-F238E27FC236}">
                <a16:creationId xmlns:a16="http://schemas.microsoft.com/office/drawing/2014/main" id="{FBE8FC27-B5EE-4110-911C-4672EE394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A47295-0456-4782-859C-94D5C26E6A7A}"/>
              </a:ext>
            </a:extLst>
          </p:cNvPr>
          <p:cNvSpPr>
            <a:spLocks noGrp="1" noChangeArrowheads="1"/>
          </p:cNvSpPr>
          <p:nvPr>
            <p:ph type="sldNum" sz="quarter" idx="12"/>
          </p:nvPr>
        </p:nvSpPr>
        <p:spPr>
          <a:ln/>
        </p:spPr>
        <p:txBody>
          <a:bodyPr/>
          <a:lstStyle>
            <a:lvl1pPr>
              <a:defRPr/>
            </a:lvl1pPr>
          </a:lstStyle>
          <a:p>
            <a:fld id="{FB65CEF4-E130-4CDD-BF59-A56F2B9A36DA}" type="slidenum">
              <a:rPr lang="en-US" altLang="en-US"/>
              <a:pPr/>
              <a:t>‹#›</a:t>
            </a:fld>
            <a:endParaRPr lang="en-US" altLang="en-US"/>
          </a:p>
        </p:txBody>
      </p:sp>
    </p:spTree>
    <p:extLst>
      <p:ext uri="{BB962C8B-B14F-4D97-AF65-F5344CB8AC3E}">
        <p14:creationId xmlns:p14="http://schemas.microsoft.com/office/powerpoint/2010/main" val="418351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8A95BB-127C-43F7-9FF2-E0ADB5A3213A}"/>
              </a:ext>
            </a:extLst>
          </p:cNvPr>
          <p:cNvSpPr>
            <a:spLocks noGrp="1" noChangeArrowheads="1"/>
          </p:cNvSpPr>
          <p:nvPr>
            <p:ph type="dt" sz="half" idx="10"/>
          </p:nvPr>
        </p:nvSpPr>
        <p:spPr>
          <a:ln/>
        </p:spPr>
        <p:txBody>
          <a:bodyPr/>
          <a:lstStyle>
            <a:lvl1pPr>
              <a:defRPr/>
            </a:lvl1pPr>
          </a:lstStyle>
          <a:p>
            <a:pPr>
              <a:defRPr/>
            </a:pPr>
            <a:fld id="{BD8B819E-E47A-4073-BBB6-951BDC90F415}" type="datetimeFigureOut">
              <a:rPr lang="en-US"/>
              <a:pPr>
                <a:defRPr/>
              </a:pPr>
              <a:t>6/7/2023</a:t>
            </a:fld>
            <a:endParaRPr lang="en-US"/>
          </a:p>
        </p:txBody>
      </p:sp>
      <p:sp>
        <p:nvSpPr>
          <p:cNvPr id="6" name="Rectangle 5">
            <a:extLst>
              <a:ext uri="{FF2B5EF4-FFF2-40B4-BE49-F238E27FC236}">
                <a16:creationId xmlns:a16="http://schemas.microsoft.com/office/drawing/2014/main" id="{E35D28C1-59E1-4662-94BB-6F1706EB7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FE6E2B-584C-4683-95E9-B017E14EA708}"/>
              </a:ext>
            </a:extLst>
          </p:cNvPr>
          <p:cNvSpPr>
            <a:spLocks noGrp="1" noChangeArrowheads="1"/>
          </p:cNvSpPr>
          <p:nvPr>
            <p:ph type="sldNum" sz="quarter" idx="12"/>
          </p:nvPr>
        </p:nvSpPr>
        <p:spPr>
          <a:ln/>
        </p:spPr>
        <p:txBody>
          <a:bodyPr/>
          <a:lstStyle>
            <a:lvl1pPr>
              <a:defRPr/>
            </a:lvl1pPr>
          </a:lstStyle>
          <a:p>
            <a:fld id="{B36B454A-9F50-4DD6-9912-9597ADAC57DF}" type="slidenum">
              <a:rPr lang="en-US" altLang="en-US"/>
              <a:pPr/>
              <a:t>‹#›</a:t>
            </a:fld>
            <a:endParaRPr lang="en-US" altLang="en-US"/>
          </a:p>
        </p:txBody>
      </p:sp>
    </p:spTree>
    <p:extLst>
      <p:ext uri="{BB962C8B-B14F-4D97-AF65-F5344CB8AC3E}">
        <p14:creationId xmlns:p14="http://schemas.microsoft.com/office/powerpoint/2010/main" val="83400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90772A-81D8-47F6-8F79-59396FD00074}"/>
              </a:ext>
            </a:extLst>
          </p:cNvPr>
          <p:cNvSpPr>
            <a:spLocks noGrp="1" noChangeArrowheads="1"/>
          </p:cNvSpPr>
          <p:nvPr>
            <p:ph type="dt" sz="half" idx="10"/>
          </p:nvPr>
        </p:nvSpPr>
        <p:spPr>
          <a:ln/>
        </p:spPr>
        <p:txBody>
          <a:bodyPr/>
          <a:lstStyle>
            <a:lvl1pPr>
              <a:defRPr/>
            </a:lvl1pPr>
          </a:lstStyle>
          <a:p>
            <a:pPr>
              <a:defRPr/>
            </a:pPr>
            <a:fld id="{B4762D48-0E0C-4465-9888-5FE7AD0E98AA}" type="datetimeFigureOut">
              <a:rPr lang="en-US"/>
              <a:pPr>
                <a:defRPr/>
              </a:pPr>
              <a:t>6/7/2023</a:t>
            </a:fld>
            <a:endParaRPr lang="en-US"/>
          </a:p>
        </p:txBody>
      </p:sp>
      <p:sp>
        <p:nvSpPr>
          <p:cNvPr id="6" name="Rectangle 5">
            <a:extLst>
              <a:ext uri="{FF2B5EF4-FFF2-40B4-BE49-F238E27FC236}">
                <a16:creationId xmlns:a16="http://schemas.microsoft.com/office/drawing/2014/main" id="{E248A60F-EED5-434F-9C31-6984ECD66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C6BF43-E68F-4734-ABD9-6EF258307F46}"/>
              </a:ext>
            </a:extLst>
          </p:cNvPr>
          <p:cNvSpPr>
            <a:spLocks noGrp="1" noChangeArrowheads="1"/>
          </p:cNvSpPr>
          <p:nvPr>
            <p:ph type="sldNum" sz="quarter" idx="12"/>
          </p:nvPr>
        </p:nvSpPr>
        <p:spPr>
          <a:ln/>
        </p:spPr>
        <p:txBody>
          <a:bodyPr/>
          <a:lstStyle>
            <a:lvl1pPr>
              <a:defRPr/>
            </a:lvl1pPr>
          </a:lstStyle>
          <a:p>
            <a:fld id="{BDE24928-9094-41A6-BB3D-93965A159260}" type="slidenum">
              <a:rPr lang="en-US" altLang="en-US"/>
              <a:pPr/>
              <a:t>‹#›</a:t>
            </a:fld>
            <a:endParaRPr lang="en-US" altLang="en-US"/>
          </a:p>
        </p:txBody>
      </p:sp>
    </p:spTree>
    <p:extLst>
      <p:ext uri="{BB962C8B-B14F-4D97-AF65-F5344CB8AC3E}">
        <p14:creationId xmlns:p14="http://schemas.microsoft.com/office/powerpoint/2010/main" val="2125079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5D6E91-1E96-4D89-81D5-6D77D69E2DF9}"/>
              </a:ext>
            </a:extLst>
          </p:cNvPr>
          <p:cNvSpPr>
            <a:spLocks noGrp="1" noChangeArrowheads="1"/>
          </p:cNvSpPr>
          <p:nvPr>
            <p:ph type="dt" sz="half" idx="10"/>
          </p:nvPr>
        </p:nvSpPr>
        <p:spPr>
          <a:ln/>
        </p:spPr>
        <p:txBody>
          <a:bodyPr/>
          <a:lstStyle>
            <a:lvl1pPr>
              <a:defRPr/>
            </a:lvl1pPr>
          </a:lstStyle>
          <a:p>
            <a:pPr>
              <a:defRPr/>
            </a:pPr>
            <a:fld id="{065BABA9-A620-4DB6-A384-37C1CC514371}" type="datetimeFigureOut">
              <a:rPr lang="en-US"/>
              <a:pPr>
                <a:defRPr/>
              </a:pPr>
              <a:t>6/7/2023</a:t>
            </a:fld>
            <a:endParaRPr lang="en-US"/>
          </a:p>
        </p:txBody>
      </p:sp>
      <p:sp>
        <p:nvSpPr>
          <p:cNvPr id="5" name="Rectangle 5">
            <a:extLst>
              <a:ext uri="{FF2B5EF4-FFF2-40B4-BE49-F238E27FC236}">
                <a16:creationId xmlns:a16="http://schemas.microsoft.com/office/drawing/2014/main" id="{53B798E7-7663-491A-A5FE-BF10108D38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BCAA1A-39E4-4FC0-97F2-CDCF2AD8B986}"/>
              </a:ext>
            </a:extLst>
          </p:cNvPr>
          <p:cNvSpPr>
            <a:spLocks noGrp="1" noChangeArrowheads="1"/>
          </p:cNvSpPr>
          <p:nvPr>
            <p:ph type="sldNum" sz="quarter" idx="12"/>
          </p:nvPr>
        </p:nvSpPr>
        <p:spPr>
          <a:ln/>
        </p:spPr>
        <p:txBody>
          <a:bodyPr/>
          <a:lstStyle>
            <a:lvl1pPr>
              <a:defRPr/>
            </a:lvl1pPr>
          </a:lstStyle>
          <a:p>
            <a:fld id="{2C40008F-D753-4008-BB7A-36341ECA28A6}" type="slidenum">
              <a:rPr lang="en-US" altLang="en-US"/>
              <a:pPr/>
              <a:t>‹#›</a:t>
            </a:fld>
            <a:endParaRPr lang="en-US" altLang="en-US"/>
          </a:p>
        </p:txBody>
      </p:sp>
    </p:spTree>
    <p:extLst>
      <p:ext uri="{BB962C8B-B14F-4D97-AF65-F5344CB8AC3E}">
        <p14:creationId xmlns:p14="http://schemas.microsoft.com/office/powerpoint/2010/main" val="1265692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9A783E-CF3D-4BD6-B346-57A70A4DDEA6}"/>
              </a:ext>
            </a:extLst>
          </p:cNvPr>
          <p:cNvSpPr>
            <a:spLocks noGrp="1" noChangeArrowheads="1"/>
          </p:cNvSpPr>
          <p:nvPr>
            <p:ph type="dt" sz="half" idx="10"/>
          </p:nvPr>
        </p:nvSpPr>
        <p:spPr>
          <a:ln/>
        </p:spPr>
        <p:txBody>
          <a:bodyPr/>
          <a:lstStyle>
            <a:lvl1pPr>
              <a:defRPr/>
            </a:lvl1pPr>
          </a:lstStyle>
          <a:p>
            <a:pPr>
              <a:defRPr/>
            </a:pPr>
            <a:fld id="{6525E6EE-49CB-4032-ADA0-AE680465D519}" type="datetimeFigureOut">
              <a:rPr lang="en-US"/>
              <a:pPr>
                <a:defRPr/>
              </a:pPr>
              <a:t>6/7/2023</a:t>
            </a:fld>
            <a:endParaRPr lang="en-US"/>
          </a:p>
        </p:txBody>
      </p:sp>
      <p:sp>
        <p:nvSpPr>
          <p:cNvPr id="5" name="Rectangle 5">
            <a:extLst>
              <a:ext uri="{FF2B5EF4-FFF2-40B4-BE49-F238E27FC236}">
                <a16:creationId xmlns:a16="http://schemas.microsoft.com/office/drawing/2014/main" id="{D28AC13F-9A56-46DF-994B-39B3DA6D17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08DF80-5635-494A-B1BC-EA412269184D}"/>
              </a:ext>
            </a:extLst>
          </p:cNvPr>
          <p:cNvSpPr>
            <a:spLocks noGrp="1" noChangeArrowheads="1"/>
          </p:cNvSpPr>
          <p:nvPr>
            <p:ph type="sldNum" sz="quarter" idx="12"/>
          </p:nvPr>
        </p:nvSpPr>
        <p:spPr>
          <a:ln/>
        </p:spPr>
        <p:txBody>
          <a:bodyPr/>
          <a:lstStyle>
            <a:lvl1pPr>
              <a:defRPr/>
            </a:lvl1pPr>
          </a:lstStyle>
          <a:p>
            <a:fld id="{B7B24097-F160-4440-AA5B-A25B21E6CD62}" type="slidenum">
              <a:rPr lang="en-US" altLang="en-US"/>
              <a:pPr/>
              <a:t>‹#›</a:t>
            </a:fld>
            <a:endParaRPr lang="en-US" altLang="en-US"/>
          </a:p>
        </p:txBody>
      </p:sp>
    </p:spTree>
    <p:extLst>
      <p:ext uri="{BB962C8B-B14F-4D97-AF65-F5344CB8AC3E}">
        <p14:creationId xmlns:p14="http://schemas.microsoft.com/office/powerpoint/2010/main" val="19572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1BF9A9-128A-4186-96D5-3C3AE29DE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D52ED-D350-4932-B024-401F3ECFF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280FE9-FD84-4E6E-9926-CD1B79B07C27}"/>
              </a:ext>
            </a:extLst>
          </p:cNvPr>
          <p:cNvSpPr>
            <a:spLocks noGrp="1" noChangeArrowheads="1"/>
          </p:cNvSpPr>
          <p:nvPr>
            <p:ph type="sldNum" sz="quarter" idx="12"/>
          </p:nvPr>
        </p:nvSpPr>
        <p:spPr>
          <a:ln/>
        </p:spPr>
        <p:txBody>
          <a:bodyPr/>
          <a:lstStyle>
            <a:lvl1pPr>
              <a:defRPr/>
            </a:lvl1pPr>
          </a:lstStyle>
          <a:p>
            <a:fld id="{473EDAAE-834B-4336-9399-5C95AB9A4014}" type="slidenum">
              <a:rPr lang="en-US" altLang="en-US"/>
              <a:pPr/>
              <a:t>‹#›</a:t>
            </a:fld>
            <a:endParaRPr lang="en-US" altLang="en-US"/>
          </a:p>
        </p:txBody>
      </p:sp>
    </p:spTree>
    <p:extLst>
      <p:ext uri="{BB962C8B-B14F-4D97-AF65-F5344CB8AC3E}">
        <p14:creationId xmlns:p14="http://schemas.microsoft.com/office/powerpoint/2010/main" val="2261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AE663-49B0-49AD-AD8C-9FCBB3C067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107134-B16B-4411-BB63-2CD94EBC9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0AE73B-001B-4050-98D7-1BF38BFDE2B6}"/>
              </a:ext>
            </a:extLst>
          </p:cNvPr>
          <p:cNvSpPr>
            <a:spLocks noGrp="1" noChangeArrowheads="1"/>
          </p:cNvSpPr>
          <p:nvPr>
            <p:ph type="sldNum" sz="quarter" idx="12"/>
          </p:nvPr>
        </p:nvSpPr>
        <p:spPr>
          <a:ln/>
        </p:spPr>
        <p:txBody>
          <a:bodyPr/>
          <a:lstStyle>
            <a:lvl1pPr>
              <a:defRPr/>
            </a:lvl1pPr>
          </a:lstStyle>
          <a:p>
            <a:fld id="{8A804C1C-36E3-4380-B65D-C71203D1D2E1}" type="slidenum">
              <a:rPr lang="en-US" altLang="en-US"/>
              <a:pPr/>
              <a:t>‹#›</a:t>
            </a:fld>
            <a:endParaRPr lang="en-US" altLang="en-US"/>
          </a:p>
        </p:txBody>
      </p:sp>
    </p:spTree>
    <p:extLst>
      <p:ext uri="{BB962C8B-B14F-4D97-AF65-F5344CB8AC3E}">
        <p14:creationId xmlns:p14="http://schemas.microsoft.com/office/powerpoint/2010/main" val="4366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F8E670-2739-4E6D-9ADD-204C5EFFAA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0B3567-61F3-4322-9C21-08B696C304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75FA824-8B47-471E-8976-ADCDF2A766D2}"/>
              </a:ext>
            </a:extLst>
          </p:cNvPr>
          <p:cNvSpPr>
            <a:spLocks noGrp="1" noChangeArrowheads="1"/>
          </p:cNvSpPr>
          <p:nvPr>
            <p:ph type="sldNum" sz="quarter" idx="12"/>
          </p:nvPr>
        </p:nvSpPr>
        <p:spPr>
          <a:ln/>
        </p:spPr>
        <p:txBody>
          <a:bodyPr/>
          <a:lstStyle>
            <a:lvl1pPr>
              <a:defRPr/>
            </a:lvl1pPr>
          </a:lstStyle>
          <a:p>
            <a:fld id="{441C2C7D-A3DE-4D12-808B-45EBE8884919}" type="slidenum">
              <a:rPr lang="en-US" altLang="en-US"/>
              <a:pPr/>
              <a:t>‹#›</a:t>
            </a:fld>
            <a:endParaRPr lang="en-US" altLang="en-US"/>
          </a:p>
        </p:txBody>
      </p:sp>
    </p:spTree>
    <p:extLst>
      <p:ext uri="{BB962C8B-B14F-4D97-AF65-F5344CB8AC3E}">
        <p14:creationId xmlns:p14="http://schemas.microsoft.com/office/powerpoint/2010/main" val="27714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F63D27-6C7D-4099-ADD6-122E7522EE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21B6ED-742C-4402-A1D9-53D76E1A2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BD7FC3-2FDA-4096-9BE6-C0D7B872FAFC}"/>
              </a:ext>
            </a:extLst>
          </p:cNvPr>
          <p:cNvSpPr>
            <a:spLocks noGrp="1" noChangeArrowheads="1"/>
          </p:cNvSpPr>
          <p:nvPr>
            <p:ph type="sldNum" sz="quarter" idx="12"/>
          </p:nvPr>
        </p:nvSpPr>
        <p:spPr>
          <a:ln/>
        </p:spPr>
        <p:txBody>
          <a:bodyPr/>
          <a:lstStyle>
            <a:lvl1pPr>
              <a:defRPr/>
            </a:lvl1pPr>
          </a:lstStyle>
          <a:p>
            <a:fld id="{BFFE5141-4669-4075-9700-93998FEF104D}" type="slidenum">
              <a:rPr lang="en-US" altLang="en-US"/>
              <a:pPr/>
              <a:t>‹#›</a:t>
            </a:fld>
            <a:endParaRPr lang="en-US" altLang="en-US"/>
          </a:p>
        </p:txBody>
      </p:sp>
    </p:spTree>
    <p:extLst>
      <p:ext uri="{BB962C8B-B14F-4D97-AF65-F5344CB8AC3E}">
        <p14:creationId xmlns:p14="http://schemas.microsoft.com/office/powerpoint/2010/main" val="261323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2274BB-58A1-40B4-A864-F87B71F50C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FE2DD66-60C2-4C3C-8979-AFB5E5AB7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F1B61C-8CE7-4FBB-8ADB-04B54A959C43}"/>
              </a:ext>
            </a:extLst>
          </p:cNvPr>
          <p:cNvSpPr>
            <a:spLocks noGrp="1" noChangeArrowheads="1"/>
          </p:cNvSpPr>
          <p:nvPr>
            <p:ph type="sldNum" sz="quarter" idx="12"/>
          </p:nvPr>
        </p:nvSpPr>
        <p:spPr>
          <a:ln/>
        </p:spPr>
        <p:txBody>
          <a:bodyPr/>
          <a:lstStyle>
            <a:lvl1pPr>
              <a:defRPr/>
            </a:lvl1pPr>
          </a:lstStyle>
          <a:p>
            <a:fld id="{7323239B-D520-4638-993F-8807CCB0FC4F}" type="slidenum">
              <a:rPr lang="en-US" altLang="en-US"/>
              <a:pPr/>
              <a:t>‹#›</a:t>
            </a:fld>
            <a:endParaRPr lang="en-US" altLang="en-US"/>
          </a:p>
        </p:txBody>
      </p:sp>
    </p:spTree>
    <p:extLst>
      <p:ext uri="{BB962C8B-B14F-4D97-AF65-F5344CB8AC3E}">
        <p14:creationId xmlns:p14="http://schemas.microsoft.com/office/powerpoint/2010/main" val="102386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D4548F-04EF-4DC3-B9F0-D619CE70CD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8D83AC-0AB6-468F-9AEB-D838BFFCD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15C3D1-9E92-450F-946C-E9D41343779F}"/>
              </a:ext>
            </a:extLst>
          </p:cNvPr>
          <p:cNvSpPr>
            <a:spLocks noGrp="1" noChangeArrowheads="1"/>
          </p:cNvSpPr>
          <p:nvPr>
            <p:ph type="sldNum" sz="quarter" idx="12"/>
          </p:nvPr>
        </p:nvSpPr>
        <p:spPr>
          <a:ln/>
        </p:spPr>
        <p:txBody>
          <a:bodyPr/>
          <a:lstStyle>
            <a:lvl1pPr>
              <a:defRPr/>
            </a:lvl1pPr>
          </a:lstStyle>
          <a:p>
            <a:fld id="{13256701-5259-4552-8530-5860539C60B2}" type="slidenum">
              <a:rPr lang="en-US" altLang="en-US"/>
              <a:pPr/>
              <a:t>‹#›</a:t>
            </a:fld>
            <a:endParaRPr lang="en-US" altLang="en-US"/>
          </a:p>
        </p:txBody>
      </p:sp>
    </p:spTree>
    <p:extLst>
      <p:ext uri="{BB962C8B-B14F-4D97-AF65-F5344CB8AC3E}">
        <p14:creationId xmlns:p14="http://schemas.microsoft.com/office/powerpoint/2010/main" val="7413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2CA406-C8B4-4453-BDC1-8B795FC16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70A89C-074B-4437-995A-A0B30AE7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6526AD-649A-439E-AAF6-F1743D4EBE3F}"/>
              </a:ext>
            </a:extLst>
          </p:cNvPr>
          <p:cNvSpPr>
            <a:spLocks noGrp="1" noChangeArrowheads="1"/>
          </p:cNvSpPr>
          <p:nvPr>
            <p:ph type="sldNum" sz="quarter" idx="12"/>
          </p:nvPr>
        </p:nvSpPr>
        <p:spPr>
          <a:ln/>
        </p:spPr>
        <p:txBody>
          <a:bodyPr/>
          <a:lstStyle>
            <a:lvl1pPr>
              <a:defRPr/>
            </a:lvl1pPr>
          </a:lstStyle>
          <a:p>
            <a:fld id="{88A68985-C08F-44B8-9145-625AE2827F0D}" type="slidenum">
              <a:rPr lang="en-US" altLang="en-US"/>
              <a:pPr/>
              <a:t>‹#›</a:t>
            </a:fld>
            <a:endParaRPr lang="en-US" altLang="en-US"/>
          </a:p>
        </p:txBody>
      </p:sp>
    </p:spTree>
    <p:extLst>
      <p:ext uri="{BB962C8B-B14F-4D97-AF65-F5344CB8AC3E}">
        <p14:creationId xmlns:p14="http://schemas.microsoft.com/office/powerpoint/2010/main" val="94110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8DE661-E429-4FE7-A165-87038CDD719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9BD9A54D-5837-46E0-A875-ED86900D3E4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0528D58B-B5BF-4A0F-9DE7-C32BD8FF23C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DE27C7D-4B3C-4ED1-B9EB-EA48AD35B23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90EF394-7C8B-44C2-9FFE-AAB51639A7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82C0BD8-928C-4C0E-94F5-9128EDE3F1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45"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A8D7B1-357F-4EFC-AD9E-71EA1E7664A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F34981F-A74B-4EEC-A8C8-5FC0F740FEA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D766E6BF-58D8-4F4E-8544-955082CDC4C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3367CD6A-7DE4-4B6B-8125-126689D29E71}" type="datetimeFigureOut">
              <a:rPr lang="en-US"/>
              <a:pPr>
                <a:defRPr/>
              </a:pPr>
              <a:t>6/7/2023</a:t>
            </a:fld>
            <a:endParaRPr lang="en-US"/>
          </a:p>
        </p:txBody>
      </p:sp>
      <p:sp>
        <p:nvSpPr>
          <p:cNvPr id="36869" name="Rectangle 5">
            <a:extLst>
              <a:ext uri="{FF2B5EF4-FFF2-40B4-BE49-F238E27FC236}">
                <a16:creationId xmlns:a16="http://schemas.microsoft.com/office/drawing/2014/main" id="{33EC1982-C3A9-4722-9E75-293DB4A89F9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36870" name="Rectangle 6">
            <a:extLst>
              <a:ext uri="{FF2B5EF4-FFF2-40B4-BE49-F238E27FC236}">
                <a16:creationId xmlns:a16="http://schemas.microsoft.com/office/drawing/2014/main" id="{B55A9D0C-5C45-4EFB-B332-E4A72968550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53EC181-28F5-499D-BF30-435848181A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com.vn/imgres?imgurl=http://www.kinhtenongthon.com.vn/Uploaded/thienduy/nam%25202007/nam%25202007/Thang%25208/ngay3/bo1.jpg&amp;imgrefurl=http://www.kinhtenongthon.com.vn/Story/kinhte-thitruong/2007/8/5296.html&amp;usg=__eg4dtV04eo08lBHnzxr3vnP4He8=&amp;h=242&amp;w=355&amp;sz=44&amp;hl=vi&amp;start=1&amp;um=1&amp;tbnid=tw72IXCFZYlVIM:&amp;tbnh=82&amp;tbnw=121&amp;prev=/images%3Fq%3D%25C4%2590%25C3%25A0n%2Bb%25C3%25B2%26um%3D1%26hl%3Dvi" TargetMode="External"/><Relationship Id="rId13" Type="http://schemas.openxmlformats.org/officeDocument/2006/relationships/image" Target="../media/image30.pn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images.google.com.vn/imgres?imgurl=http://www.nghean.gov.vn/data/cana/upload/file/news/Image/20080815160251_trang%25206%2B7(1).jpg&amp;imgrefurl=http://www.nghean.gov.vn/cana/adnews/default.asp%3Fm%3D47%26s%3D437%26act%3Dview%26id%3D2369%26p%3D1&amp;usg=__15qsyaGvFX-GtQJ0HUQWqJPeX74=&amp;h=246&amp;w=300&amp;sz=29&amp;hl=vi&amp;start=39&amp;um=1&amp;tbnid=38M9YBIuIuLTbM:&amp;tbnh=95&amp;tbnw=116&amp;prev=/images%3Fq%3Dnu%25C3%25B4i%2Bb%25C3%25B2%26start%3D20%26ndsp%3D20%26um%3D1%26hl%3Dvi%26sa%3DN"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images.google.com.vn/imgres?imgurl=http://www9.ttvnol.com/uploaded2/pategan/dsc_1076resize.jpg&amp;imgrefurl=http://www8.ttvnol.com/forum/nhiepanh/989951.ttvn&amp;usg=__vDcSmPKjLjRjZdm82giro6_fh2U=&amp;h=326&amp;w=620&amp;sz=107&amp;hl=vi&amp;start=1&amp;um=1&amp;tbnid=16MMrH2_T9boZM:&amp;tbnh=72&amp;tbnw=136&amp;prev=/images%3Fq%3D%25C4%2590%25C3%25A0n%2Btr%25C3%25A2u%26um%3D1%26hl%3Dvi" TargetMode="External"/><Relationship Id="rId4" Type="http://schemas.openxmlformats.org/officeDocument/2006/relationships/hyperlink" Target="http://images.google.com.vn/imgres?imgurl=http://www.stp.vn/images/tinngay/CaMau.jpg&amp;imgrefurl=http://www.stp.vn/index.asp%3Fmstl%3D2305%26type%3D1&amp;usg=__Riee-0Y2rbVzJoL9bALTuWczagk=&amp;h=300&amp;w=400&amp;sz=25&amp;hl=vi&amp;start=18&amp;um=1&amp;tbnid=7aMf7KgESpAR2M:&amp;tbnh=93&amp;tbnw=124&amp;prev=/images%3Fq%3Dnu%25C3%25B4i%2Bt%25C3%25B4m%26um%3D1%26hl%3Dvi" TargetMode="Externa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vn/imgres?imgurl=http://www.noiket.com.vn/img/chuyende/Image/loon.jpg&amp;imgrefurl=http://www.noiket.com.vn/ketban/%3Fmode%3Dtintuc_id%26id%3D3815%26id_chinh%3D1&amp;usg=__yM79eADNyjeihR9hF54h6s88Mfs=&amp;h=368&amp;w=280&amp;sz=60&amp;hl=vi&amp;start=4&amp;um=1&amp;tbnid=kaoE5WqlyVc3vM:&amp;tbnh=122&amp;tbnw=93&amp;prev=/images%3Fq%3Dtr%25C3%25A1i%2Bnh%25E1%25BA%25A3n%26ndsp%3D20%26um%3D1%26hl%3Dvi%26sa%3DN" TargetMode="External"/><Relationship Id="rId13"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images.google.com.vn/imgres?imgurl=http://www.vietnamways.com/data/upload/fb_news/gionnhudaurong_dau.jpg&amp;imgrefurl=http://www.vietnamways.com/vn/fb.php%3Fcat_id%3D78%26news_id%3D216&amp;usg=__uUZU747Ss40KfJdMyFvj8clOMKs=&amp;h=443&amp;w=355&amp;sz=117&amp;hl=vi&amp;start=1&amp;um=1&amp;tbnid=QBEfClIJ0nfeZM:&amp;tbnh=127&amp;tbnw=102&amp;prev=/images%3Fq%3DC%25C3%25A2y%2B%25C4%2591%25E1%25BA%25ADu%26um%3D1%26hl%3Dvi" TargetMode="External"/><Relationship Id="rId17" Type="http://schemas.openxmlformats.org/officeDocument/2006/relationships/image" Target="../media/image22.jpeg"/><Relationship Id="rId2" Type="http://schemas.openxmlformats.org/officeDocument/2006/relationships/hyperlink" Target="http://images.google.com.vn/imgres?imgurl=http://www.niengiamnongnghiep.vn/upload/article/extras/2513/117.jpg&amp;imgrefurl=http://niengiamnongnghiep.vn/index.php%3Fself%3Darticle%26id%3D2513&amp;usg=__5Iu3JZYoq1LaMTrte4fo9goSg1s=&amp;h=300&amp;w=400&amp;sz=33&amp;hl=vi&amp;start=9&amp;um=1&amp;tbnid=N4LZZyd9lGhc8M:&amp;tbnh=93&amp;tbnw=124&amp;prev=/images%3Fq%3DV%25C6%25B0%25E1%25BB%259Dn%2BC%25C3%25A2y%2Bv%25E1%25BA%25A3i%26um%3D1%26hl%3Dvi" TargetMode="External"/><Relationship Id="rId16" Type="http://schemas.openxmlformats.org/officeDocument/2006/relationships/hyperlink" Target="http://images.google.com.vn/imgres?imgurl=http://www.umassvegetable.org/images/soils_crops_pest_mgt/crop/corn5.jpg&amp;imgrefurl=http://my.opera.com/shareit/blog/xx&amp;usg=__d_nBfTiuR-eFfm5Dr5jAUs8-HqU=&amp;h=449&amp;w=500&amp;sz=132&amp;hl=vi&amp;start=1&amp;um=1&amp;tbnid=GdY8zXAqGEBMcM:&amp;tbnh=117&amp;tbnw=130&amp;prev=/images%3Fq%3DC%25C3%25A2y%2Bng%25C3%25B4%26um%3D1%26hl%3Dvi" TargetMode="External"/><Relationship Id="rId1" Type="http://schemas.openxmlformats.org/officeDocument/2006/relationships/slideLayout" Target="../slideLayouts/slideLayout7.xml"/><Relationship Id="rId6" Type="http://schemas.openxmlformats.org/officeDocument/2006/relationships/hyperlink" Target="http://images.google.com.vn/imgres?imgurl=http://www.rauhoaquavietnam.vn/img/Image/hhhhh/060821093814_Nongsan(1).jpg&amp;imgrefurl=http://www.rauhoaquavietnam.vn/default.aspx%3FID%3D20%26LangID%3D1%26tabID%3D3%26NewsID%3D2246&amp;usg=__4irlWh9B3ER46L22bbFS2cz1dNE=&amp;h=170&amp;w=198&amp;sz=10&amp;hl=vi&amp;start=8&amp;um=1&amp;tbnid=RdsLXvds7OtUAM:&amp;tbnh=89&amp;tbnw=104&amp;prev=/images%3Fq%3Dc%25C3%25A2y%2Bcam%26ndsp%3D20%26um%3D1%26hl%3Dvi%26sa%3DN"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1.jpeg"/><Relationship Id="rId10" Type="http://schemas.openxmlformats.org/officeDocument/2006/relationships/hyperlink" Target="http://images.google.com.vn/imgres?imgurl=http://i5.photobucket.com/albums/y179/toietmoi/Homeland/ruonglac.jpg&amp;imgrefurl=http://forum.hatinhonline.com/lofiversion/index.php/t345.html&amp;usg=__totTQky2vU_CNhIH_HHVdkQOnnY=&amp;h=480&amp;w=640&amp;sz=131&amp;hl=vi&amp;start=4&amp;um=1&amp;tbnid=TQvX7teBxLKI1M:&amp;tbnh=103&amp;tbnw=137&amp;prev=/images%3Fq%3Dl%25E1%25BA%25A1c%26um%3D1%26hl%3Dvi" TargetMode="External"/><Relationship Id="rId4" Type="http://schemas.openxmlformats.org/officeDocument/2006/relationships/hyperlink" Target="http://images.google.com.vn/imgres?imgurl=http://sara.com.vn/songlam/images/infor/T4_2007/small_39513.jpg&amp;imgrefurl=http://www.songlam.com.vn/vi/Kinh_te%25CC%2581/3206,100,Phu_Quy_giong_moi_cong_nghe_va_hieu_qua.htm&amp;usg=__BRh49Qj9UUvqu9i88qMxTy1LBbU=&amp;h=300&amp;w=400&amp;sz=52&amp;hl=vi&amp;start=6&amp;um=1&amp;tbnid=7EW_fK95Lh3TXM:&amp;tbnh=93&amp;tbnw=124&amp;prev=/images%3Fq%3DB%25E1%25BA%25AFc%2BB%25E1%25BB%2599%2Bc%25C3%25A2y%2B%25C4%2583n%2Bqu%25E1%25BA%25A3%26um%3D1%26hl%3Dvi" TargetMode="External"/><Relationship Id="rId9" Type="http://schemas.openxmlformats.org/officeDocument/2006/relationships/image" Target="../media/image18.jpeg"/><Relationship Id="rId14" Type="http://schemas.openxmlformats.org/officeDocument/2006/relationships/hyperlink" Target="http://images.google.com.vn/imgres?imgurl=http://images.vietnamnet.vn/dataimages/200708/original/images1380142_phackhasan1.jpg&amp;imgrefurl=http://www.vietnamnet.vn/thuhanoi/2007/08/726195/&amp;usg=__jOf94bYzo-CXoVSHFaIOJss8tUY=&amp;h=271&amp;w=210&amp;sz=25&amp;hl=vi&amp;start=5&amp;um=1&amp;tbnid=-00-7GyaaQTBPM:&amp;tbnh=113&amp;tbnw=88&amp;prev=/images%3Fq%3DC%25C3%25A2y%2Bs%25E1%25BA%25AFn%26um%3D1%26hl%3D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262851-11">
            <a:extLst>
              <a:ext uri="{FF2B5EF4-FFF2-40B4-BE49-F238E27FC236}">
                <a16:creationId xmlns:a16="http://schemas.microsoft.com/office/drawing/2014/main" id="{42BD8C4D-8922-4121-98E9-0B7A9CFE2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4288"/>
            <a:ext cx="122888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a:extLst>
              <a:ext uri="{FF2B5EF4-FFF2-40B4-BE49-F238E27FC236}">
                <a16:creationId xmlns:a16="http://schemas.microsoft.com/office/drawing/2014/main" id="{5076D1E9-0824-4473-85BA-7FA00C0B0FF4}"/>
              </a:ext>
            </a:extLst>
          </p:cNvPr>
          <p:cNvSpPr>
            <a:spLocks noChangeArrowheads="1" noChangeShapeType="1" noTextEdit="1"/>
          </p:cNvSpPr>
          <p:nvPr/>
        </p:nvSpPr>
        <p:spPr bwMode="auto">
          <a:xfrm>
            <a:off x="4440238" y="539750"/>
            <a:ext cx="3743325" cy="115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000" b="1" kern="10">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 lí 4 </a:t>
            </a:r>
          </a:p>
        </p:txBody>
      </p:sp>
      <p:sp>
        <p:nvSpPr>
          <p:cNvPr id="5124" name="Text Box 4">
            <a:extLst>
              <a:ext uri="{FF2B5EF4-FFF2-40B4-BE49-F238E27FC236}">
                <a16:creationId xmlns:a16="http://schemas.microsoft.com/office/drawing/2014/main" id="{B37E1151-1A35-4B3B-A89F-B02888876A34}"/>
              </a:ext>
            </a:extLst>
          </p:cNvPr>
          <p:cNvSpPr txBox="1">
            <a:spLocks noChangeArrowheads="1"/>
          </p:cNvSpPr>
          <p:nvPr/>
        </p:nvSpPr>
        <p:spPr bwMode="auto">
          <a:xfrm>
            <a:off x="2438400" y="5334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vi-VN" sz="1800">
              <a:latin typeface="Verdana" panose="020B0604030504040204" pitchFamily="34" charset="0"/>
            </a:endParaRPr>
          </a:p>
        </p:txBody>
      </p:sp>
      <p:sp>
        <p:nvSpPr>
          <p:cNvPr id="5" name="WordArt 38">
            <a:extLst>
              <a:ext uri="{FF2B5EF4-FFF2-40B4-BE49-F238E27FC236}">
                <a16:creationId xmlns:a16="http://schemas.microsoft.com/office/drawing/2014/main" id="{50107C64-F6E7-46CE-B568-F5A36E558AB1}"/>
              </a:ext>
            </a:extLst>
          </p:cNvPr>
          <p:cNvSpPr>
            <a:spLocks noChangeArrowheads="1" noChangeShapeType="1" noTextEdit="1"/>
          </p:cNvSpPr>
          <p:nvPr/>
        </p:nvSpPr>
        <p:spPr bwMode="auto">
          <a:xfrm>
            <a:off x="2243448" y="2395786"/>
            <a:ext cx="8136904" cy="187220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91" i="1" kern="10" spc="39" dirty="0" err="1">
                <a:ln w="11430"/>
                <a:solidFill>
                  <a:srgbClr val="FF0066"/>
                </a:solidFill>
                <a:effectLst>
                  <a:outerShdw blurRad="76200" dist="50800" dir="5400000" algn="tl" rotWithShape="0">
                    <a:srgbClr val="000000">
                      <a:alpha val="65000"/>
                    </a:srgbClr>
                  </a:outerShdw>
                </a:effectLst>
              </a:rPr>
              <a:t>Bài</a:t>
            </a:r>
            <a:r>
              <a:rPr lang="en-US" sz="2791" i="1" kern="10" spc="39" dirty="0">
                <a:ln w="11430"/>
                <a:solidFill>
                  <a:srgbClr val="FF0066"/>
                </a:solidFill>
                <a:effectLst>
                  <a:outerShdw blurRad="76200" dist="50800" dir="5400000" algn="tl" rotWithShape="0">
                    <a:srgbClr val="000000">
                      <a:alpha val="65000"/>
                    </a:srgbClr>
                  </a:outerShdw>
                </a:effectLst>
              </a:rPr>
              <a:t> 13: </a:t>
            </a:r>
            <a:r>
              <a:rPr lang="en-US" sz="2791" i="1" kern="10" spc="39" dirty="0" err="1">
                <a:ln w="11430"/>
                <a:solidFill>
                  <a:srgbClr val="FF0066"/>
                </a:solidFill>
                <a:effectLst>
                  <a:outerShdw blurRad="76200" dist="50800" dir="5400000" algn="tl" rotWithShape="0">
                    <a:srgbClr val="000000">
                      <a:alpha val="65000"/>
                    </a:srgbClr>
                  </a:outerShdw>
                </a:effectLst>
              </a:rPr>
              <a:t>Hoạt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động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sản</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xuất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của</a:t>
            </a:r>
            <a:r>
              <a:rPr lang="en-US" sz="2791" i="1" kern="10" spc="39" dirty="0">
                <a:ln w="11430"/>
                <a:solidFill>
                  <a:srgbClr val="FF0066"/>
                </a:solidFill>
                <a:effectLst>
                  <a:outerShdw blurRad="76200" dist="50800" dir="5400000" algn="tl" rotWithShape="0">
                    <a:srgbClr val="000000">
                      <a:alpha val="65000"/>
                    </a:srgbClr>
                  </a:outerShdw>
                </a:effectLst>
              </a:rPr>
              <a:t> ng</a:t>
            </a:r>
            <a:r>
              <a:rPr lang="vi-VN" sz="2791" i="1" kern="10" spc="39" dirty="0">
                <a:ln w="11430"/>
                <a:solidFill>
                  <a:srgbClr val="FF0066"/>
                </a:solidFill>
                <a:effectLst>
                  <a:outerShdw blurRad="76200" dist="50800" dir="5400000" algn="tl" rotWithShape="0">
                    <a:srgbClr val="000000">
                      <a:alpha val="65000"/>
                    </a:srgbClr>
                  </a:outerShdw>
                </a:effectLst>
              </a:rPr>
              <a:t>ư</a:t>
            </a:r>
            <a:r>
              <a:rPr lang="en-US" sz="2791" i="1" kern="10" spc="39" dirty="0" err="1">
                <a:ln w="11430"/>
                <a:solidFill>
                  <a:srgbClr val="FF0066"/>
                </a:solidFill>
                <a:effectLst>
                  <a:outerShdw blurRad="76200" dist="50800" dir="5400000" algn="tl" rotWithShape="0">
                    <a:srgbClr val="000000">
                      <a:alpha val="65000"/>
                    </a:srgbClr>
                  </a:outerShdw>
                </a:effectLst>
              </a:rPr>
              <a:t>ời</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dân</a:t>
            </a:r>
            <a:r>
              <a:rPr lang="en-US" sz="2791" i="1" kern="10" spc="39" dirty="0">
                <a:ln w="11430"/>
                <a:solidFill>
                  <a:srgbClr val="FF0066"/>
                </a:solidFill>
                <a:effectLst>
                  <a:outerShdw blurRad="76200" dist="50800" dir="5400000" algn="tl" rotWithShape="0">
                    <a:srgbClr val="000000">
                      <a:alpha val="65000"/>
                    </a:srgbClr>
                  </a:outerShdw>
                </a:effectLst>
              </a:rPr>
              <a:t> </a:t>
            </a:r>
          </a:p>
          <a:p>
            <a:pPr algn="ctr" eaLnBrk="1" hangingPunct="1">
              <a:defRPr/>
            </a:pPr>
            <a:r>
              <a:rPr lang="en-US" sz="2791" i="1" kern="10" spc="39" dirty="0">
                <a:ln w="11430"/>
                <a:solidFill>
                  <a:srgbClr val="FF0066"/>
                </a:solidFill>
                <a:effectLst>
                  <a:outerShdw blurRad="76200" dist="50800" dir="5400000" algn="tl" rotWithShape="0">
                    <a:srgbClr val="000000">
                      <a:alpha val="65000"/>
                    </a:srgbClr>
                  </a:outerShdw>
                </a:effectLst>
              </a:rPr>
              <a:t>ở </a:t>
            </a:r>
            <a:r>
              <a:rPr lang="en-US" sz="2791" i="1" kern="10" spc="39" dirty="0" err="1">
                <a:ln w="11430"/>
                <a:solidFill>
                  <a:srgbClr val="FF0066"/>
                </a:solidFill>
                <a:effectLst>
                  <a:outerShdw blurRad="76200" dist="50800" dir="5400000" algn="tl" rotWithShape="0">
                    <a:srgbClr val="000000">
                      <a:alpha val="65000"/>
                    </a:srgbClr>
                  </a:outerShdw>
                </a:effectLst>
              </a:rPr>
              <a:t>đồng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bằng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Bắc</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Bộ</a:t>
            </a:r>
            <a:r>
              <a:rPr lang="en-US" sz="2791" i="1" kern="10" spc="39" dirty="0">
                <a:ln w="11430"/>
                <a:solidFill>
                  <a:srgbClr val="FF0066"/>
                </a:solidFill>
                <a:effectLst>
                  <a:outerShdw blurRad="76200" dist="50800" dir="5400000" algn="tl" rotWithShape="0">
                    <a:srgbClr val="000000">
                      <a:alpha val="65000"/>
                    </a:srgbClr>
                  </a:outerShdw>
                </a:effectLst>
              </a:rPr>
              <a: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pic2_condao_coimex">
            <a:extLst>
              <a:ext uri="{FF2B5EF4-FFF2-40B4-BE49-F238E27FC236}">
                <a16:creationId xmlns:a16="http://schemas.microsoft.com/office/drawing/2014/main" id="{5CE4C28E-B130-4FFC-8CBE-90D62EF0B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295275"/>
            <a:ext cx="33448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s1591114_heo">
            <a:extLst>
              <a:ext uri="{FF2B5EF4-FFF2-40B4-BE49-F238E27FC236}">
                <a16:creationId xmlns:a16="http://schemas.microsoft.com/office/drawing/2014/main" id="{A3F9539A-FE72-4BAB-8451-B3EADD769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888" y="317500"/>
            <a:ext cx="317023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aMau">
            <a:hlinkClick r:id="rId4"/>
            <a:extLst>
              <a:ext uri="{FF2B5EF4-FFF2-40B4-BE49-F238E27FC236}">
                <a16:creationId xmlns:a16="http://schemas.microsoft.com/office/drawing/2014/main" id="{F609C7D6-BDCC-4F57-9240-A9C279C62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317500"/>
            <a:ext cx="3235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20080815160251_trang%25206%2B7(1)">
            <a:hlinkClick r:id="rId6"/>
            <a:extLst>
              <a:ext uri="{FF2B5EF4-FFF2-40B4-BE49-F238E27FC236}">
                <a16:creationId xmlns:a16="http://schemas.microsoft.com/office/drawing/2014/main" id="{89EC62DC-35B0-4405-B1B0-0BCE0E419366}"/>
              </a:ext>
            </a:extLst>
          </p:cNvPr>
          <p:cNvPicPr>
            <a:picLocks noChangeAspect="1" noChangeArrowheads="1"/>
          </p:cNvPicPr>
          <p:nvPr/>
        </p:nvPicPr>
        <p:blipFill>
          <a:blip r:embed="rId7">
            <a:lum bright="-12000" contrast="-2000"/>
            <a:extLst>
              <a:ext uri="{28A0092B-C50C-407E-A947-70E740481C1C}">
                <a14:useLocalDpi xmlns:a14="http://schemas.microsoft.com/office/drawing/2010/main" val="0"/>
              </a:ext>
            </a:extLst>
          </a:blip>
          <a:srcRect/>
          <a:stretch>
            <a:fillRect/>
          </a:stretch>
        </p:blipFill>
        <p:spPr bwMode="auto">
          <a:xfrm>
            <a:off x="774700" y="4633913"/>
            <a:ext cx="3309938"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bo1">
            <a:hlinkClick r:id="rId8"/>
            <a:extLst>
              <a:ext uri="{FF2B5EF4-FFF2-40B4-BE49-F238E27FC236}">
                <a16:creationId xmlns:a16="http://schemas.microsoft.com/office/drawing/2014/main" id="{6C821277-16C7-43E2-8453-339BEDAB45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4576763"/>
            <a:ext cx="33099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dsc_1076resize">
            <a:hlinkClick r:id="rId10"/>
            <a:extLst>
              <a:ext uri="{FF2B5EF4-FFF2-40B4-BE49-F238E27FC236}">
                <a16:creationId xmlns:a16="http://schemas.microsoft.com/office/drawing/2014/main" id="{0CAABF19-292E-4F24-A6A8-3FE7CFF492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8488" y="4548188"/>
            <a:ext cx="36115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a:extLst>
              <a:ext uri="{FF2B5EF4-FFF2-40B4-BE49-F238E27FC236}">
                <a16:creationId xmlns:a16="http://schemas.microsoft.com/office/drawing/2014/main" id="{E05EE775-4118-4201-BF90-5DB1A5A47C2A}"/>
              </a:ext>
            </a:extLst>
          </p:cNvPr>
          <p:cNvSpPr txBox="1">
            <a:spLocks noChangeArrowheads="1"/>
          </p:cNvSpPr>
          <p:nvPr/>
        </p:nvSpPr>
        <p:spPr bwMode="auto">
          <a:xfrm>
            <a:off x="5472113" y="2066925"/>
            <a:ext cx="1905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en-US" altLang="vi-VN" sz="2200" b="1">
                <a:solidFill>
                  <a:srgbClr val="0000FF"/>
                </a:solidFill>
              </a:rPr>
              <a:t>Nuôi tôm</a:t>
            </a:r>
          </a:p>
        </p:txBody>
      </p:sp>
      <p:sp>
        <p:nvSpPr>
          <p:cNvPr id="13324" name="Text Box 12">
            <a:extLst>
              <a:ext uri="{FF2B5EF4-FFF2-40B4-BE49-F238E27FC236}">
                <a16:creationId xmlns:a16="http://schemas.microsoft.com/office/drawing/2014/main" id="{E6B0A6D8-C8D4-4A31-AB03-6E112FE655A8}"/>
              </a:ext>
            </a:extLst>
          </p:cNvPr>
          <p:cNvSpPr txBox="1">
            <a:spLocks noChangeArrowheads="1"/>
          </p:cNvSpPr>
          <p:nvPr/>
        </p:nvSpPr>
        <p:spPr bwMode="auto">
          <a:xfrm>
            <a:off x="1568450" y="4119563"/>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gà</a:t>
            </a:r>
          </a:p>
        </p:txBody>
      </p:sp>
      <p:sp>
        <p:nvSpPr>
          <p:cNvPr id="13325" name="Text Box 13">
            <a:extLst>
              <a:ext uri="{FF2B5EF4-FFF2-40B4-BE49-F238E27FC236}">
                <a16:creationId xmlns:a16="http://schemas.microsoft.com/office/drawing/2014/main" id="{2C6785C3-2276-4032-B171-C21DDBC15A0A}"/>
              </a:ext>
            </a:extLst>
          </p:cNvPr>
          <p:cNvSpPr txBox="1">
            <a:spLocks noChangeArrowheads="1"/>
          </p:cNvSpPr>
          <p:nvPr/>
        </p:nvSpPr>
        <p:spPr bwMode="auto">
          <a:xfrm>
            <a:off x="9242425" y="6248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trâu</a:t>
            </a:r>
          </a:p>
        </p:txBody>
      </p:sp>
      <p:sp>
        <p:nvSpPr>
          <p:cNvPr id="13326" name="Oval 14">
            <a:extLst>
              <a:ext uri="{FF2B5EF4-FFF2-40B4-BE49-F238E27FC236}">
                <a16:creationId xmlns:a16="http://schemas.microsoft.com/office/drawing/2014/main" id="{496C7741-572D-472B-930C-AF410BCB0057}"/>
              </a:ext>
            </a:extLst>
          </p:cNvPr>
          <p:cNvSpPr>
            <a:spLocks noChangeArrowheads="1"/>
          </p:cNvSpPr>
          <p:nvPr/>
        </p:nvSpPr>
        <p:spPr bwMode="auto">
          <a:xfrm>
            <a:off x="4738688" y="2428875"/>
            <a:ext cx="2928937" cy="17478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3327" name="Text Box 15">
            <a:extLst>
              <a:ext uri="{FF2B5EF4-FFF2-40B4-BE49-F238E27FC236}">
                <a16:creationId xmlns:a16="http://schemas.microsoft.com/office/drawing/2014/main" id="{13AFBC13-9979-4D47-8E6F-F799AA2EAE61}"/>
              </a:ext>
            </a:extLst>
          </p:cNvPr>
          <p:cNvSpPr txBox="1">
            <a:spLocks noChangeArrowheads="1"/>
          </p:cNvSpPr>
          <p:nvPr/>
        </p:nvSpPr>
        <p:spPr bwMode="auto">
          <a:xfrm>
            <a:off x="4881563" y="2643188"/>
            <a:ext cx="2500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Một số con vật nuôi ở đồng bằng Bắc Bộ</a:t>
            </a:r>
          </a:p>
        </p:txBody>
      </p:sp>
      <p:sp>
        <p:nvSpPr>
          <p:cNvPr id="13328" name="Rectangle 16">
            <a:extLst>
              <a:ext uri="{FF2B5EF4-FFF2-40B4-BE49-F238E27FC236}">
                <a16:creationId xmlns:a16="http://schemas.microsoft.com/office/drawing/2014/main" id="{129495AC-64F7-4FE1-85E0-8E1915FE421F}"/>
              </a:ext>
            </a:extLst>
          </p:cNvPr>
          <p:cNvSpPr>
            <a:spLocks noChangeArrowheads="1"/>
          </p:cNvSpPr>
          <p:nvPr/>
        </p:nvSpPr>
        <p:spPr bwMode="auto">
          <a:xfrm>
            <a:off x="1539875" y="2141538"/>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US" altLang="vi-VN" sz="2400" b="1">
                <a:solidFill>
                  <a:srgbClr val="0000FF"/>
                </a:solidFill>
              </a:rPr>
              <a:t>Nuôi cá</a:t>
            </a:r>
          </a:p>
        </p:txBody>
      </p:sp>
      <p:sp>
        <p:nvSpPr>
          <p:cNvPr id="13329" name="Rectangle 17">
            <a:extLst>
              <a:ext uri="{FF2B5EF4-FFF2-40B4-BE49-F238E27FC236}">
                <a16:creationId xmlns:a16="http://schemas.microsoft.com/office/drawing/2014/main" id="{8D13C6E3-5002-451B-9766-F95C3C958AE2}"/>
              </a:ext>
            </a:extLst>
          </p:cNvPr>
          <p:cNvSpPr>
            <a:spLocks noChangeArrowheads="1"/>
          </p:cNvSpPr>
          <p:nvPr/>
        </p:nvSpPr>
        <p:spPr bwMode="auto">
          <a:xfrm>
            <a:off x="9280525" y="1963738"/>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000FF"/>
                </a:solidFill>
              </a:rPr>
              <a:t>Nuôi heo</a:t>
            </a:r>
          </a:p>
        </p:txBody>
      </p:sp>
      <p:sp>
        <p:nvSpPr>
          <p:cNvPr id="20" name="Text Box 5">
            <a:extLst>
              <a:ext uri="{FF2B5EF4-FFF2-40B4-BE49-F238E27FC236}">
                <a16:creationId xmlns:a16="http://schemas.microsoft.com/office/drawing/2014/main" id="{ACECF77A-F747-46BF-8681-C3B17168B7E9}"/>
              </a:ext>
            </a:extLst>
          </p:cNvPr>
          <p:cNvSpPr txBox="1">
            <a:spLocks noChangeArrowheads="1"/>
          </p:cNvSpPr>
          <p:nvPr/>
        </p:nvSpPr>
        <p:spPr bwMode="auto">
          <a:xfrm>
            <a:off x="911225" y="612775"/>
            <a:ext cx="11002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i="1">
                <a:latin typeface="Times New Roman" panose="02020603050405020304" pitchFamily="18" charset="0"/>
                <a:ea typeface="Segoe UI" panose="020B0502040204020203" pitchFamily="34" charset="0"/>
                <a:cs typeface="Times New Roman" panose="02020603050405020304" pitchFamily="18" charset="0"/>
              </a:rPr>
              <a:t>Bên cạnh việc trồng trọt các loại cây, người dân nơi đây còn nuôi những con vật gì?</a:t>
            </a:r>
          </a:p>
        </p:txBody>
      </p:sp>
      <p:sp>
        <p:nvSpPr>
          <p:cNvPr id="21" name="Text Box 12">
            <a:extLst>
              <a:ext uri="{FF2B5EF4-FFF2-40B4-BE49-F238E27FC236}">
                <a16:creationId xmlns:a16="http://schemas.microsoft.com/office/drawing/2014/main" id="{57237CD4-6E10-41B5-A559-E20E7E0C2E67}"/>
              </a:ext>
            </a:extLst>
          </p:cNvPr>
          <p:cNvSpPr txBox="1">
            <a:spLocks noChangeArrowheads="1"/>
          </p:cNvSpPr>
          <p:nvPr/>
        </p:nvSpPr>
        <p:spPr bwMode="auto">
          <a:xfrm>
            <a:off x="9551988" y="4057650"/>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vịt</a:t>
            </a:r>
          </a:p>
        </p:txBody>
      </p:sp>
      <p:sp>
        <p:nvSpPr>
          <p:cNvPr id="26" name="Text Box 13">
            <a:extLst>
              <a:ext uri="{FF2B5EF4-FFF2-40B4-BE49-F238E27FC236}">
                <a16:creationId xmlns:a16="http://schemas.microsoft.com/office/drawing/2014/main" id="{08849680-468F-483E-B56A-3F97C26847AC}"/>
              </a:ext>
            </a:extLst>
          </p:cNvPr>
          <p:cNvSpPr txBox="1">
            <a:spLocks noChangeArrowheads="1"/>
          </p:cNvSpPr>
          <p:nvPr/>
        </p:nvSpPr>
        <p:spPr bwMode="auto">
          <a:xfrm>
            <a:off x="5167313" y="6245225"/>
            <a:ext cx="207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bò thịt</a:t>
            </a:r>
          </a:p>
        </p:txBody>
      </p:sp>
      <p:sp>
        <p:nvSpPr>
          <p:cNvPr id="27" name="Text Box 13">
            <a:extLst>
              <a:ext uri="{FF2B5EF4-FFF2-40B4-BE49-F238E27FC236}">
                <a16:creationId xmlns:a16="http://schemas.microsoft.com/office/drawing/2014/main" id="{233A9DB5-B786-4B20-B423-86519BEF1EFC}"/>
              </a:ext>
            </a:extLst>
          </p:cNvPr>
          <p:cNvSpPr txBox="1">
            <a:spLocks noChangeArrowheads="1"/>
          </p:cNvSpPr>
          <p:nvPr/>
        </p:nvSpPr>
        <p:spPr bwMode="auto">
          <a:xfrm>
            <a:off x="1284288" y="6261100"/>
            <a:ext cx="235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  Nuôi bò sữa</a:t>
            </a:r>
          </a:p>
        </p:txBody>
      </p:sp>
      <p:pic>
        <p:nvPicPr>
          <p:cNvPr id="28" name="Picture 27">
            <a:extLst>
              <a:ext uri="{FF2B5EF4-FFF2-40B4-BE49-F238E27FC236}">
                <a16:creationId xmlns:a16="http://schemas.microsoft.com/office/drawing/2014/main" id="{FB27093E-C82E-4F11-9F4C-2B69AC38EBB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238" y="2535238"/>
            <a:ext cx="33782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E0197477-3758-4454-989C-E54018DED99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64550" y="2351088"/>
            <a:ext cx="32035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8"/>
                                        </p:tgtEl>
                                        <p:attrNameLst>
                                          <p:attrName>style.visibility</p:attrName>
                                        </p:attrNameLst>
                                      </p:cBhvr>
                                      <p:to>
                                        <p:strVal val="visible"/>
                                      </p:to>
                                    </p:set>
                                    <p:animEffect transition="in" filter="box(in)">
                                      <p:cBhvr>
                                        <p:cTn id="13" dur="500"/>
                                        <p:tgtEl>
                                          <p:spTgt spid="133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319"/>
                                        </p:tgtEl>
                                        <p:attrNameLst>
                                          <p:attrName>style.visibility</p:attrName>
                                        </p:attrNameLst>
                                      </p:cBhvr>
                                      <p:to>
                                        <p:strVal val="visible"/>
                                      </p:to>
                                    </p:set>
                                    <p:animEffect transition="in" filter="box(in)">
                                      <p:cBhvr>
                                        <p:cTn id="18" dur="500"/>
                                        <p:tgtEl>
                                          <p:spTgt spid="1331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box(in)">
                                      <p:cBhvr>
                                        <p:cTn id="21" dur="500"/>
                                        <p:tgtEl>
                                          <p:spTgt spid="133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box(in)">
                                      <p:cBhvr>
                                        <p:cTn id="26" dur="500"/>
                                        <p:tgtEl>
                                          <p:spTgt spid="133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3329"/>
                                        </p:tgtEl>
                                        <p:attrNameLst>
                                          <p:attrName>style.visibility</p:attrName>
                                        </p:attrNameLst>
                                      </p:cBhvr>
                                      <p:to>
                                        <p:strVal val="visible"/>
                                      </p:to>
                                    </p:set>
                                    <p:animEffect transition="in" filter="box(in)">
                                      <p:cBhvr>
                                        <p:cTn id="29" dur="500"/>
                                        <p:tgtEl>
                                          <p:spTgt spid="133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box(in)">
                                      <p:cBhvr>
                                        <p:cTn id="42" dur="500"/>
                                        <p:tgtEl>
                                          <p:spTgt spid="1332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3325"/>
                                        </p:tgtEl>
                                        <p:attrNameLst>
                                          <p:attrName>style.visibility</p:attrName>
                                        </p:attrNameLst>
                                      </p:cBhvr>
                                      <p:to>
                                        <p:strVal val="visible"/>
                                      </p:to>
                                    </p:set>
                                    <p:animEffect transition="in" filter="box(in)">
                                      <p:cBhvr>
                                        <p:cTn id="45" dur="500"/>
                                        <p:tgtEl>
                                          <p:spTgt spid="133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3321"/>
                                        </p:tgtEl>
                                        <p:attrNameLst>
                                          <p:attrName>style.visibility</p:attrName>
                                        </p:attrNameLst>
                                      </p:cBhvr>
                                      <p:to>
                                        <p:strVal val="visible"/>
                                      </p:to>
                                    </p:set>
                                    <p:animEffect transition="in" filter="box(in)">
                                      <p:cBhvr>
                                        <p:cTn id="50" dur="500"/>
                                        <p:tgtEl>
                                          <p:spTgt spid="1332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ox(in)">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13320"/>
                                        </p:tgtEl>
                                        <p:attrNameLst>
                                          <p:attrName>style.visibility</p:attrName>
                                        </p:attrNameLst>
                                      </p:cBhvr>
                                      <p:to>
                                        <p:strVal val="visible"/>
                                      </p:to>
                                    </p:set>
                                    <p:animEffect transition="in" filter="box(in)">
                                      <p:cBhvr>
                                        <p:cTn id="58" dur="500"/>
                                        <p:tgtEl>
                                          <p:spTgt spid="1332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ox(in)">
                                      <p:cBhvr>
                                        <p:cTn id="61" dur="5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ox(in)">
                                      <p:cBhvr>
                                        <p:cTn id="66" dur="500"/>
                                        <p:tgtEl>
                                          <p:spTgt spid="2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3324"/>
                                        </p:tgtEl>
                                        <p:attrNameLst>
                                          <p:attrName>style.visibility</p:attrName>
                                        </p:attrNameLst>
                                      </p:cBhvr>
                                      <p:to>
                                        <p:strVal val="visible"/>
                                      </p:to>
                                    </p:set>
                                    <p:animEffect transition="in" filter="box(in)">
                                      <p:cBhvr>
                                        <p:cTn id="69" dur="500"/>
                                        <p:tgtEl>
                                          <p:spTgt spid="133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327"/>
                                        </p:tgtEl>
                                        <p:attrNameLst>
                                          <p:attrName>style.visibility</p:attrName>
                                        </p:attrNameLst>
                                      </p:cBhvr>
                                      <p:to>
                                        <p:strVal val="visible"/>
                                      </p:to>
                                    </p:set>
                                    <p:animEffect transition="in" filter="box(in)">
                                      <p:cBhvr>
                                        <p:cTn id="74" dur="500"/>
                                        <p:tgtEl>
                                          <p:spTgt spid="13327"/>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3326"/>
                                        </p:tgtEl>
                                        <p:attrNameLst>
                                          <p:attrName>style.visibility</p:attrName>
                                        </p:attrNameLst>
                                      </p:cBhvr>
                                      <p:to>
                                        <p:strVal val="visible"/>
                                      </p:to>
                                    </p:set>
                                    <p:animEffect transition="in" filter="box(in)">
                                      <p:cBhvr>
                                        <p:cTn id="7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4" grpId="0"/>
      <p:bldP spid="13325" grpId="0"/>
      <p:bldP spid="13326" grpId="0" animBg="1"/>
      <p:bldP spid="13327" grpId="0"/>
      <p:bldP spid="13328" grpId="0"/>
      <p:bldP spid="13329" grpId="0"/>
      <p:bldP spid="20" grpId="0"/>
      <p:bldP spid="21"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8DD87CC4-9676-4DBD-A8CA-56ABDA2A2C4B}"/>
              </a:ext>
            </a:extLst>
          </p:cNvPr>
          <p:cNvSpPr txBox="1">
            <a:spLocks noChangeArrowheads="1"/>
          </p:cNvSpPr>
          <p:nvPr/>
        </p:nvSpPr>
        <p:spPr bwMode="auto">
          <a:xfrm>
            <a:off x="2249488" y="1196975"/>
            <a:ext cx="769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latin typeface="Times New Roman" panose="02020603050405020304" pitchFamily="18" charset="0"/>
                <a:cs typeface="Times New Roman" panose="02020603050405020304" pitchFamily="18" charset="0"/>
              </a:rPr>
              <a:t>Vì sao nơi đây nuôi nhiều lợn, gà, vịt ?</a:t>
            </a:r>
          </a:p>
        </p:txBody>
      </p:sp>
      <p:sp>
        <p:nvSpPr>
          <p:cNvPr id="10" name="Text Box 3">
            <a:extLst>
              <a:ext uri="{FF2B5EF4-FFF2-40B4-BE49-F238E27FC236}">
                <a16:creationId xmlns:a16="http://schemas.microsoft.com/office/drawing/2014/main" id="{D757CBC0-20EE-42A4-95E6-D6BD6F676F0D}"/>
              </a:ext>
            </a:extLst>
          </p:cNvPr>
          <p:cNvSpPr txBox="1">
            <a:spLocks noChangeArrowheads="1"/>
          </p:cNvSpPr>
          <p:nvPr/>
        </p:nvSpPr>
        <p:spPr bwMode="auto">
          <a:xfrm>
            <a:off x="1416050" y="2205038"/>
            <a:ext cx="10393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Do có sẵn nguồn thức ăn là lúa, gạo và các sản phẩm phụ của lúa, gạo như cám, ngô, khoai nên nơi đây nuôi nhiều lợn, gà,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GG_2002.jpg">
            <a:extLst>
              <a:ext uri="{FF2B5EF4-FFF2-40B4-BE49-F238E27FC236}">
                <a16:creationId xmlns:a16="http://schemas.microsoft.com/office/drawing/2014/main" id="{17C2FDA0-61A2-4367-A4FA-3EACAC55B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BA73D6E8-AFC0-4165-A0F4-8B4C89AFFD22}"/>
              </a:ext>
            </a:extLst>
          </p:cNvPr>
          <p:cNvSpPr txBox="1">
            <a:spLocks noChangeArrowheads="1"/>
          </p:cNvSpPr>
          <p:nvPr/>
        </p:nvSpPr>
        <p:spPr bwMode="auto">
          <a:xfrm>
            <a:off x="1055688" y="1268413"/>
            <a:ext cx="9720262" cy="1077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Đồng bằng Bắc Bộ trồng: ngô, khoai, lạc đỗ, cây ăn quả… nhưng trồng lúa nước là chính.</a:t>
            </a:r>
          </a:p>
        </p:txBody>
      </p:sp>
      <p:sp>
        <p:nvSpPr>
          <p:cNvPr id="6" name="Text Box 5">
            <a:extLst>
              <a:ext uri="{FF2B5EF4-FFF2-40B4-BE49-F238E27FC236}">
                <a16:creationId xmlns:a16="http://schemas.microsoft.com/office/drawing/2014/main" id="{A4E20A9C-07A9-4108-B2D5-4B2E66B90151}"/>
              </a:ext>
            </a:extLst>
          </p:cNvPr>
          <p:cNvSpPr txBox="1">
            <a:spLocks noChangeArrowheads="1"/>
          </p:cNvSpPr>
          <p:nvPr/>
        </p:nvSpPr>
        <p:spPr bwMode="auto">
          <a:xfrm>
            <a:off x="1089025" y="2890838"/>
            <a:ext cx="9937750" cy="1076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Vật nuôi chính ở đồng bằng Bắc Bộ: trâu, bò, lợn (gia súc), vịt, gà (gia cầm), nuôi và đánh bắt cá, tôm.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EARTH">
            <a:extLst>
              <a:ext uri="{FF2B5EF4-FFF2-40B4-BE49-F238E27FC236}">
                <a16:creationId xmlns:a16="http://schemas.microsoft.com/office/drawing/2014/main" id="{A49F2A03-32C2-4454-BC33-BAFADE3D44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53288088-BC94-44BC-86F0-91415469AC84}"/>
              </a:ext>
            </a:extLst>
          </p:cNvPr>
          <p:cNvSpPr txBox="1">
            <a:spLocks noChangeArrowheads="1"/>
          </p:cNvSpPr>
          <p:nvPr/>
        </p:nvSpPr>
        <p:spPr bwMode="auto">
          <a:xfrm>
            <a:off x="2095500" y="428625"/>
            <a:ext cx="62865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2. Vùng trồng nhiều rau  xứ lạnh</a:t>
            </a:r>
            <a:r>
              <a:rPr lang="en-US" altLang="vi-VN" b="1">
                <a:latin typeface="Times New Roman" panose="02020603050405020304" pitchFamily="18" charset="0"/>
                <a:cs typeface="Times New Roman" panose="02020603050405020304" pitchFamily="18" charset="0"/>
              </a:rPr>
              <a:t> </a:t>
            </a:r>
          </a:p>
        </p:txBody>
      </p:sp>
      <p:sp>
        <p:nvSpPr>
          <p:cNvPr id="15364" name="Text Box 4">
            <a:extLst>
              <a:ext uri="{FF2B5EF4-FFF2-40B4-BE49-F238E27FC236}">
                <a16:creationId xmlns:a16="http://schemas.microsoft.com/office/drawing/2014/main" id="{751F47F9-7B72-4720-91F3-C3413DE4F0DC}"/>
              </a:ext>
            </a:extLst>
          </p:cNvPr>
          <p:cNvSpPr txBox="1">
            <a:spLocks noChangeArrowheads="1"/>
          </p:cNvSpPr>
          <p:nvPr/>
        </p:nvSpPr>
        <p:spPr bwMode="auto">
          <a:xfrm>
            <a:off x="2024063" y="3857625"/>
            <a:ext cx="8429625" cy="52387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66"/>
                </a:solidFill>
                <a:latin typeface="Times New Roman" panose="02020603050405020304" pitchFamily="18" charset="0"/>
                <a:cs typeface="Times New Roman" panose="02020603050405020304" pitchFamily="18" charset="0"/>
              </a:rPr>
              <a:t>Bảng số liệu về nhiêt độ trung bình tháng ở Hà Nội</a:t>
            </a:r>
          </a:p>
        </p:txBody>
      </p:sp>
      <p:graphicFrame>
        <p:nvGraphicFramePr>
          <p:cNvPr id="15365" name="Group 5">
            <a:extLst>
              <a:ext uri="{FF2B5EF4-FFF2-40B4-BE49-F238E27FC236}">
                <a16:creationId xmlns:a16="http://schemas.microsoft.com/office/drawing/2014/main" id="{1B1DA20E-B4B5-495D-BE87-E3FD57C7679A}"/>
              </a:ext>
            </a:extLst>
          </p:cNvPr>
          <p:cNvGraphicFramePr>
            <a:graphicFrameLocks noGrp="1"/>
          </p:cNvGraphicFramePr>
          <p:nvPr>
            <p:ph/>
          </p:nvPr>
        </p:nvGraphicFramePr>
        <p:xfrm>
          <a:off x="1524000" y="1357313"/>
          <a:ext cx="9143998" cy="2311400"/>
        </p:xfrm>
        <a:graphic>
          <a:graphicData uri="http://schemas.openxmlformats.org/drawingml/2006/table">
            <a:tbl>
              <a:tblPr/>
              <a:tblGrid>
                <a:gridCol w="1084881">
                  <a:extLst>
                    <a:ext uri="{9D8B030D-6E8A-4147-A177-3AD203B41FA5}">
                      <a16:colId xmlns:a16="http://schemas.microsoft.com/office/drawing/2014/main" val="20000"/>
                    </a:ext>
                  </a:extLst>
                </a:gridCol>
                <a:gridCol w="657064">
                  <a:extLst>
                    <a:ext uri="{9D8B030D-6E8A-4147-A177-3AD203B41FA5}">
                      <a16:colId xmlns:a16="http://schemas.microsoft.com/office/drawing/2014/main" val="20001"/>
                    </a:ext>
                  </a:extLst>
                </a:gridCol>
                <a:gridCol w="671593">
                  <a:extLst>
                    <a:ext uri="{9D8B030D-6E8A-4147-A177-3AD203B41FA5}">
                      <a16:colId xmlns:a16="http://schemas.microsoft.com/office/drawing/2014/main" val="20002"/>
                    </a:ext>
                  </a:extLst>
                </a:gridCol>
                <a:gridCol w="674822">
                  <a:extLst>
                    <a:ext uri="{9D8B030D-6E8A-4147-A177-3AD203B41FA5}">
                      <a16:colId xmlns:a16="http://schemas.microsoft.com/office/drawing/2014/main" val="20003"/>
                    </a:ext>
                  </a:extLst>
                </a:gridCol>
                <a:gridCol w="671593">
                  <a:extLst>
                    <a:ext uri="{9D8B030D-6E8A-4147-A177-3AD203B41FA5}">
                      <a16:colId xmlns:a16="http://schemas.microsoft.com/office/drawing/2014/main" val="20004"/>
                    </a:ext>
                  </a:extLst>
                </a:gridCol>
                <a:gridCol w="673207">
                  <a:extLst>
                    <a:ext uri="{9D8B030D-6E8A-4147-A177-3AD203B41FA5}">
                      <a16:colId xmlns:a16="http://schemas.microsoft.com/office/drawing/2014/main" val="20005"/>
                    </a:ext>
                  </a:extLst>
                </a:gridCol>
                <a:gridCol w="673208">
                  <a:extLst>
                    <a:ext uri="{9D8B030D-6E8A-4147-A177-3AD203B41FA5}">
                      <a16:colId xmlns:a16="http://schemas.microsoft.com/office/drawing/2014/main" val="20006"/>
                    </a:ext>
                  </a:extLst>
                </a:gridCol>
                <a:gridCol w="671593">
                  <a:extLst>
                    <a:ext uri="{9D8B030D-6E8A-4147-A177-3AD203B41FA5}">
                      <a16:colId xmlns:a16="http://schemas.microsoft.com/office/drawing/2014/main" val="20007"/>
                    </a:ext>
                  </a:extLst>
                </a:gridCol>
                <a:gridCol w="673207">
                  <a:extLst>
                    <a:ext uri="{9D8B030D-6E8A-4147-A177-3AD203B41FA5}">
                      <a16:colId xmlns:a16="http://schemas.microsoft.com/office/drawing/2014/main" val="20008"/>
                    </a:ext>
                  </a:extLst>
                </a:gridCol>
                <a:gridCol w="674822">
                  <a:extLst>
                    <a:ext uri="{9D8B030D-6E8A-4147-A177-3AD203B41FA5}">
                      <a16:colId xmlns:a16="http://schemas.microsoft.com/office/drawing/2014/main" val="20009"/>
                    </a:ext>
                  </a:extLst>
                </a:gridCol>
                <a:gridCol w="671593">
                  <a:extLst>
                    <a:ext uri="{9D8B030D-6E8A-4147-A177-3AD203B41FA5}">
                      <a16:colId xmlns:a16="http://schemas.microsoft.com/office/drawing/2014/main" val="20010"/>
                    </a:ext>
                  </a:extLst>
                </a:gridCol>
                <a:gridCol w="674822">
                  <a:extLst>
                    <a:ext uri="{9D8B030D-6E8A-4147-A177-3AD203B41FA5}">
                      <a16:colId xmlns:a16="http://schemas.microsoft.com/office/drawing/2014/main" val="20011"/>
                    </a:ext>
                  </a:extLst>
                </a:gridCol>
                <a:gridCol w="671593">
                  <a:extLst>
                    <a:ext uri="{9D8B030D-6E8A-4147-A177-3AD203B41FA5}">
                      <a16:colId xmlns:a16="http://schemas.microsoft.com/office/drawing/2014/main" val="20012"/>
                    </a:ext>
                  </a:extLst>
                </a:gridCol>
              </a:tblGrid>
              <a:tr h="695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tháng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3</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12</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58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Nhiệt</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độ</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30000" dirty="0" err="1">
                          <a:ln>
                            <a:noFill/>
                          </a:ln>
                          <a:solidFill>
                            <a:schemeClr val="tx1"/>
                          </a:solidFill>
                          <a:effectLst/>
                          <a:latin typeface="Times New Roman" pitchFamily="18" charset="0"/>
                          <a:ea typeface="Segoe UI" panose="020B0502040204020203" pitchFamily="34" charset="0"/>
                          <a:cs typeface="Times New Roman" pitchFamily="18" charset="0"/>
                        </a:rPr>
                        <a:t>o</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C</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2500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18</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409" name="Text Box 49">
            <a:extLst>
              <a:ext uri="{FF2B5EF4-FFF2-40B4-BE49-F238E27FC236}">
                <a16:creationId xmlns:a16="http://schemas.microsoft.com/office/drawing/2014/main" id="{E3A33D55-A55A-4B89-B350-6513503854B1}"/>
              </a:ext>
            </a:extLst>
          </p:cNvPr>
          <p:cNvSpPr txBox="1">
            <a:spLocks noChangeArrowheads="1"/>
          </p:cNvSpPr>
          <p:nvPr/>
        </p:nvSpPr>
        <p:spPr bwMode="auto">
          <a:xfrm>
            <a:off x="1676400" y="4643438"/>
            <a:ext cx="8777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Hà Nội có mấy tháng nhiệt độ trung bình dưới 20 độ C ? Đó là những tháng nào? Mùa nào?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ox(in)">
                                      <p:cBhvr>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409"/>
                                        </p:tgtEl>
                                        <p:attrNameLst>
                                          <p:attrName>style.visibility</p:attrName>
                                        </p:attrNameLst>
                                      </p:cBhvr>
                                      <p:to>
                                        <p:strVal val="visible"/>
                                      </p:to>
                                    </p:set>
                                    <p:animEffect transition="in" filter="box(in)">
                                      <p:cBhvr>
                                        <p:cTn id="15" dur="500"/>
                                        <p:tgtEl>
                                          <p:spTgt spid="1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4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C1DE531-35AE-4921-A1CB-C20732890115}"/>
              </a:ext>
            </a:extLst>
          </p:cNvPr>
          <p:cNvSpPr txBox="1">
            <a:spLocks noChangeArrowheads="1"/>
          </p:cNvSpPr>
          <p:nvPr/>
        </p:nvSpPr>
        <p:spPr bwMode="auto">
          <a:xfrm>
            <a:off x="1127125" y="787400"/>
            <a:ext cx="9902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b="1">
                <a:latin typeface="Times New Roman" panose="02020603050405020304" pitchFamily="18" charset="0"/>
                <a:cs typeface="Times New Roman" panose="02020603050405020304" pitchFamily="18" charset="0"/>
              </a:rPr>
              <a:t>- Mùa đông lạnh ở đồng bằng Bắc Bộ kéo dài 3 - 4 tháng.Trong thời gian này nhiệt độ thường giảm nhanh mỗi khi có các đợt gió mùa đông bắc thổi về</a:t>
            </a:r>
          </a:p>
        </p:txBody>
      </p:sp>
      <p:sp>
        <p:nvSpPr>
          <p:cNvPr id="16387" name="Text Box 3">
            <a:extLst>
              <a:ext uri="{FF2B5EF4-FFF2-40B4-BE49-F238E27FC236}">
                <a16:creationId xmlns:a16="http://schemas.microsoft.com/office/drawing/2014/main" id="{BDA5727D-E2D2-4DD0-8898-5A69483655E1}"/>
              </a:ext>
            </a:extLst>
          </p:cNvPr>
          <p:cNvSpPr txBox="1">
            <a:spLocks noChangeArrowheads="1"/>
          </p:cNvSpPr>
          <p:nvPr/>
        </p:nvSpPr>
        <p:spPr bwMode="auto">
          <a:xfrm>
            <a:off x="1127125" y="2711450"/>
            <a:ext cx="10225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latin typeface="Times New Roman" panose="02020603050405020304" pitchFamily="18" charset="0"/>
                <a:cs typeface="Times New Roman" panose="02020603050405020304" pitchFamily="18" charset="0"/>
              </a:rPr>
              <a:t>- Vào các tháng mùa đông, nhiệt độ hạ thấp tạo điều kiện thuận lợi cho việc trồng các loại rau xứ lạnh (trồng cây vụ đông)</a:t>
            </a:r>
          </a:p>
        </p:txBody>
      </p:sp>
      <p:sp>
        <p:nvSpPr>
          <p:cNvPr id="16388" name="Text Box 4">
            <a:extLst>
              <a:ext uri="{FF2B5EF4-FFF2-40B4-BE49-F238E27FC236}">
                <a16:creationId xmlns:a16="http://schemas.microsoft.com/office/drawing/2014/main" id="{F69CA12C-D365-4EA2-ADC1-8A2A20963FB8}"/>
              </a:ext>
            </a:extLst>
          </p:cNvPr>
          <p:cNvSpPr txBox="1">
            <a:spLocks noChangeArrowheads="1"/>
          </p:cNvSpPr>
          <p:nvPr/>
        </p:nvSpPr>
        <p:spPr bwMode="auto">
          <a:xfrm>
            <a:off x="1127125" y="790575"/>
            <a:ext cx="105854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Mùa đông lạnh ở đồng bằng Bắc Bộ kéo dài bao nhiêu tháng? Khi đó nhiệt độ như thế nào?</a:t>
            </a:r>
          </a:p>
        </p:txBody>
      </p:sp>
      <p:sp>
        <p:nvSpPr>
          <p:cNvPr id="16389" name="Text Box 5">
            <a:extLst>
              <a:ext uri="{FF2B5EF4-FFF2-40B4-BE49-F238E27FC236}">
                <a16:creationId xmlns:a16="http://schemas.microsoft.com/office/drawing/2014/main" id="{D4218D34-D4E0-4F44-AD7B-49A564F7A9A6}"/>
              </a:ext>
            </a:extLst>
          </p:cNvPr>
          <p:cNvSpPr txBox="1">
            <a:spLocks noChangeArrowheads="1"/>
          </p:cNvSpPr>
          <p:nvPr/>
        </p:nvSpPr>
        <p:spPr bwMode="auto">
          <a:xfrm>
            <a:off x="1163638" y="2673350"/>
            <a:ext cx="102981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Nhiệt độ thấp vào mùa đông có thuận lợi gì cho sản xuất nông nghiệp?</a:t>
            </a:r>
          </a:p>
        </p:txBody>
      </p:sp>
      <p:sp>
        <p:nvSpPr>
          <p:cNvPr id="16390" name="Text Box 6">
            <a:extLst>
              <a:ext uri="{FF2B5EF4-FFF2-40B4-BE49-F238E27FC236}">
                <a16:creationId xmlns:a16="http://schemas.microsoft.com/office/drawing/2014/main" id="{C234F3DA-815F-4E41-94B7-66900A1F2A6D}"/>
              </a:ext>
            </a:extLst>
          </p:cNvPr>
          <p:cNvSpPr txBox="1">
            <a:spLocks noChangeArrowheads="1"/>
          </p:cNvSpPr>
          <p:nvPr/>
        </p:nvSpPr>
        <p:spPr bwMode="auto">
          <a:xfrm>
            <a:off x="1181100" y="4532313"/>
            <a:ext cx="107648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Kể tên các loại rau xứ lạnh được trồng ở đồng bằng Bắc Bộ.</a:t>
            </a:r>
          </a:p>
        </p:txBody>
      </p:sp>
      <p:sp>
        <p:nvSpPr>
          <p:cNvPr id="16391" name="Text Box 7">
            <a:extLst>
              <a:ext uri="{FF2B5EF4-FFF2-40B4-BE49-F238E27FC236}">
                <a16:creationId xmlns:a16="http://schemas.microsoft.com/office/drawing/2014/main" id="{D0C0684D-0BEC-4525-ADEC-5785E96BF306}"/>
              </a:ext>
            </a:extLst>
          </p:cNvPr>
          <p:cNvSpPr txBox="1">
            <a:spLocks noChangeArrowheads="1"/>
          </p:cNvSpPr>
          <p:nvPr/>
        </p:nvSpPr>
        <p:spPr bwMode="auto">
          <a:xfrm>
            <a:off x="1163638" y="4341813"/>
            <a:ext cx="10548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latin typeface="Times New Roman" panose="02020603050405020304" pitchFamily="18" charset="0"/>
                <a:cs typeface="Times New Roman" panose="02020603050405020304" pitchFamily="18" charset="0"/>
              </a:rPr>
              <a:t>- Các loại rau xứ lạnh được trồng ở đồng bằng Bắc Bộ: khoai tây, su hào, bắp cải, cà chua, xà lách…</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6388"/>
                                        </p:tgtEl>
                                      </p:cBhvr>
                                    </p:animEffect>
                                    <p:set>
                                      <p:cBhvr>
                                        <p:cTn id="7" dur="1" fill="hold">
                                          <p:stCondLst>
                                            <p:cond delay="499"/>
                                          </p:stCondLst>
                                        </p:cTn>
                                        <p:tgtEl>
                                          <p:spTgt spid="16388"/>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ox(in)">
                                      <p:cBhvr>
                                        <p:cTn id="10" dur="5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ox(in)">
                                      <p:cBhvr>
                                        <p:cTn id="15" dur="500"/>
                                        <p:tgtEl>
                                          <p:spTgt spid="163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6389"/>
                                        </p:tgtEl>
                                      </p:cBhvr>
                                    </p:animEffect>
                                    <p:set>
                                      <p:cBhvr>
                                        <p:cTn id="20" dur="1" fill="hold">
                                          <p:stCondLst>
                                            <p:cond delay="499"/>
                                          </p:stCondLst>
                                        </p:cTn>
                                        <p:tgtEl>
                                          <p:spTgt spid="16389"/>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6387"/>
                                        </p:tgtEl>
                                        <p:attrNameLst>
                                          <p:attrName>style.visibility</p:attrName>
                                        </p:attrNameLst>
                                      </p:cBhvr>
                                      <p:to>
                                        <p:strVal val="visible"/>
                                      </p:to>
                                    </p:set>
                                    <p:animEffect transition="in" filter="box(in)">
                                      <p:cBhvr>
                                        <p:cTn id="23" dur="500"/>
                                        <p:tgtEl>
                                          <p:spTgt spid="163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390"/>
                                        </p:tgtEl>
                                        <p:attrNameLst>
                                          <p:attrName>style.visibility</p:attrName>
                                        </p:attrNameLst>
                                      </p:cBhvr>
                                      <p:to>
                                        <p:strVal val="visible"/>
                                      </p:to>
                                    </p:set>
                                    <p:animEffect transition="in" filter="box(in)">
                                      <p:cBhvr>
                                        <p:cTn id="28" dur="500"/>
                                        <p:tgtEl>
                                          <p:spTgt spid="163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6390"/>
                                        </p:tgtEl>
                                      </p:cBhvr>
                                    </p:animEffect>
                                    <p:set>
                                      <p:cBhvr>
                                        <p:cTn id="33" dur="1" fill="hold">
                                          <p:stCondLst>
                                            <p:cond delay="499"/>
                                          </p:stCondLst>
                                        </p:cTn>
                                        <p:tgtEl>
                                          <p:spTgt spid="16390"/>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box(in)">
                                      <p:cBhvr>
                                        <p:cTn id="36"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89" grpId="1"/>
      <p:bldP spid="16390" grpId="0"/>
      <p:bldP spid="16390" grpId="1"/>
      <p:bldP spid="163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0BD7B25A-8C07-44ED-9FED-6BD6DF30BD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98425"/>
            <a:ext cx="5367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a:extLst>
              <a:ext uri="{FF2B5EF4-FFF2-40B4-BE49-F238E27FC236}">
                <a16:creationId xmlns:a16="http://schemas.microsoft.com/office/drawing/2014/main" id="{2214006E-A8FE-4746-9648-267135A378BD}"/>
              </a:ext>
            </a:extLst>
          </p:cNvPr>
          <p:cNvPicPr>
            <a:picLocks noChangeAspect="1"/>
          </p:cNvPicPr>
          <p:nvPr/>
        </p:nvPicPr>
        <p:blipFill>
          <a:blip r:embed="rId3">
            <a:extLst>
              <a:ext uri="{28A0092B-C50C-407E-A947-70E740481C1C}">
                <a14:useLocalDpi xmlns:a14="http://schemas.microsoft.com/office/drawing/2010/main" val="0"/>
              </a:ext>
            </a:extLst>
          </a:blip>
          <a:srcRect t="11978" b="177"/>
          <a:stretch>
            <a:fillRect/>
          </a:stretch>
        </p:blipFill>
        <p:spPr bwMode="auto">
          <a:xfrm>
            <a:off x="6691313" y="128588"/>
            <a:ext cx="4983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03AE4E7B-CB2F-4124-BF58-BCCE28EDF9EB}"/>
              </a:ext>
            </a:extLst>
          </p:cNvPr>
          <p:cNvPicPr>
            <a:picLocks noChangeAspect="1"/>
          </p:cNvPicPr>
          <p:nvPr/>
        </p:nvPicPr>
        <p:blipFill>
          <a:blip r:embed="rId4">
            <a:extLst>
              <a:ext uri="{28A0092B-C50C-407E-A947-70E740481C1C}">
                <a14:useLocalDpi xmlns:a14="http://schemas.microsoft.com/office/drawing/2010/main" val="0"/>
              </a:ext>
            </a:extLst>
          </a:blip>
          <a:srcRect t="19766" b="1263"/>
          <a:stretch>
            <a:fillRect/>
          </a:stretch>
        </p:blipFill>
        <p:spPr bwMode="auto">
          <a:xfrm>
            <a:off x="495300" y="3482975"/>
            <a:ext cx="5349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9EBF5D37-94C1-4C7F-945F-06BD50B6BE1E}"/>
              </a:ext>
            </a:extLst>
          </p:cNvPr>
          <p:cNvPicPr>
            <a:picLocks noChangeAspect="1"/>
          </p:cNvPicPr>
          <p:nvPr/>
        </p:nvPicPr>
        <p:blipFill>
          <a:blip r:embed="rId5">
            <a:extLst>
              <a:ext uri="{28A0092B-C50C-407E-A947-70E740481C1C}">
                <a14:useLocalDpi xmlns:a14="http://schemas.microsoft.com/office/drawing/2010/main" val="0"/>
              </a:ext>
            </a:extLst>
          </a:blip>
          <a:srcRect l="5888" r="2834"/>
          <a:stretch>
            <a:fillRect/>
          </a:stretch>
        </p:blipFill>
        <p:spPr bwMode="auto">
          <a:xfrm>
            <a:off x="6723063" y="3482975"/>
            <a:ext cx="4981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E758D436-6E27-46C5-889D-51150F503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5B9F8B13-EE37-4CA4-935E-8126802A2C1F}"/>
              </a:ext>
            </a:extLst>
          </p:cNvPr>
          <p:cNvGrpSpPr>
            <a:grpSpLocks/>
          </p:cNvGrpSpPr>
          <p:nvPr/>
        </p:nvGrpSpPr>
        <p:grpSpPr bwMode="auto">
          <a:xfrm>
            <a:off x="1524000" y="838200"/>
            <a:ext cx="9144000" cy="2305050"/>
            <a:chOff x="0" y="768"/>
            <a:chExt cx="5760" cy="1222"/>
          </a:xfrm>
        </p:grpSpPr>
        <p:sp>
          <p:nvSpPr>
            <p:cNvPr id="17411" name="Text Box 3">
              <a:extLst>
                <a:ext uri="{FF2B5EF4-FFF2-40B4-BE49-F238E27FC236}">
                  <a16:creationId xmlns:a16="http://schemas.microsoft.com/office/drawing/2014/main" id="{2A451884-6447-4C36-9E7E-6A4B470F94E4}"/>
                </a:ext>
              </a:extLst>
            </p:cNvPr>
            <p:cNvSpPr txBox="1">
              <a:spLocks noChangeArrowheads="1"/>
            </p:cNvSpPr>
            <p:nvPr/>
          </p:nvSpPr>
          <p:spPr bwMode="auto">
            <a:xfrm>
              <a:off x="1440" y="768"/>
              <a:ext cx="3130" cy="437"/>
            </a:xfrm>
            <a:prstGeom prst="rect">
              <a:avLst/>
            </a:prstGeom>
            <a:noFill/>
            <a:ln w="9525">
              <a:noFill/>
              <a:miter lim="800000"/>
              <a:headEnd/>
              <a:tailEnd/>
            </a:ln>
            <a:effectLst/>
          </p:spPr>
          <p:txBody>
            <a:bodyPr>
              <a:spAutoFit/>
            </a:bodyPr>
            <a:lstStyle/>
            <a:p>
              <a:pPr>
                <a:defRPr/>
              </a:pPr>
              <a:endParaRPr lang="en-US" sz="4800" b="1">
                <a:solidFill>
                  <a:srgbClr val="CCFF33"/>
                </a:solidFill>
                <a:effectLst>
                  <a:outerShdw blurRad="38100" dist="38100" dir="2700000" algn="tl">
                    <a:srgbClr val="C0C0C0"/>
                  </a:outerShdw>
                </a:effectLst>
                <a:latin typeface="Verdana" pitchFamily="34" charset="0"/>
                <a:cs typeface="Arial" charset="0"/>
              </a:endParaRPr>
            </a:p>
          </p:txBody>
        </p:sp>
        <p:sp>
          <p:nvSpPr>
            <p:cNvPr id="27657" name="Text Box 4">
              <a:extLst>
                <a:ext uri="{FF2B5EF4-FFF2-40B4-BE49-F238E27FC236}">
                  <a16:creationId xmlns:a16="http://schemas.microsoft.com/office/drawing/2014/main" id="{B131F797-D543-4745-9656-0C1F3D8AD1B5}"/>
                </a:ext>
              </a:extLst>
            </p:cNvPr>
            <p:cNvSpPr txBox="1">
              <a:spLocks noChangeArrowheads="1"/>
            </p:cNvSpPr>
            <p:nvPr/>
          </p:nvSpPr>
          <p:spPr bwMode="auto">
            <a:xfrm>
              <a:off x="0" y="1680"/>
              <a:ext cx="57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vi-VN" b="1">
                <a:latin typeface="Verdana" panose="020B0604030504040204" pitchFamily="34" charset="0"/>
              </a:endParaRPr>
            </a:p>
          </p:txBody>
        </p:sp>
      </p:grpSp>
      <p:sp>
        <p:nvSpPr>
          <p:cNvPr id="27651" name="Text Box 5">
            <a:extLst>
              <a:ext uri="{FF2B5EF4-FFF2-40B4-BE49-F238E27FC236}">
                <a16:creationId xmlns:a16="http://schemas.microsoft.com/office/drawing/2014/main" id="{4C706DA4-5076-4EEA-BC21-6E4743C8D3ED}"/>
              </a:ext>
            </a:extLst>
          </p:cNvPr>
          <p:cNvSpPr txBox="1">
            <a:spLocks noChangeArrowheads="1"/>
          </p:cNvSpPr>
          <p:nvPr/>
        </p:nvSpPr>
        <p:spPr bwMode="auto">
          <a:xfrm>
            <a:off x="479425" y="5430838"/>
            <a:ext cx="11593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Đồng bằng Bắc Bộ là nơi trồng nhiều rau xứ lạnh. Nhờ đó nguồn thực phẩm của người dân thêm phong phú và mang lại giá trị kinh tế cao.</a:t>
            </a:r>
          </a:p>
        </p:txBody>
      </p:sp>
      <p:pic>
        <p:nvPicPr>
          <p:cNvPr id="27652" name="Picture 6" descr="Untitled-1(4)">
            <a:extLst>
              <a:ext uri="{FF2B5EF4-FFF2-40B4-BE49-F238E27FC236}">
                <a16:creationId xmlns:a16="http://schemas.microsoft.com/office/drawing/2014/main" id="{DA854E74-FD98-4DF0-999D-0F428C224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00025"/>
            <a:ext cx="41767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ost-34-1183110139">
            <a:extLst>
              <a:ext uri="{FF2B5EF4-FFF2-40B4-BE49-F238E27FC236}">
                <a16:creationId xmlns:a16="http://schemas.microsoft.com/office/drawing/2014/main" id="{CF219B15-88DC-4269-8151-67A63B85B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978150"/>
            <a:ext cx="4176713" cy="2362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8" descr="rau">
            <a:extLst>
              <a:ext uri="{FF2B5EF4-FFF2-40B4-BE49-F238E27FC236}">
                <a16:creationId xmlns:a16="http://schemas.microsoft.com/office/drawing/2014/main" id="{E1EDEDC1-D6BE-4B49-A147-D8C6596A1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700" y="3016250"/>
            <a:ext cx="4394200"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10" descr="Picture1">
            <a:extLst>
              <a:ext uri="{FF2B5EF4-FFF2-40B4-BE49-F238E27FC236}">
                <a16:creationId xmlns:a16="http://schemas.microsoft.com/office/drawing/2014/main" id="{4CF0DE75-5FAC-467E-B00F-39DCB500E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63" y="269875"/>
            <a:ext cx="4464050" cy="2514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SLGG_2002.jpg">
            <a:extLst>
              <a:ext uri="{FF2B5EF4-FFF2-40B4-BE49-F238E27FC236}">
                <a16:creationId xmlns:a16="http://schemas.microsoft.com/office/drawing/2014/main" id="{6061A193-2593-4861-970D-D8BBC5F5E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B68948D6-AD5E-4AA8-AB2E-8597A20264EB}"/>
              </a:ext>
            </a:extLst>
          </p:cNvPr>
          <p:cNvSpPr txBox="1">
            <a:spLocks noChangeArrowheads="1"/>
          </p:cNvSpPr>
          <p:nvPr/>
        </p:nvSpPr>
        <p:spPr bwMode="auto">
          <a:xfrm>
            <a:off x="914400" y="1747838"/>
            <a:ext cx="97710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t>          </a:t>
            </a:r>
            <a:r>
              <a:rPr lang="en-US" altLang="vi-VN" b="1">
                <a:latin typeface="Times New Roman" panose="02020603050405020304" pitchFamily="18" charset="0"/>
                <a:cs typeface="Times New Roman" panose="02020603050405020304"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28676" name="AutoShape 3">
            <a:extLst>
              <a:ext uri="{FF2B5EF4-FFF2-40B4-BE49-F238E27FC236}">
                <a16:creationId xmlns:a16="http://schemas.microsoft.com/office/drawing/2014/main" id="{14ABF904-5614-4C3E-BFC1-ABF7045F5EE2}"/>
              </a:ext>
            </a:extLst>
          </p:cNvPr>
          <p:cNvSpPr>
            <a:spLocks noChangeArrowheads="1"/>
          </p:cNvSpPr>
          <p:nvPr/>
        </p:nvSpPr>
        <p:spPr bwMode="auto">
          <a:xfrm>
            <a:off x="911225" y="1484313"/>
            <a:ext cx="10369550" cy="3082925"/>
          </a:xfrm>
          <a:prstGeom prst="roundRect">
            <a:avLst>
              <a:gd name="adj" fmla="val 16667"/>
            </a:avLst>
          </a:prstGeom>
          <a:noFill/>
          <a:ln w="76200" cmpd="tri">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18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FAD7D44-A112-434E-B056-D73408F5FE1D}"/>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29699" name="Text Box 16">
            <a:extLst>
              <a:ext uri="{FF2B5EF4-FFF2-40B4-BE49-F238E27FC236}">
                <a16:creationId xmlns:a16="http://schemas.microsoft.com/office/drawing/2014/main" id="{6A92CA98-1692-49AA-B27F-BCF8136A38A5}"/>
              </a:ext>
            </a:extLst>
          </p:cNvPr>
          <p:cNvSpPr txBox="1">
            <a:spLocks noChangeArrowheads="1"/>
          </p:cNvSpPr>
          <p:nvPr/>
        </p:nvSpPr>
        <p:spPr bwMode="auto">
          <a:xfrm>
            <a:off x="2327275" y="609600"/>
            <a:ext cx="784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FF99"/>
                </a:solidFill>
                <a:latin typeface="Times New Roman" panose="02020603050405020304" pitchFamily="18" charset="0"/>
              </a:rPr>
              <a:t>  </a:t>
            </a:r>
            <a:r>
              <a:rPr lang="en-US" altLang="en-US" sz="4000" b="1">
                <a:solidFill>
                  <a:srgbClr val="000000"/>
                </a:solidFill>
                <a:latin typeface="Times New Roman" panose="02020603050405020304" pitchFamily="18" charset="0"/>
              </a:rPr>
              <a:t>Thời tiết lạnh vào mùa đông ở đồng bằng Bắc Bộ có thuận lợi và khó khăn gì cho cây trồng, vật nuôi ở đây?</a:t>
            </a:r>
          </a:p>
        </p:txBody>
      </p:sp>
      <p:sp>
        <p:nvSpPr>
          <p:cNvPr id="146449" name="Text Box 17">
            <a:extLst>
              <a:ext uri="{FF2B5EF4-FFF2-40B4-BE49-F238E27FC236}">
                <a16:creationId xmlns:a16="http://schemas.microsoft.com/office/drawing/2014/main" id="{5FB850B4-14D1-47F3-92F0-B69BAD28D698}"/>
              </a:ext>
            </a:extLst>
          </p:cNvPr>
          <p:cNvSpPr txBox="1">
            <a:spLocks noChangeArrowheads="1"/>
          </p:cNvSpPr>
          <p:nvPr/>
        </p:nvSpPr>
        <p:spPr bwMode="auto">
          <a:xfrm>
            <a:off x="839788" y="609600"/>
            <a:ext cx="10440987"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400" b="1">
                <a:solidFill>
                  <a:srgbClr val="0000CC"/>
                </a:solidFill>
                <a:latin typeface="Times New Roman" panose="02020603050405020304" pitchFamily="18" charset="0"/>
              </a:rPr>
              <a:t>Thời tiết lạnh vào mùa đông ở đồng bằng Bắc Bộ có thuận lợi là: trồng được nhiều loại rau xứ lạnh nhưng lại gây khó khăn làm ảnh hưởng xấu tới cây trồng vật nuôi. (Cây trồng, vật nuôi có thể bị chết do quá lạnh.)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49"/>
                                        </p:tgtEl>
                                        <p:attrNameLst>
                                          <p:attrName>style.visibility</p:attrName>
                                        </p:attrNameLst>
                                      </p:cBhvr>
                                      <p:to>
                                        <p:strVal val="visible"/>
                                      </p:to>
                                    </p:set>
                                    <p:animEffect transition="in" filter="blinds(horizontal)">
                                      <p:cBhvr>
                                        <p:cTn id="7" dur="500"/>
                                        <p:tgtEl>
                                          <p:spTgt spid="14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BE236AD-D8AE-4DFE-84CF-66018E407D14}"/>
              </a:ext>
            </a:extLst>
          </p:cNvPr>
          <p:cNvSpPr>
            <a:spLocks noChangeArrowheads="1"/>
          </p:cNvSpPr>
          <p:nvPr/>
        </p:nvSpPr>
        <p:spPr bwMode="auto">
          <a:xfrm>
            <a:off x="1127125" y="836613"/>
            <a:ext cx="101536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defRPr/>
            </a:pPr>
            <a:r>
              <a:rPr lang="en-US" sz="4400" b="1" dirty="0">
                <a:solidFill>
                  <a:srgbClr val="FF0000"/>
                </a:solidFill>
                <a:latin typeface="Times New Roman" panose="02020603050405020304" pitchFamily="18" charset="0"/>
                <a:cs typeface="Times New Roman" panose="02020603050405020304" pitchFamily="18" charset="0"/>
              </a:rPr>
              <a:t>1.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Nêu</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đặc</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ở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ở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bằng</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Bắc</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Bộ</a:t>
            </a:r>
            <a:endPar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E83EC9E2-6882-4CEE-8F61-CB12FED114C3}"/>
              </a:ext>
            </a:extLst>
          </p:cNvPr>
          <p:cNvSpPr txBox="1">
            <a:spLocks noChangeArrowheads="1"/>
          </p:cNvSpPr>
          <p:nvPr/>
        </p:nvSpPr>
        <p:spPr bwMode="auto">
          <a:xfrm>
            <a:off x="1055688" y="2971800"/>
            <a:ext cx="10225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buFontTx/>
              <a:buNone/>
              <a:defRPr/>
            </a:pPr>
            <a:r>
              <a:rPr lang="en-GB" altLang="en-US" sz="4400" b="1" ker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Kể tên những lễ hội nổi tiếng ở đồng bằng Bắc Bộ mà em biết.</a:t>
            </a:r>
            <a:endParaRPr lang="en-GB" altLang="en-US" sz="4400" b="1" kern="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56EA299-A795-496A-9FED-2C5B612B6972}"/>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30723" name="Text Box 18">
            <a:extLst>
              <a:ext uri="{FF2B5EF4-FFF2-40B4-BE49-F238E27FC236}">
                <a16:creationId xmlns:a16="http://schemas.microsoft.com/office/drawing/2014/main" id="{53C7EE3B-F247-4F85-A746-B3F8186700D6}"/>
              </a:ext>
            </a:extLst>
          </p:cNvPr>
          <p:cNvSpPr txBox="1">
            <a:spLocks noChangeArrowheads="1"/>
          </p:cNvSpPr>
          <p:nvPr/>
        </p:nvSpPr>
        <p:spPr bwMode="auto">
          <a:xfrm>
            <a:off x="1954213" y="914400"/>
            <a:ext cx="8343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rPr>
              <a:t>Em nêu một số cách bảo vệ cây trồng,vật nuôi vào mùa đông.</a:t>
            </a:r>
          </a:p>
        </p:txBody>
      </p:sp>
      <p:sp>
        <p:nvSpPr>
          <p:cNvPr id="146451" name="Text Box 19">
            <a:extLst>
              <a:ext uri="{FF2B5EF4-FFF2-40B4-BE49-F238E27FC236}">
                <a16:creationId xmlns:a16="http://schemas.microsoft.com/office/drawing/2014/main" id="{60F91DE0-5247-454C-AC6D-063153629360}"/>
              </a:ext>
            </a:extLst>
          </p:cNvPr>
          <p:cNvSpPr txBox="1">
            <a:spLocks noChangeArrowheads="1"/>
          </p:cNvSpPr>
          <p:nvPr/>
        </p:nvSpPr>
        <p:spPr bwMode="auto">
          <a:xfrm>
            <a:off x="550863" y="692150"/>
            <a:ext cx="11017250" cy="526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800" b="1">
                <a:solidFill>
                  <a:srgbClr val="000000"/>
                </a:solidFill>
                <a:latin typeface="Times New Roman" panose="02020603050405020304" pitchFamily="18" charset="0"/>
              </a:rPr>
              <a:t>    </a:t>
            </a:r>
            <a:r>
              <a:rPr lang="en-US" altLang="en-US" sz="4800" b="1">
                <a:solidFill>
                  <a:srgbClr val="FF0000"/>
                </a:solidFill>
                <a:latin typeface="Times New Roman" panose="02020603050405020304" pitchFamily="18" charset="0"/>
              </a:rPr>
              <a:t>Một số cách bảo vệ cây trồng, vật nuôi vào mùa đông là: </a:t>
            </a:r>
          </a:p>
          <a:p>
            <a:pPr algn="just">
              <a:spcBef>
                <a:spcPct val="0"/>
              </a:spcBef>
              <a:buFontTx/>
              <a:buNone/>
            </a:pPr>
            <a:r>
              <a:rPr lang="en-US" altLang="en-US" sz="4800" b="1">
                <a:solidFill>
                  <a:srgbClr val="000000"/>
                </a:solidFill>
                <a:latin typeface="Times New Roman" panose="02020603050405020304" pitchFamily="18" charset="0"/>
              </a:rPr>
              <a:t>- Che gió ruộng mạ, ủ ấm gốc cây bằng rơm, rạ. </a:t>
            </a:r>
          </a:p>
          <a:p>
            <a:pPr algn="just">
              <a:spcBef>
                <a:spcPct val="0"/>
              </a:spcBef>
              <a:buFontTx/>
              <a:buNone/>
            </a:pPr>
            <a:r>
              <a:rPr lang="en-US" altLang="en-US" sz="4800" b="1">
                <a:solidFill>
                  <a:srgbClr val="000000"/>
                </a:solidFill>
                <a:latin typeface="Times New Roman" panose="02020603050405020304" pitchFamily="18" charset="0"/>
              </a:rPr>
              <a:t>- Sưởi ấm cho gia súc, gia cầm.</a:t>
            </a:r>
          </a:p>
          <a:p>
            <a:pPr algn="just">
              <a:spcBef>
                <a:spcPct val="0"/>
              </a:spcBef>
              <a:buFontTx/>
              <a:buNone/>
            </a:pPr>
            <a:r>
              <a:rPr lang="en-US" altLang="en-US" sz="4800" b="1">
                <a:solidFill>
                  <a:srgbClr val="000000"/>
                </a:solidFill>
                <a:latin typeface="Times New Roman" panose="02020603050405020304" pitchFamily="18" charset="0"/>
              </a:rPr>
              <a:t>- Chuồng nuôi gia súc, gia cầm phải kín gió.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51"/>
                                        </p:tgtEl>
                                        <p:attrNameLst>
                                          <p:attrName>style.visibility</p:attrName>
                                        </p:attrNameLst>
                                      </p:cBhvr>
                                      <p:to>
                                        <p:strVal val="visible"/>
                                      </p:to>
                                    </p:set>
                                    <p:animEffect transition="in" filter="blinds(horizontal)">
                                      <p:cBhvr>
                                        <p:cTn id="7" dur="500"/>
                                        <p:tgtEl>
                                          <p:spTgt spid="14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82A88F41-244D-463E-8C8F-F65497BCFCC1}"/>
              </a:ext>
            </a:extLst>
          </p:cNvPr>
          <p:cNvSpPr txBox="1">
            <a:spLocks noChangeArrowheads="1"/>
          </p:cNvSpPr>
          <p:nvPr/>
        </p:nvSpPr>
        <p:spPr bwMode="auto">
          <a:xfrm>
            <a:off x="1752600" y="1066800"/>
            <a:ext cx="8531225" cy="4868863"/>
          </a:xfrm>
          <a:prstGeom prst="roundRect">
            <a:avLst/>
          </a:prstGeom>
          <a:solidFill>
            <a:schemeClr val="bg1"/>
          </a:solidFill>
          <a:ln w="9525">
            <a:solidFill>
              <a:schemeClr val="accent1">
                <a:lumMod val="50000"/>
              </a:schemeClr>
            </a:solidFill>
            <a:miter lim="800000"/>
            <a:headEnd/>
            <a:tailEnd/>
          </a:ln>
          <a:effectLst/>
        </p:spPr>
        <p:txBody>
          <a:bodyPr>
            <a:spAutoFit/>
          </a:bodyPr>
          <a:lstStyle/>
          <a:p>
            <a:pPr indent="457200" algn="just" eaLnBrk="1" hangingPunct="1">
              <a:defRPr/>
            </a:pPr>
            <a:r>
              <a:rPr lang="vi-VN" altLang="en-US" sz="4000" b="1" dirty="0">
                <a:solidFill>
                  <a:srgbClr val="002060"/>
                </a:solidFill>
                <a:latin typeface="Times New Roman" panose="02020603050405020304" pitchFamily="18" charset="0"/>
                <a:cs typeface="Times New Roman"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31747" name="Rectangle 1">
            <a:extLst>
              <a:ext uri="{FF2B5EF4-FFF2-40B4-BE49-F238E27FC236}">
                <a16:creationId xmlns:a16="http://schemas.microsoft.com/office/drawing/2014/main" id="{1E327E09-C4FE-4FA3-A614-A8A92B9E78A9}"/>
              </a:ext>
            </a:extLst>
          </p:cNvPr>
          <p:cNvSpPr>
            <a:spLocks noChangeArrowheads="1"/>
          </p:cNvSpPr>
          <p:nvPr/>
        </p:nvSpPr>
        <p:spPr bwMode="auto">
          <a:xfrm>
            <a:off x="5051425" y="381000"/>
            <a:ext cx="2609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GHI NHỚ </a:t>
            </a:r>
            <a:endParaRPr lang="en-US" altLang="en-US" sz="400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C1BD56-B8D1-48BD-A128-CBA5EB1E4446}"/>
              </a:ext>
            </a:extLst>
          </p:cNvPr>
          <p:cNvSpPr>
            <a:spLocks noGrp="1" noChangeArrowheads="1"/>
          </p:cNvSpPr>
          <p:nvPr>
            <p:ph type="body" idx="1"/>
          </p:nvPr>
        </p:nvSpPr>
        <p:spPr>
          <a:xfrm>
            <a:off x="9696450" y="1079500"/>
            <a:ext cx="2000250" cy="763588"/>
          </a:xfrm>
        </p:spPr>
        <p:txBody>
          <a:bodyPr/>
          <a:lstStyle/>
          <a:p>
            <a:pPr eaLnBrk="1" hangingPunct="1">
              <a:buFontTx/>
              <a:buNone/>
            </a:pPr>
            <a:r>
              <a:rPr lang="en-US" altLang="vi-VN" b="1">
                <a:solidFill>
                  <a:srgbClr val="0000FF"/>
                </a:solidFill>
                <a:latin typeface="Times New Roman" panose="02020603050405020304" pitchFamily="18" charset="0"/>
                <a:cs typeface="Times New Roman" panose="02020603050405020304" pitchFamily="18" charset="0"/>
              </a:rPr>
              <a:t>vựa lúa </a:t>
            </a:r>
          </a:p>
        </p:txBody>
      </p:sp>
      <p:sp>
        <p:nvSpPr>
          <p:cNvPr id="19459" name="Rectangle 3">
            <a:extLst>
              <a:ext uri="{FF2B5EF4-FFF2-40B4-BE49-F238E27FC236}">
                <a16:creationId xmlns:a16="http://schemas.microsoft.com/office/drawing/2014/main" id="{288C75F2-58D9-45E3-937F-55079C7A6C10}"/>
              </a:ext>
            </a:extLst>
          </p:cNvPr>
          <p:cNvSpPr>
            <a:spLocks noGrp="1" noChangeArrowheads="1"/>
          </p:cNvSpPr>
          <p:nvPr>
            <p:ph type="title"/>
          </p:nvPr>
        </p:nvSpPr>
        <p:spPr>
          <a:xfrm>
            <a:off x="444500" y="857250"/>
            <a:ext cx="11636375" cy="1714500"/>
          </a:xfrm>
          <a:noFill/>
        </p:spPr>
        <p:txBody>
          <a:bodyPr/>
          <a:lstStyle/>
          <a:p>
            <a:pPr algn="l" eaLnBrk="1" hangingPunct="1">
              <a:lnSpc>
                <a:spcPct val="155000"/>
              </a:lnSpc>
              <a:spcBef>
                <a:spcPct val="85000"/>
              </a:spcBef>
            </a:pPr>
            <a:r>
              <a:rPr lang="en-US" altLang="vi-VN" sz="3600" b="1">
                <a:solidFill>
                  <a:srgbClr val="CC0099"/>
                </a:solidFill>
                <a:latin typeface="Times New Roman" panose="02020603050405020304" pitchFamily="18" charset="0"/>
                <a:cs typeface="Times New Roman" panose="02020603050405020304" pitchFamily="18" charset="0"/>
              </a:rPr>
              <a:t>  Câu hỏi 1:</a:t>
            </a:r>
            <a:r>
              <a:rPr lang="en-US" altLang="vi-VN" sz="3600" b="1">
                <a:latin typeface="Times New Roman" panose="02020603050405020304" pitchFamily="18" charset="0"/>
                <a:cs typeface="Times New Roman" panose="02020603050405020304" pitchFamily="18" charset="0"/>
              </a:rPr>
              <a:t> </a:t>
            </a:r>
            <a:r>
              <a:rPr lang="en-US" altLang="vi-VN" sz="3200" b="1">
                <a:latin typeface="Times New Roman" panose="02020603050405020304" pitchFamily="18" charset="0"/>
                <a:cs typeface="Times New Roman" panose="02020603050405020304" pitchFamily="18" charset="0"/>
              </a:rPr>
              <a:t>Đồng bằng Bắc Bộ được mệnh danh là    .........   lớn thứ hai của cả nước.</a:t>
            </a:r>
            <a:r>
              <a:rPr lang="en-US" altLang="vi-VN" sz="3200">
                <a:latin typeface="Times New Roman" panose="02020603050405020304" pitchFamily="18" charset="0"/>
                <a:cs typeface="Times New Roman" panose="02020603050405020304" pitchFamily="18" charset="0"/>
              </a:rPr>
              <a:t>	</a:t>
            </a:r>
            <a:r>
              <a:rPr lang="en-US" altLang="vi-VN" sz="3600"/>
              <a:t>	</a:t>
            </a:r>
          </a:p>
        </p:txBody>
      </p:sp>
      <p:sp>
        <p:nvSpPr>
          <p:cNvPr id="9" name="Rectangle 8">
            <a:extLst>
              <a:ext uri="{FF2B5EF4-FFF2-40B4-BE49-F238E27FC236}">
                <a16:creationId xmlns:a16="http://schemas.microsoft.com/office/drawing/2014/main" id="{EDB4BAA2-93C1-40DD-BD6B-365A11923A60}"/>
              </a:ext>
            </a:extLst>
          </p:cNvPr>
          <p:cNvSpPr/>
          <p:nvPr/>
        </p:nvSpPr>
        <p:spPr>
          <a:xfrm>
            <a:off x="2666977" y="571480"/>
            <a:ext cx="7447873" cy="1143008"/>
          </a:xfrm>
          <a:prstGeom prst="rect">
            <a:avLst/>
          </a:prstGeom>
          <a:noFill/>
        </p:spPr>
        <p:txBody>
          <a:bodyPr spcFirstLastPara="1" wrap="none">
            <a:prstTxWarp prst="textArchUp">
              <a:avLst>
                <a:gd name="adj" fmla="val 11064740"/>
              </a:avLst>
            </a:prstTxWarp>
            <a:spAutoFit/>
          </a:bodyPr>
          <a:lstStyle/>
          <a:p>
            <a:pPr algn="ctr" eaLnBrk="1" hangingPunct="1">
              <a:defRPr/>
            </a:pP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Thử</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tài</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đoán</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chữ</a:t>
            </a:r>
            <a:endPar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endParaRPr>
          </a:p>
        </p:txBody>
      </p:sp>
      <p:sp>
        <p:nvSpPr>
          <p:cNvPr id="10" name="Rectangle 2">
            <a:extLst>
              <a:ext uri="{FF2B5EF4-FFF2-40B4-BE49-F238E27FC236}">
                <a16:creationId xmlns:a16="http://schemas.microsoft.com/office/drawing/2014/main" id="{F85ECCA8-FF67-4A95-910E-482607A6C90B}"/>
              </a:ext>
            </a:extLst>
          </p:cNvPr>
          <p:cNvSpPr txBox="1">
            <a:spLocks noChangeArrowheads="1"/>
          </p:cNvSpPr>
          <p:nvPr/>
        </p:nvSpPr>
        <p:spPr bwMode="auto">
          <a:xfrm>
            <a:off x="623888" y="2847975"/>
            <a:ext cx="9297987" cy="857250"/>
          </a:xfrm>
          <a:prstGeom prst="rect">
            <a:avLst/>
          </a:prstGeom>
          <a:noFill/>
          <a:ln w="9525">
            <a:noFill/>
            <a:miter lim="800000"/>
            <a:headEnd/>
            <a:tailEnd/>
          </a:ln>
          <a:effectLst/>
        </p:spPr>
        <p:txBody>
          <a:bodyPr anchor="ctr"/>
          <a:lstStyle/>
          <a:p>
            <a:pPr eaLnBrk="1" hangingPunct="1">
              <a:spcBef>
                <a:spcPct val="55000"/>
              </a:spcBef>
              <a:defRPr/>
            </a:pPr>
            <a:r>
              <a:rPr lang="en-US" sz="3200" b="1" kern="0" dirty="0" err="1">
                <a:solidFill>
                  <a:srgbClr val="CC0066"/>
                </a:solidFill>
                <a:latin typeface="Times New Roman" pitchFamily="18" charset="0"/>
                <a:ea typeface="+mj-ea"/>
                <a:cs typeface="Times New Roman" pitchFamily="18" charset="0"/>
              </a:rPr>
              <a:t>Câu</a:t>
            </a:r>
            <a:r>
              <a:rPr lang="en-US" sz="3200" b="1" kern="0" dirty="0">
                <a:solidFill>
                  <a:srgbClr val="CC0066"/>
                </a:solidFill>
                <a:latin typeface="Times New Roman" pitchFamily="18" charset="0"/>
                <a:ea typeface="+mj-ea"/>
                <a:cs typeface="Times New Roman" pitchFamily="18" charset="0"/>
              </a:rPr>
              <a:t> </a:t>
            </a:r>
            <a:r>
              <a:rPr lang="en-US" sz="3200" b="1" kern="0" dirty="0" err="1">
                <a:solidFill>
                  <a:srgbClr val="CC0066"/>
                </a:solidFill>
                <a:latin typeface="Times New Roman" pitchFamily="18" charset="0"/>
                <a:ea typeface="+mj-ea"/>
                <a:cs typeface="Times New Roman" pitchFamily="18" charset="0"/>
              </a:rPr>
              <a:t>hỏi</a:t>
            </a:r>
            <a:r>
              <a:rPr lang="en-US" sz="3200" b="1" kern="0" dirty="0">
                <a:solidFill>
                  <a:srgbClr val="CC0066"/>
                </a:solidFill>
                <a:latin typeface="Times New Roman" pitchFamily="18" charset="0"/>
                <a:ea typeface="+mj-ea"/>
                <a:cs typeface="Times New Roman" pitchFamily="18" charset="0"/>
              </a:rPr>
              <a:t> 2: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nơi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nuôi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nhiều</a:t>
            </a:r>
            <a:r>
              <a:rPr lang="en-US" sz="3200" b="1" kern="0" dirty="0">
                <a:solidFill>
                  <a:schemeClr val="tx2"/>
                </a:solidFill>
                <a:latin typeface="Times New Roman" pitchFamily="18" charset="0"/>
                <a:ea typeface="+mj-ea"/>
                <a:cs typeface="Times New Roman" pitchFamily="18" charset="0"/>
              </a:rPr>
              <a:t> …</a:t>
            </a:r>
            <a:r>
              <a:rPr lang="en-US" sz="3600" b="1" kern="0" dirty="0">
                <a:solidFill>
                  <a:schemeClr val="tx2"/>
                </a:solidFill>
                <a:latin typeface="+mj-lt"/>
                <a:ea typeface="+mj-ea"/>
                <a:cs typeface="+mj-cs"/>
              </a:rPr>
              <a:t>		</a:t>
            </a:r>
          </a:p>
        </p:txBody>
      </p:sp>
      <p:sp>
        <p:nvSpPr>
          <p:cNvPr id="11" name="Rectangle 3">
            <a:extLst>
              <a:ext uri="{FF2B5EF4-FFF2-40B4-BE49-F238E27FC236}">
                <a16:creationId xmlns:a16="http://schemas.microsoft.com/office/drawing/2014/main" id="{18BF0C21-CDFA-4AA8-9AAE-EE24E0FA8F06}"/>
              </a:ext>
            </a:extLst>
          </p:cNvPr>
          <p:cNvSpPr txBox="1">
            <a:spLocks noChangeArrowheads="1"/>
          </p:cNvSpPr>
          <p:nvPr/>
        </p:nvSpPr>
        <p:spPr bwMode="auto">
          <a:xfrm>
            <a:off x="8967788" y="2686050"/>
            <a:ext cx="3457575" cy="608013"/>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súc</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và</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cầm</a:t>
            </a:r>
            <a:r>
              <a:rPr lang="en-US" sz="3200" b="1" kern="0" dirty="0">
                <a:solidFill>
                  <a:srgbClr val="0000FF"/>
                </a:solidFill>
                <a:latin typeface="Times New Roman" pitchFamily="18" charset="0"/>
                <a:cs typeface="Times New Roman" pitchFamily="18" charset="0"/>
              </a:rPr>
              <a:t>.</a:t>
            </a:r>
          </a:p>
        </p:txBody>
      </p:sp>
      <p:sp>
        <p:nvSpPr>
          <p:cNvPr id="12" name="Rectangle 3">
            <a:extLst>
              <a:ext uri="{FF2B5EF4-FFF2-40B4-BE49-F238E27FC236}">
                <a16:creationId xmlns:a16="http://schemas.microsoft.com/office/drawing/2014/main" id="{8B0E60A8-6E62-4B02-A0AF-EBD11C7CCD50}"/>
              </a:ext>
            </a:extLst>
          </p:cNvPr>
          <p:cNvSpPr txBox="1">
            <a:spLocks noChangeArrowheads="1"/>
          </p:cNvSpPr>
          <p:nvPr/>
        </p:nvSpPr>
        <p:spPr bwMode="auto">
          <a:xfrm>
            <a:off x="420688" y="3455988"/>
            <a:ext cx="11507787" cy="1519237"/>
          </a:xfrm>
          <a:prstGeom prst="rect">
            <a:avLst/>
          </a:prstGeom>
          <a:noFill/>
          <a:ln w="9525">
            <a:noFill/>
            <a:miter lim="800000"/>
            <a:headEnd/>
            <a:tailEnd/>
          </a:ln>
          <a:effectLst/>
        </p:spPr>
        <p:txBody>
          <a:bodyPr anchor="ctr"/>
          <a:lstStyle/>
          <a:p>
            <a:pPr eaLnBrk="1" hangingPunct="1">
              <a:defRPr/>
            </a:pP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3:</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việc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đầu</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tiên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trong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sản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xuất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lúa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gạo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của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người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dân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		</a:t>
            </a:r>
          </a:p>
        </p:txBody>
      </p:sp>
      <p:sp>
        <p:nvSpPr>
          <p:cNvPr id="13" name="Rectangle 2">
            <a:extLst>
              <a:ext uri="{FF2B5EF4-FFF2-40B4-BE49-F238E27FC236}">
                <a16:creationId xmlns:a16="http://schemas.microsoft.com/office/drawing/2014/main" id="{DC2E7CC9-9A0A-498D-B5F5-B98065838E2D}"/>
              </a:ext>
            </a:extLst>
          </p:cNvPr>
          <p:cNvSpPr txBox="1">
            <a:spLocks noChangeArrowheads="1"/>
          </p:cNvSpPr>
          <p:nvPr/>
        </p:nvSpPr>
        <p:spPr bwMode="auto">
          <a:xfrm>
            <a:off x="2855913" y="4214813"/>
            <a:ext cx="2038350" cy="704850"/>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làm</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đất</a:t>
            </a:r>
            <a:r>
              <a:rPr lang="en-US" sz="3200" b="1" kern="0" dirty="0">
                <a:solidFill>
                  <a:srgbClr val="0000FF"/>
                </a:solidFill>
                <a:latin typeface="Times New Roman" pitchFamily="18" charset="0"/>
                <a:cs typeface="Times New Roman" pitchFamily="18" charset="0"/>
              </a:rPr>
              <a:t>.</a:t>
            </a:r>
          </a:p>
        </p:txBody>
      </p:sp>
      <p:sp>
        <p:nvSpPr>
          <p:cNvPr id="14" name="Rectangle 2">
            <a:extLst>
              <a:ext uri="{FF2B5EF4-FFF2-40B4-BE49-F238E27FC236}">
                <a16:creationId xmlns:a16="http://schemas.microsoft.com/office/drawing/2014/main" id="{8648F1DC-9EF4-446C-9CC5-7CE2BCC676E7}"/>
              </a:ext>
            </a:extLst>
          </p:cNvPr>
          <p:cNvSpPr txBox="1">
            <a:spLocks noChangeArrowheads="1"/>
          </p:cNvSpPr>
          <p:nvPr/>
        </p:nvSpPr>
        <p:spPr bwMode="auto">
          <a:xfrm>
            <a:off x="623888" y="4813300"/>
            <a:ext cx="11304587" cy="1428750"/>
          </a:xfrm>
          <a:prstGeom prst="rect">
            <a:avLst/>
          </a:prstGeom>
          <a:noFill/>
          <a:ln w="9525">
            <a:noFill/>
            <a:miter lim="800000"/>
            <a:headEnd/>
            <a:tailEnd/>
          </a:ln>
          <a:effectLst/>
        </p:spPr>
        <p:txBody>
          <a:bodyPr anchor="ctr"/>
          <a:lstStyle/>
          <a:p>
            <a:pPr eaLnBrk="1" hangingPunct="1">
              <a:defRPr/>
            </a:pP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4</a:t>
            </a:r>
            <a:r>
              <a:rPr lang="en-US" sz="3200" kern="0" dirty="0">
                <a:solidFill>
                  <a:srgbClr val="FF0066"/>
                </a:solidFill>
                <a:latin typeface="Times New Roman" pitchFamily="18" charset="0"/>
                <a:ea typeface="+mj-ea"/>
                <a:cs typeface="Times New Roman" pitchFamily="18" charset="0"/>
              </a:rPr>
              <a:t>:</a:t>
            </a:r>
            <a:r>
              <a:rPr lang="en-US" sz="3200"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Vào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mùa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đông</a:t>
            </a:r>
            <a:r>
              <a:rPr lang="en-US" sz="3200" b="1" kern="0" dirty="0">
                <a:solidFill>
                  <a:schemeClr val="tx2"/>
                </a:solidFill>
                <a:latin typeface="Times New Roman" pitchFamily="18" charset="0"/>
                <a:ea typeface="+mj-ea"/>
                <a:cs typeface="Times New Roman" pitchFamily="18" charset="0"/>
              </a:rPr>
              <a:t> ở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thường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có</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các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đợt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gió</a:t>
            </a:r>
            <a:r>
              <a:rPr lang="en-US" sz="3200" b="1" kern="0" dirty="0">
                <a:solidFill>
                  <a:schemeClr val="tx2"/>
                </a:solidFill>
                <a:latin typeface="Times New Roman" pitchFamily="18" charset="0"/>
                <a:ea typeface="+mj-ea"/>
                <a:cs typeface="Times New Roman" pitchFamily="18" charset="0"/>
              </a:rPr>
              <a:t>    ……..…           </a:t>
            </a:r>
            <a:r>
              <a:rPr lang="en-US" sz="3200" b="1" kern="0" dirty="0" err="1">
                <a:solidFill>
                  <a:schemeClr val="tx2"/>
                </a:solidFill>
                <a:latin typeface="Times New Roman" pitchFamily="18" charset="0"/>
                <a:ea typeface="+mj-ea"/>
                <a:cs typeface="Times New Roman" pitchFamily="18" charset="0"/>
              </a:rPr>
              <a:t>thổi</a:t>
            </a:r>
            <a:r>
              <a:rPr lang="en-US" sz="3200" b="1" kern="0" dirty="0">
                <a:solidFill>
                  <a:schemeClr val="tx2"/>
                </a:solidFill>
                <a:latin typeface="Times New Roman" pitchFamily="18" charset="0"/>
                <a:ea typeface="+mj-ea"/>
                <a:cs typeface="Times New Roman" pitchFamily="18" charset="0"/>
              </a:rPr>
              <a:t> qua.</a:t>
            </a:r>
            <a:r>
              <a:rPr lang="en-US" sz="3200" kern="0" dirty="0">
                <a:solidFill>
                  <a:schemeClr val="tx2"/>
                </a:solidFill>
                <a:latin typeface="Times New Roman" pitchFamily="18" charset="0"/>
                <a:ea typeface="+mj-ea"/>
                <a:cs typeface="Times New Roman" pitchFamily="18" charset="0"/>
              </a:rPr>
              <a:t> </a:t>
            </a:r>
          </a:p>
        </p:txBody>
      </p:sp>
      <p:sp>
        <p:nvSpPr>
          <p:cNvPr id="15" name="Text Box 3">
            <a:extLst>
              <a:ext uri="{FF2B5EF4-FFF2-40B4-BE49-F238E27FC236}">
                <a16:creationId xmlns:a16="http://schemas.microsoft.com/office/drawing/2014/main" id="{45B6AD0A-5F45-4961-BBD4-383EFB599153}"/>
              </a:ext>
            </a:extLst>
          </p:cNvPr>
          <p:cNvSpPr txBox="1">
            <a:spLocks noChangeArrowheads="1"/>
          </p:cNvSpPr>
          <p:nvPr/>
        </p:nvSpPr>
        <p:spPr bwMode="auto">
          <a:xfrm>
            <a:off x="1992313" y="5424488"/>
            <a:ext cx="3529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3600" b="1">
                <a:solidFill>
                  <a:srgbClr val="0000FF"/>
                </a:solidFill>
              </a:rPr>
              <a:t> </a:t>
            </a:r>
            <a:r>
              <a:rPr lang="en-US" altLang="vi-VN" b="1">
                <a:solidFill>
                  <a:srgbClr val="0000FF"/>
                </a:solidFill>
                <a:latin typeface="Times New Roman" panose="02020603050405020304" pitchFamily="18" charset="0"/>
                <a:cs typeface="Times New Roman" panose="02020603050405020304" pitchFamily="18" charset="0"/>
              </a:rPr>
              <a:t>mùa đông bắc</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ox(in)">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heel(4)">
                                      <p:cBhvr>
                                        <p:cTn id="32" dur="1000"/>
                                        <p:tgtEl>
                                          <p:spTgt spid="1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59" grpId="0"/>
      <p:bldP spid="10" grpId="0"/>
      <p:bldP spid="11" grpId="0"/>
      <p:bldP spid="12" grpId="0"/>
      <p:bldP spid="13" grpId="0" build="p"/>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F123760-6AA0-4897-B669-0DEF046E647D}"/>
              </a:ext>
            </a:extLst>
          </p:cNvPr>
          <p:cNvSpPr>
            <a:spLocks noGrp="1" noChangeArrowheads="1"/>
          </p:cNvSpPr>
          <p:nvPr>
            <p:ph type="body" idx="1"/>
          </p:nvPr>
        </p:nvSpPr>
        <p:spPr>
          <a:xfrm>
            <a:off x="1952625" y="2500313"/>
            <a:ext cx="7929563" cy="2886075"/>
          </a:xfrm>
        </p:spPr>
        <p:txBody>
          <a:bodyPr/>
          <a:lstStyle/>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A. Có khí hậu lạnh quanh năm</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B. Có mùa đông ngắn, nhiệt độ thấp</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C. Có mùa đông kéo dài, nhiêt độ thấp</a:t>
            </a:r>
          </a:p>
        </p:txBody>
      </p:sp>
      <p:sp>
        <p:nvSpPr>
          <p:cNvPr id="34819" name="Rectangle 3">
            <a:extLst>
              <a:ext uri="{FF2B5EF4-FFF2-40B4-BE49-F238E27FC236}">
                <a16:creationId xmlns:a16="http://schemas.microsoft.com/office/drawing/2014/main" id="{57FB101A-4FE3-4249-BA87-3EDCC6335E75}"/>
              </a:ext>
            </a:extLst>
          </p:cNvPr>
          <p:cNvSpPr>
            <a:spLocks noGrp="1" noChangeArrowheads="1"/>
          </p:cNvSpPr>
          <p:nvPr>
            <p:ph type="title"/>
          </p:nvPr>
        </p:nvSpPr>
        <p:spPr>
          <a:xfrm>
            <a:off x="766763" y="1119188"/>
            <a:ext cx="11161712" cy="1014412"/>
          </a:xfrm>
          <a:noFill/>
        </p:spPr>
        <p:txBody>
          <a:bodyPr/>
          <a:lstStyle/>
          <a:p>
            <a:pPr algn="just" eaLnBrk="1" hangingPunct="1"/>
            <a:r>
              <a:rPr lang="en-US" altLang="vi-VN" sz="3200" b="1">
                <a:solidFill>
                  <a:srgbClr val="009900"/>
                </a:solidFill>
                <a:latin typeface="Times New Roman" panose="02020603050405020304" pitchFamily="18" charset="0"/>
                <a:cs typeface="Times New Roman" panose="02020603050405020304" pitchFamily="18" charset="0"/>
              </a:rPr>
              <a:t>Vì sao ở</a:t>
            </a:r>
            <a:r>
              <a:rPr lang="en-US" altLang="vi-VN" sz="3200">
                <a:solidFill>
                  <a:srgbClr val="009900"/>
                </a:solidFill>
                <a:latin typeface="Times New Roman" panose="02020603050405020304" pitchFamily="18" charset="0"/>
                <a:cs typeface="Times New Roman" panose="02020603050405020304" pitchFamily="18" charset="0"/>
              </a:rPr>
              <a:t> </a:t>
            </a:r>
            <a:r>
              <a:rPr lang="en-US" altLang="vi-VN" sz="3200" b="1">
                <a:solidFill>
                  <a:srgbClr val="009900"/>
                </a:solidFill>
                <a:latin typeface="Times New Roman" panose="02020603050405020304" pitchFamily="18" charset="0"/>
                <a:cs typeface="Times New Roman" panose="02020603050405020304" pitchFamily="18" charset="0"/>
              </a:rPr>
              <a:t>đồng bằng Bắc Bộ có thể trồng nhiều rau xanh xứ lạnh?</a:t>
            </a:r>
            <a:r>
              <a:rPr lang="en-US" altLang="vi-VN" sz="3200" b="1">
                <a:latin typeface="Times New Roman" panose="02020603050405020304" pitchFamily="18" charset="0"/>
                <a:cs typeface="Times New Roman" panose="02020603050405020304" pitchFamily="18" charset="0"/>
              </a:rPr>
              <a:t>	</a:t>
            </a:r>
            <a:r>
              <a:rPr lang="en-US" altLang="vi-VN" sz="4000"/>
              <a:t>	</a:t>
            </a:r>
          </a:p>
        </p:txBody>
      </p:sp>
      <p:sp>
        <p:nvSpPr>
          <p:cNvPr id="34820" name="Rectangle 4">
            <a:extLst>
              <a:ext uri="{FF2B5EF4-FFF2-40B4-BE49-F238E27FC236}">
                <a16:creationId xmlns:a16="http://schemas.microsoft.com/office/drawing/2014/main" id="{CEC082D9-077E-48E9-9866-D596AE548D45}"/>
              </a:ext>
            </a:extLst>
          </p:cNvPr>
          <p:cNvSpPr>
            <a:spLocks noChangeArrowheads="1"/>
          </p:cNvSpPr>
          <p:nvPr/>
        </p:nvSpPr>
        <p:spPr bwMode="auto">
          <a:xfrm>
            <a:off x="5105400" y="228600"/>
            <a:ext cx="219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FF0066"/>
                </a:solidFill>
                <a:latin typeface="Times New Roman" panose="02020603050405020304" pitchFamily="18" charset="0"/>
                <a:cs typeface="Times New Roman" panose="02020603050405020304" pitchFamily="18" charset="0"/>
              </a:rPr>
              <a:t>Câu hỏi 5</a:t>
            </a:r>
            <a:r>
              <a:rPr lang="en-US" altLang="vi-VN">
                <a:solidFill>
                  <a:srgbClr val="FF0066"/>
                </a:solidFill>
                <a:latin typeface="Times New Roman" panose="02020603050405020304" pitchFamily="18" charset="0"/>
                <a:cs typeface="Times New Roman" panose="02020603050405020304" pitchFamily="18" charset="0"/>
              </a:rPr>
              <a:t>:</a:t>
            </a:r>
            <a:r>
              <a:rPr lang="en-US" altLang="vi-VN">
                <a:latin typeface="Times New Roman" panose="02020603050405020304" pitchFamily="18" charset="0"/>
                <a:cs typeface="Times New Roman" panose="02020603050405020304" pitchFamily="18" charset="0"/>
              </a:rPr>
              <a:t>  </a:t>
            </a:r>
          </a:p>
        </p:txBody>
      </p:sp>
      <p:sp>
        <p:nvSpPr>
          <p:cNvPr id="22533" name="Text Box 5">
            <a:extLst>
              <a:ext uri="{FF2B5EF4-FFF2-40B4-BE49-F238E27FC236}">
                <a16:creationId xmlns:a16="http://schemas.microsoft.com/office/drawing/2014/main" id="{AF5E191A-A807-4478-BF38-FE0733595C77}"/>
              </a:ext>
            </a:extLst>
          </p:cNvPr>
          <p:cNvSpPr txBox="1">
            <a:spLocks noChangeArrowheads="1"/>
          </p:cNvSpPr>
          <p:nvPr/>
        </p:nvSpPr>
        <p:spPr bwMode="auto">
          <a:xfrm>
            <a:off x="1952625" y="4357688"/>
            <a:ext cx="928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3300"/>
                </a:solidFill>
              </a:rPr>
              <a:t>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0C55CA95-2C67-477B-A092-BF2BC2C8D08F}"/>
              </a:ext>
            </a:extLst>
          </p:cNvPr>
          <p:cNvSpPr txBox="1">
            <a:spLocks noChangeArrowheads="1"/>
          </p:cNvSpPr>
          <p:nvPr/>
        </p:nvSpPr>
        <p:spPr bwMode="auto">
          <a:xfrm>
            <a:off x="2424113" y="2130425"/>
            <a:ext cx="5111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5000"/>
              </a:lnSpc>
              <a:spcBef>
                <a:spcPct val="50000"/>
              </a:spcBef>
              <a:buFontTx/>
              <a:buNone/>
            </a:pPr>
            <a:r>
              <a:rPr lang="en-US" altLang="vi-VN" b="1">
                <a:latin typeface="Times New Roman" panose="02020603050405020304" pitchFamily="18" charset="0"/>
                <a:cs typeface="Times New Roman" panose="02020603050405020304" pitchFamily="18" charset="0"/>
              </a:rPr>
              <a:t>1. Ôn lại bài học.</a:t>
            </a:r>
          </a:p>
        </p:txBody>
      </p:sp>
      <p:sp>
        <p:nvSpPr>
          <p:cNvPr id="35843" name="Cloud">
            <a:extLst>
              <a:ext uri="{FF2B5EF4-FFF2-40B4-BE49-F238E27FC236}">
                <a16:creationId xmlns:a16="http://schemas.microsoft.com/office/drawing/2014/main" id="{804E483D-9467-45CF-84BF-403E2AD1DAFE}"/>
              </a:ext>
            </a:extLst>
          </p:cNvPr>
          <p:cNvSpPr>
            <a:spLocks noChangeAspect="1" noEditPoints="1" noChangeArrowheads="1"/>
          </p:cNvSpPr>
          <p:nvPr/>
        </p:nvSpPr>
        <p:spPr bwMode="auto">
          <a:xfrm>
            <a:off x="4079875" y="592138"/>
            <a:ext cx="4537075" cy="133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844" name="Text Box 8">
            <a:extLst>
              <a:ext uri="{FF2B5EF4-FFF2-40B4-BE49-F238E27FC236}">
                <a16:creationId xmlns:a16="http://schemas.microsoft.com/office/drawing/2014/main" id="{35B2D04B-7420-4DC4-B403-3B37B45281F2}"/>
              </a:ext>
            </a:extLst>
          </p:cNvPr>
          <p:cNvSpPr txBox="1">
            <a:spLocks noChangeArrowheads="1"/>
          </p:cNvSpPr>
          <p:nvPr/>
        </p:nvSpPr>
        <p:spPr bwMode="auto">
          <a:xfrm>
            <a:off x="2424113" y="29956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2. Chuẩn bị bài sau.</a:t>
            </a:r>
          </a:p>
        </p:txBody>
      </p:sp>
      <p:sp>
        <p:nvSpPr>
          <p:cNvPr id="35845" name="TextBox 1">
            <a:extLst>
              <a:ext uri="{FF2B5EF4-FFF2-40B4-BE49-F238E27FC236}">
                <a16:creationId xmlns:a16="http://schemas.microsoft.com/office/drawing/2014/main" id="{3FFEDF67-F52E-4961-819D-2C4334C8452A}"/>
              </a:ext>
            </a:extLst>
          </p:cNvPr>
          <p:cNvSpPr txBox="1">
            <a:spLocks noChangeArrowheads="1"/>
          </p:cNvSpPr>
          <p:nvPr/>
        </p:nvSpPr>
        <p:spPr bwMode="auto">
          <a:xfrm>
            <a:off x="5664200" y="968375"/>
            <a:ext cx="273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DẶN DÒ</a:t>
            </a:r>
            <a:endParaRPr lang="vi-V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SLGG_2002.jpg">
            <a:extLst>
              <a:ext uri="{FF2B5EF4-FFF2-40B4-BE49-F238E27FC236}">
                <a16:creationId xmlns:a16="http://schemas.microsoft.com/office/drawing/2014/main" id="{E135687E-FCE2-49C2-8DF4-512E58A65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a:extLst>
              <a:ext uri="{FF2B5EF4-FFF2-40B4-BE49-F238E27FC236}">
                <a16:creationId xmlns:a16="http://schemas.microsoft.com/office/drawing/2014/main" id="{3431DA5E-276D-4041-ABC5-977C3426BD64}"/>
              </a:ext>
            </a:extLst>
          </p:cNvPr>
          <p:cNvSpPr txBox="1">
            <a:spLocks noChangeArrowheads="1"/>
          </p:cNvSpPr>
          <p:nvPr/>
        </p:nvSpPr>
        <p:spPr bwMode="auto">
          <a:xfrm>
            <a:off x="1343025" y="1676400"/>
            <a:ext cx="58054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a:solidFill>
                  <a:srgbClr val="0000FF"/>
                </a:solidFill>
                <a:latin typeface="Times New Roman" panose="02020603050405020304" pitchFamily="18" charset="0"/>
              </a:rPr>
              <a:t>Chúc các em học tốt!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38">
            <a:extLst>
              <a:ext uri="{FF2B5EF4-FFF2-40B4-BE49-F238E27FC236}">
                <a16:creationId xmlns:a16="http://schemas.microsoft.com/office/drawing/2014/main" id="{50107C64-F6E7-46CE-B568-F5A36E558AB1}"/>
              </a:ext>
            </a:extLst>
          </p:cNvPr>
          <p:cNvSpPr>
            <a:spLocks noChangeArrowheads="1" noChangeShapeType="1" noTextEdit="1"/>
          </p:cNvSpPr>
          <p:nvPr/>
        </p:nvSpPr>
        <p:spPr bwMode="auto">
          <a:xfrm>
            <a:off x="2063552" y="2420888"/>
            <a:ext cx="8136904" cy="187220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91" i="1" kern="10" spc="39" dirty="0" err="1">
                <a:ln w="11430"/>
                <a:solidFill>
                  <a:srgbClr val="FF0066"/>
                </a:solidFill>
                <a:effectLst>
                  <a:outerShdw blurRad="76200" dist="50800" dir="5400000" algn="tl" rotWithShape="0">
                    <a:srgbClr val="000000">
                      <a:alpha val="65000"/>
                    </a:srgbClr>
                  </a:outerShdw>
                </a:effectLst>
              </a:rPr>
              <a:t>Bài</a:t>
            </a:r>
            <a:r>
              <a:rPr lang="en-US" sz="2791" i="1" kern="10" spc="39" dirty="0">
                <a:ln w="11430"/>
                <a:solidFill>
                  <a:srgbClr val="FF0066"/>
                </a:solidFill>
                <a:effectLst>
                  <a:outerShdw blurRad="76200" dist="50800" dir="5400000" algn="tl" rotWithShape="0">
                    <a:srgbClr val="000000">
                      <a:alpha val="65000"/>
                    </a:srgbClr>
                  </a:outerShdw>
                </a:effectLst>
              </a:rPr>
              <a:t> 13: </a:t>
            </a:r>
            <a:r>
              <a:rPr lang="en-US" sz="2791" i="1" kern="10" spc="39" dirty="0" err="1">
                <a:ln w="11430"/>
                <a:solidFill>
                  <a:srgbClr val="FF0066"/>
                </a:solidFill>
                <a:effectLst>
                  <a:outerShdw blurRad="76200" dist="50800" dir="5400000" algn="tl" rotWithShape="0">
                    <a:srgbClr val="000000">
                      <a:alpha val="65000"/>
                    </a:srgbClr>
                  </a:outerShdw>
                </a:effectLst>
              </a:rPr>
              <a:t>Hoạt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động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sản</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xuất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của</a:t>
            </a:r>
            <a:r>
              <a:rPr lang="en-US" sz="2791" i="1" kern="10" spc="39" dirty="0">
                <a:ln w="11430"/>
                <a:solidFill>
                  <a:srgbClr val="FF0066"/>
                </a:solidFill>
                <a:effectLst>
                  <a:outerShdw blurRad="76200" dist="50800" dir="5400000" algn="tl" rotWithShape="0">
                    <a:srgbClr val="000000">
                      <a:alpha val="65000"/>
                    </a:srgbClr>
                  </a:outerShdw>
                </a:effectLst>
              </a:rPr>
              <a:t> ng</a:t>
            </a:r>
            <a:r>
              <a:rPr lang="vi-VN" sz="2791" i="1" kern="10" spc="39" dirty="0">
                <a:ln w="11430"/>
                <a:solidFill>
                  <a:srgbClr val="FF0066"/>
                </a:solidFill>
                <a:effectLst>
                  <a:outerShdw blurRad="76200" dist="50800" dir="5400000" algn="tl" rotWithShape="0">
                    <a:srgbClr val="000000">
                      <a:alpha val="65000"/>
                    </a:srgbClr>
                  </a:outerShdw>
                </a:effectLst>
              </a:rPr>
              <a:t>ư</a:t>
            </a:r>
            <a:r>
              <a:rPr lang="en-US" sz="2791" i="1" kern="10" spc="39" dirty="0" err="1">
                <a:ln w="11430"/>
                <a:solidFill>
                  <a:srgbClr val="FF0066"/>
                </a:solidFill>
                <a:effectLst>
                  <a:outerShdw blurRad="76200" dist="50800" dir="5400000" algn="tl" rotWithShape="0">
                    <a:srgbClr val="000000">
                      <a:alpha val="65000"/>
                    </a:srgbClr>
                  </a:outerShdw>
                </a:effectLst>
              </a:rPr>
              <a:t>ời</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dân</a:t>
            </a:r>
            <a:r>
              <a:rPr lang="en-US" sz="2791" i="1" kern="10" spc="39" dirty="0">
                <a:ln w="11430"/>
                <a:solidFill>
                  <a:srgbClr val="FF0066"/>
                </a:solidFill>
                <a:effectLst>
                  <a:outerShdw blurRad="76200" dist="50800" dir="5400000" algn="tl" rotWithShape="0">
                    <a:srgbClr val="000000">
                      <a:alpha val="65000"/>
                    </a:srgbClr>
                  </a:outerShdw>
                </a:effectLst>
              </a:rPr>
              <a:t> </a:t>
            </a:r>
          </a:p>
          <a:p>
            <a:pPr algn="ctr" eaLnBrk="1" hangingPunct="1">
              <a:defRPr/>
            </a:pPr>
            <a:r>
              <a:rPr lang="en-US" sz="2791" i="1" kern="10" spc="39" dirty="0">
                <a:ln w="11430"/>
                <a:solidFill>
                  <a:srgbClr val="FF0066"/>
                </a:solidFill>
                <a:effectLst>
                  <a:outerShdw blurRad="76200" dist="50800" dir="5400000" algn="tl" rotWithShape="0">
                    <a:srgbClr val="000000">
                      <a:alpha val="65000"/>
                    </a:srgbClr>
                  </a:outerShdw>
                </a:effectLst>
              </a:rPr>
              <a:t>ở </a:t>
            </a:r>
            <a:r>
              <a:rPr lang="en-US" sz="2791" i="1" kern="10" spc="39" dirty="0" err="1">
                <a:ln w="11430"/>
                <a:solidFill>
                  <a:srgbClr val="FF0066"/>
                </a:solidFill>
                <a:effectLst>
                  <a:outerShdw blurRad="76200" dist="50800" dir="5400000" algn="tl" rotWithShape="0">
                    <a:srgbClr val="000000">
                      <a:alpha val="65000"/>
                    </a:srgbClr>
                  </a:outerShdw>
                </a:effectLst>
              </a:rPr>
              <a:t>đồng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bằng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Bắc</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Bộ</a:t>
            </a:r>
            <a:r>
              <a:rPr lang="en-US" sz="2791" i="1" kern="10" spc="39" dirty="0">
                <a:ln w="11430"/>
                <a:solidFill>
                  <a:srgbClr val="FF0066"/>
                </a:solidFill>
                <a:effectLst>
                  <a:outerShdw blurRad="76200" dist="50800" dir="5400000" algn="tl" rotWithShape="0">
                    <a:srgbClr val="000000">
                      <a:alpha val="65000"/>
                    </a:srgbClr>
                  </a:outerShdw>
                </a:effectLst>
              </a:rPr>
              <a:t>.</a:t>
            </a:r>
          </a:p>
        </p:txBody>
      </p:sp>
      <p:sp>
        <p:nvSpPr>
          <p:cNvPr id="9219" name="WordArt 3">
            <a:extLst>
              <a:ext uri="{FF2B5EF4-FFF2-40B4-BE49-F238E27FC236}">
                <a16:creationId xmlns:a16="http://schemas.microsoft.com/office/drawing/2014/main" id="{D06031D3-516C-4B1D-9B6B-B2D69EF396C5}"/>
              </a:ext>
            </a:extLst>
          </p:cNvPr>
          <p:cNvSpPr>
            <a:spLocks noChangeArrowheads="1" noChangeShapeType="1" noTextEdit="1"/>
          </p:cNvSpPr>
          <p:nvPr/>
        </p:nvSpPr>
        <p:spPr bwMode="auto">
          <a:xfrm>
            <a:off x="4943475" y="908050"/>
            <a:ext cx="2590800"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 lí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170;p31">
            <a:extLst>
              <a:ext uri="{FF2B5EF4-FFF2-40B4-BE49-F238E27FC236}">
                <a16:creationId xmlns:a16="http://schemas.microsoft.com/office/drawing/2014/main" id="{E6C08CDA-54CD-49E8-9425-41C7E70EC6A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3606800"/>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oogle Shape;171;p31">
            <a:extLst>
              <a:ext uri="{FF2B5EF4-FFF2-40B4-BE49-F238E27FC236}">
                <a16:creationId xmlns:a16="http://schemas.microsoft.com/office/drawing/2014/main" id="{FCEF9FF6-05F5-437E-9FC0-09B60C6D62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2206625"/>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Google Shape;175;p31">
            <a:extLst>
              <a:ext uri="{FF2B5EF4-FFF2-40B4-BE49-F238E27FC236}">
                <a16:creationId xmlns:a16="http://schemas.microsoft.com/office/drawing/2014/main" id="{E9B986A8-689A-4C5F-BC6B-C7D17D09643D}"/>
              </a:ext>
            </a:extLst>
          </p:cNvPr>
          <p:cNvSpPr>
            <a:spLocks noGrp="1" noChangeArrowheads="1"/>
          </p:cNvSpPr>
          <p:nvPr>
            <p:ph type="title" idx="3"/>
          </p:nvPr>
        </p:nvSpPr>
        <p:spPr>
          <a:xfrm>
            <a:off x="2405063" y="2185988"/>
            <a:ext cx="855662" cy="920750"/>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01</a:t>
            </a:r>
          </a:p>
        </p:txBody>
      </p:sp>
      <p:sp>
        <p:nvSpPr>
          <p:cNvPr id="11269" name="Google Shape;178;p31">
            <a:extLst>
              <a:ext uri="{FF2B5EF4-FFF2-40B4-BE49-F238E27FC236}">
                <a16:creationId xmlns:a16="http://schemas.microsoft.com/office/drawing/2014/main" id="{FD2BA10C-3620-4FDF-9971-B2E86ED9F883}"/>
              </a:ext>
            </a:extLst>
          </p:cNvPr>
          <p:cNvSpPr>
            <a:spLocks noGrp="1" noChangeArrowheads="1"/>
          </p:cNvSpPr>
          <p:nvPr>
            <p:ph type="title" idx="6"/>
          </p:nvPr>
        </p:nvSpPr>
        <p:spPr>
          <a:xfrm>
            <a:off x="2489200" y="3687763"/>
            <a:ext cx="855663" cy="919162"/>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02</a:t>
            </a:r>
          </a:p>
        </p:txBody>
      </p:sp>
      <p:sp>
        <p:nvSpPr>
          <p:cNvPr id="6" name="Rectangle 5">
            <a:extLst>
              <a:ext uri="{FF2B5EF4-FFF2-40B4-BE49-F238E27FC236}">
                <a16:creationId xmlns:a16="http://schemas.microsoft.com/office/drawing/2014/main" id="{CD99D5AC-2AE6-4B36-8253-EA3FDC9AA0B6}"/>
              </a:ext>
            </a:extLst>
          </p:cNvPr>
          <p:cNvSpPr/>
          <p:nvPr/>
        </p:nvSpPr>
        <p:spPr>
          <a:xfrm>
            <a:off x="4735276" y="700525"/>
            <a:ext cx="3474029" cy="707886"/>
          </a:xfrm>
          <a:prstGeom prst="rect">
            <a:avLst/>
          </a:prstGeom>
          <a:noFill/>
        </p:spPr>
        <p:txBody>
          <a:bodyPr wrap="none">
            <a:spAutoFit/>
          </a:bodyPr>
          <a:lstStyle/>
          <a:p>
            <a:pPr algn="ctr">
              <a:defRPr/>
            </a:pP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Yêu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cần</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đạt</a:t>
            </a:r>
            <a:endPar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1271" name="TextBox 11">
            <a:extLst>
              <a:ext uri="{FF2B5EF4-FFF2-40B4-BE49-F238E27FC236}">
                <a16:creationId xmlns:a16="http://schemas.microsoft.com/office/drawing/2014/main" id="{0278F9FB-E4FE-4C4A-897A-A1976E05A4BF}"/>
              </a:ext>
            </a:extLst>
          </p:cNvPr>
          <p:cNvSpPr txBox="1">
            <a:spLocks noChangeArrowheads="1"/>
          </p:cNvSpPr>
          <p:nvPr/>
        </p:nvSpPr>
        <p:spPr bwMode="auto">
          <a:xfrm>
            <a:off x="3311525" y="2071688"/>
            <a:ext cx="8091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Nêu một số hoạt động chủ yếu của ng</a:t>
            </a:r>
            <a:r>
              <a:rPr lang="vi-VN" altLang="en-US">
                <a:latin typeface="Times New Roman" panose="02020603050405020304" pitchFamily="18" charset="0"/>
                <a:cs typeface="Times New Roman" panose="02020603050405020304" pitchFamily="18" charset="0"/>
              </a:rPr>
              <a:t>ười dân ở đồng bằng Bắc Bộ: Trồng lúa, ngô, cây ăn quả, rau xứ lạnh,...</a:t>
            </a:r>
            <a:endParaRPr lang="en-US" altLang="en-US">
              <a:latin typeface="Times New Roman" panose="02020603050405020304" pitchFamily="18" charset="0"/>
              <a:cs typeface="Times New Roman" panose="02020603050405020304" pitchFamily="18" charset="0"/>
            </a:endParaRPr>
          </a:p>
        </p:txBody>
      </p:sp>
      <p:sp>
        <p:nvSpPr>
          <p:cNvPr id="11272" name="TextBox 17">
            <a:extLst>
              <a:ext uri="{FF2B5EF4-FFF2-40B4-BE49-F238E27FC236}">
                <a16:creationId xmlns:a16="http://schemas.microsoft.com/office/drawing/2014/main" id="{0C92F22A-27BF-4F57-A176-688D39CD5E7A}"/>
              </a:ext>
            </a:extLst>
          </p:cNvPr>
          <p:cNvSpPr txBox="1">
            <a:spLocks noChangeArrowheads="1"/>
          </p:cNvSpPr>
          <p:nvPr/>
        </p:nvSpPr>
        <p:spPr bwMode="auto">
          <a:xfrm>
            <a:off x="3344863" y="3867150"/>
            <a:ext cx="8245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Nhận xét đ</a:t>
            </a:r>
            <a:r>
              <a:rPr lang="vi-VN" altLang="en-US">
                <a:latin typeface="Times New Roman" panose="02020603050405020304" pitchFamily="18" charset="0"/>
                <a:cs typeface="Times New Roman" panose="02020603050405020304" pitchFamily="18" charset="0"/>
              </a:rPr>
              <a:t>ược nhiệt độ của HN theo bảng thống kê.</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62570F84-E380-4869-83F8-F20D80882871}"/>
              </a:ext>
            </a:extLst>
          </p:cNvPr>
          <p:cNvSpPr txBox="1">
            <a:spLocks noChangeArrowheads="1"/>
          </p:cNvSpPr>
          <p:nvPr/>
        </p:nvSpPr>
        <p:spPr bwMode="auto">
          <a:xfrm>
            <a:off x="2095500" y="50006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cs typeface="Times New Roman" panose="02020603050405020304" pitchFamily="18" charset="0"/>
              </a:rPr>
              <a:t>1. Vựa lúa lớn thứ hai của cả nước</a:t>
            </a:r>
          </a:p>
        </p:txBody>
      </p:sp>
      <p:sp>
        <p:nvSpPr>
          <p:cNvPr id="8" name="Text Box 5">
            <a:extLst>
              <a:ext uri="{FF2B5EF4-FFF2-40B4-BE49-F238E27FC236}">
                <a16:creationId xmlns:a16="http://schemas.microsoft.com/office/drawing/2014/main" id="{35D502EE-99D5-4246-AC75-87030C0F3895}"/>
              </a:ext>
            </a:extLst>
          </p:cNvPr>
          <p:cNvSpPr txBox="1">
            <a:spLocks noChangeArrowheads="1"/>
          </p:cNvSpPr>
          <p:nvPr/>
        </p:nvSpPr>
        <p:spPr bwMode="auto">
          <a:xfrm>
            <a:off x="1881188" y="11430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ea typeface="Segoe UI" panose="020B0502040204020203" pitchFamily="34" charset="0"/>
                <a:cs typeface="Times New Roman" panose="02020603050405020304" pitchFamily="18" charset="0"/>
              </a:rPr>
              <a:t>Đồng bằng Bắc Bộ có những thuận lợi nào để trở thành vựa lúa lớn thứ hai của cả nước?</a:t>
            </a:r>
          </a:p>
        </p:txBody>
      </p:sp>
      <p:sp>
        <p:nvSpPr>
          <p:cNvPr id="11" name="Right Arrow 10">
            <a:extLst>
              <a:ext uri="{FF2B5EF4-FFF2-40B4-BE49-F238E27FC236}">
                <a16:creationId xmlns:a16="http://schemas.microsoft.com/office/drawing/2014/main" id="{1B7499BC-45A6-4554-A66B-E8D140079566}"/>
              </a:ext>
            </a:extLst>
          </p:cNvPr>
          <p:cNvSpPr/>
          <p:nvPr/>
        </p:nvSpPr>
        <p:spPr>
          <a:xfrm>
            <a:off x="1952597" y="2285992"/>
            <a:ext cx="6451263"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Đất phù sa màu mỡ</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2" name="Right Arrow 11">
            <a:extLst>
              <a:ext uri="{FF2B5EF4-FFF2-40B4-BE49-F238E27FC236}">
                <a16:creationId xmlns:a16="http://schemas.microsoft.com/office/drawing/2014/main" id="{63C170C2-FE90-4F57-995F-F1EDD8113D3E}"/>
              </a:ext>
            </a:extLst>
          </p:cNvPr>
          <p:cNvSpPr/>
          <p:nvPr/>
        </p:nvSpPr>
        <p:spPr>
          <a:xfrm>
            <a:off x="1881158" y="3357562"/>
            <a:ext cx="6451264"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Nguồn nước dồi dào</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3" name="Right Arrow 12">
            <a:extLst>
              <a:ext uri="{FF2B5EF4-FFF2-40B4-BE49-F238E27FC236}">
                <a16:creationId xmlns:a16="http://schemas.microsoft.com/office/drawing/2014/main" id="{7EBB5F5C-D92D-4CFE-BD6C-4623409CAF3B}"/>
              </a:ext>
            </a:extLst>
          </p:cNvPr>
          <p:cNvSpPr/>
          <p:nvPr/>
        </p:nvSpPr>
        <p:spPr>
          <a:xfrm>
            <a:off x="1881159" y="4572008"/>
            <a:ext cx="6451265" cy="171451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Người dân có nhiều kinh nghiệm trồng lúa</a:t>
            </a:r>
            <a:r>
              <a:rPr lang="en-US" sz="3200" b="1" i="1" dirty="0">
                <a:solidFill>
                  <a:srgbClr val="990000"/>
                </a:solidFill>
                <a:latin typeface="Times New Roman" pitchFamily="18" charset="0"/>
                <a:ea typeface="Segoe UI" panose="020B0502040204020203" pitchFamily="34" charset="0"/>
                <a:cs typeface="Times New Roman" pitchFamily="18" charset="0"/>
              </a:rPr>
              <a:t> </a:t>
            </a:r>
            <a:r>
              <a:rPr lang="en-US" sz="3200" b="1" i="1" dirty="0" err="1">
                <a:solidFill>
                  <a:srgbClr val="990000"/>
                </a:solidFill>
                <a:latin typeface="Times New Roman" pitchFamily="18" charset="0"/>
                <a:ea typeface="Segoe UI" panose="020B0502040204020203" pitchFamily="34" charset="0"/>
                <a:cs typeface="Times New Roman" pitchFamily="18" charset="0"/>
              </a:rPr>
              <a:t>nước</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a:extLst>
              <a:ext uri="{FF2B5EF4-FFF2-40B4-BE49-F238E27FC236}">
                <a16:creationId xmlns:a16="http://schemas.microsoft.com/office/drawing/2014/main" id="{6CBD7980-F74D-405D-8470-E117D94E7C5C}"/>
              </a:ext>
            </a:extLst>
          </p:cNvPr>
          <p:cNvSpPr/>
          <p:nvPr/>
        </p:nvSpPr>
        <p:spPr>
          <a:xfrm>
            <a:off x="8453455" y="2428868"/>
            <a:ext cx="1928813" cy="364333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Vựa lúa lớn thứ </a:t>
            </a:r>
          </a:p>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hai của cả nước</a:t>
            </a:r>
            <a:r>
              <a:rPr lang="en-US" sz="3200" b="1" dirty="0">
                <a:solidFill>
                  <a:srgbClr val="FF0000"/>
                </a:solidFill>
                <a:latin typeface="Times New Roman" pitchFamily="18" charset="0"/>
                <a:ea typeface="Segoe UI" panose="020B0502040204020203" pitchFamily="34" charset="0"/>
                <a:cs typeface="Times New Roman" pitchFamily="18" charset="0"/>
              </a:rPr>
              <a:t>.</a:t>
            </a:r>
            <a:endParaRPr lang="vi-VN" sz="3200" b="1" dirty="0">
              <a:solidFill>
                <a:srgbClr val="FF0000"/>
              </a:solidFill>
              <a:latin typeface="Times New Roman" pitchFamily="18" charset="0"/>
              <a:ea typeface="Segoe UI" panose="020B0502040204020203" pitchFamily="34"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4E2F43E6-D48A-4CB1-8CA5-DF461B6537E5}"/>
              </a:ext>
            </a:extLst>
          </p:cNvPr>
          <p:cNvPicPr>
            <a:picLocks noChangeAspect="1"/>
          </p:cNvPicPr>
          <p:nvPr/>
        </p:nvPicPr>
        <p:blipFill>
          <a:blip r:embed="rId2">
            <a:extLst>
              <a:ext uri="{28A0092B-C50C-407E-A947-70E740481C1C}">
                <a14:useLocalDpi xmlns:a14="http://schemas.microsoft.com/office/drawing/2010/main" val="0"/>
              </a:ext>
            </a:extLst>
          </a:blip>
          <a:srcRect l="13519" r="4166" b="7948"/>
          <a:stretch>
            <a:fillRect/>
          </a:stretch>
        </p:blipFill>
        <p:spPr bwMode="auto">
          <a:xfrm>
            <a:off x="47625" y="3175"/>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56650131-C776-44CB-A8CD-8CC3522625DB}"/>
              </a:ext>
            </a:extLst>
          </p:cNvPr>
          <p:cNvPicPr>
            <a:picLocks noChangeAspect="1"/>
          </p:cNvPicPr>
          <p:nvPr/>
        </p:nvPicPr>
        <p:blipFill>
          <a:blip r:embed="rId3">
            <a:extLst>
              <a:ext uri="{28A0092B-C50C-407E-A947-70E740481C1C}">
                <a14:useLocalDpi xmlns:a14="http://schemas.microsoft.com/office/drawing/2010/main" val="0"/>
              </a:ext>
            </a:extLst>
          </a:blip>
          <a:srcRect l="23164" t="7594" r="5235"/>
          <a:stretch>
            <a:fillRect/>
          </a:stretch>
        </p:blipFill>
        <p:spPr bwMode="auto">
          <a:xfrm>
            <a:off x="609600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3">
            <a:extLst>
              <a:ext uri="{FF2B5EF4-FFF2-40B4-BE49-F238E27FC236}">
                <a16:creationId xmlns:a16="http://schemas.microsoft.com/office/drawing/2014/main" id="{3E14A3C2-BB17-4D10-934B-8D33F5571A20}"/>
              </a:ext>
            </a:extLst>
          </p:cNvPr>
          <p:cNvSpPr txBox="1">
            <a:spLocks noChangeArrowheads="1"/>
          </p:cNvSpPr>
          <p:nvPr/>
        </p:nvSpPr>
        <p:spPr bwMode="auto">
          <a:xfrm>
            <a:off x="6694488" y="5780088"/>
            <a:ext cx="5472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thu hoạch của người dân ở ĐBBB.</a:t>
            </a:r>
          </a:p>
        </p:txBody>
      </p:sp>
      <p:sp>
        <p:nvSpPr>
          <p:cNvPr id="15365" name="Text Box 13">
            <a:extLst>
              <a:ext uri="{FF2B5EF4-FFF2-40B4-BE49-F238E27FC236}">
                <a16:creationId xmlns:a16="http://schemas.microsoft.com/office/drawing/2014/main" id="{D900E4BC-D6F0-44CE-AA84-1F589401F404}"/>
              </a:ext>
            </a:extLst>
          </p:cNvPr>
          <p:cNvSpPr txBox="1">
            <a:spLocks noChangeArrowheads="1"/>
          </p:cNvSpPr>
          <p:nvPr/>
        </p:nvSpPr>
        <p:spPr bwMode="auto">
          <a:xfrm>
            <a:off x="73025" y="5788025"/>
            <a:ext cx="5472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trổ đòng của người dân ở ĐBBB.</a:t>
            </a: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
            <a:extLst>
              <a:ext uri="{FF2B5EF4-FFF2-40B4-BE49-F238E27FC236}">
                <a16:creationId xmlns:a16="http://schemas.microsoft.com/office/drawing/2014/main" id="{D644125E-1D87-44CD-8431-8372017E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405813" y="7938"/>
            <a:ext cx="36210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6">
            <a:extLst>
              <a:ext uri="{FF2B5EF4-FFF2-40B4-BE49-F238E27FC236}">
                <a16:creationId xmlns:a16="http://schemas.microsoft.com/office/drawing/2014/main" id="{F2BE9E0E-4C41-49D6-B3DF-ECC9FB27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388350" y="4621213"/>
            <a:ext cx="36099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7">
            <a:extLst>
              <a:ext uri="{FF2B5EF4-FFF2-40B4-BE49-F238E27FC236}">
                <a16:creationId xmlns:a16="http://schemas.microsoft.com/office/drawing/2014/main" id="{8B98312C-8C8C-4387-A1AB-895F2074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22788" y="4584700"/>
            <a:ext cx="349408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8">
            <a:extLst>
              <a:ext uri="{FF2B5EF4-FFF2-40B4-BE49-F238E27FC236}">
                <a16:creationId xmlns:a16="http://schemas.microsoft.com/office/drawing/2014/main" id="{413ADFE1-AF08-4FBD-BC7F-480CD11BB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360363" y="4643438"/>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1">
            <a:extLst>
              <a:ext uri="{FF2B5EF4-FFF2-40B4-BE49-F238E27FC236}">
                <a16:creationId xmlns:a16="http://schemas.microsoft.com/office/drawing/2014/main" id="{1ED5415D-319C-4B48-90E8-6DF5A13FC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360363" y="36513"/>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2">
            <a:extLst>
              <a:ext uri="{FF2B5EF4-FFF2-40B4-BE49-F238E27FC236}">
                <a16:creationId xmlns:a16="http://schemas.microsoft.com/office/drawing/2014/main" id="{CD6A3EFB-DF8B-4A12-BE5D-4AEE99F1B0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522788" y="1588"/>
            <a:ext cx="3502025"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3">
            <a:extLst>
              <a:ext uri="{FF2B5EF4-FFF2-40B4-BE49-F238E27FC236}">
                <a16:creationId xmlns:a16="http://schemas.microsoft.com/office/drawing/2014/main" id="{AE59465C-EDC4-4EEB-98BE-222C3AA8A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360363" y="2327275"/>
            <a:ext cx="37814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5">
            <a:extLst>
              <a:ext uri="{FF2B5EF4-FFF2-40B4-BE49-F238E27FC236}">
                <a16:creationId xmlns:a16="http://schemas.microsoft.com/office/drawing/2014/main" id="{67971C45-4955-4559-898A-E1A903290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378825" y="2312988"/>
            <a:ext cx="36210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39592B4-503E-4452-A6DA-E7EA315421F2}"/>
              </a:ext>
            </a:extLst>
          </p:cNvPr>
          <p:cNvSpPr txBox="1">
            <a:spLocks noChangeArrowheads="1"/>
          </p:cNvSpPr>
          <p:nvPr/>
        </p:nvSpPr>
        <p:spPr bwMode="auto">
          <a:xfrm>
            <a:off x="1716088" y="18669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Làm đất</a:t>
            </a:r>
          </a:p>
        </p:txBody>
      </p:sp>
      <p:sp>
        <p:nvSpPr>
          <p:cNvPr id="18" name="Text Box 14">
            <a:extLst>
              <a:ext uri="{FF2B5EF4-FFF2-40B4-BE49-F238E27FC236}">
                <a16:creationId xmlns:a16="http://schemas.microsoft.com/office/drawing/2014/main" id="{19FFBAB9-7723-4061-A333-6247694C283E}"/>
              </a:ext>
            </a:extLst>
          </p:cNvPr>
          <p:cNvSpPr txBox="1">
            <a:spLocks noChangeArrowheads="1"/>
          </p:cNvSpPr>
          <p:nvPr/>
        </p:nvSpPr>
        <p:spPr bwMode="auto">
          <a:xfrm>
            <a:off x="9199563" y="413702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Cấy lúa</a:t>
            </a:r>
          </a:p>
        </p:txBody>
      </p:sp>
      <p:sp>
        <p:nvSpPr>
          <p:cNvPr id="19" name="Text Box 16">
            <a:extLst>
              <a:ext uri="{FF2B5EF4-FFF2-40B4-BE49-F238E27FC236}">
                <a16:creationId xmlns:a16="http://schemas.microsoft.com/office/drawing/2014/main" id="{D6374603-187C-42F0-B737-575A342955CB}"/>
              </a:ext>
            </a:extLst>
          </p:cNvPr>
          <p:cNvSpPr txBox="1">
            <a:spLocks noChangeArrowheads="1"/>
          </p:cNvSpPr>
          <p:nvPr/>
        </p:nvSpPr>
        <p:spPr bwMode="auto">
          <a:xfrm>
            <a:off x="5281613" y="6457950"/>
            <a:ext cx="162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Gặt lúa</a:t>
            </a:r>
          </a:p>
        </p:txBody>
      </p:sp>
      <p:sp>
        <p:nvSpPr>
          <p:cNvPr id="20" name="Text Box 18">
            <a:extLst>
              <a:ext uri="{FF2B5EF4-FFF2-40B4-BE49-F238E27FC236}">
                <a16:creationId xmlns:a16="http://schemas.microsoft.com/office/drawing/2014/main" id="{FC365ABC-28AE-4E50-8B36-7F19CA5E4ABF}"/>
              </a:ext>
            </a:extLst>
          </p:cNvPr>
          <p:cNvSpPr txBox="1">
            <a:spLocks noChangeArrowheads="1"/>
          </p:cNvSpPr>
          <p:nvPr/>
        </p:nvSpPr>
        <p:spPr bwMode="auto">
          <a:xfrm>
            <a:off x="9342438" y="1831975"/>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Nhổ mạ</a:t>
            </a:r>
          </a:p>
        </p:txBody>
      </p:sp>
      <p:sp>
        <p:nvSpPr>
          <p:cNvPr id="21" name="Text Box 21">
            <a:extLst>
              <a:ext uri="{FF2B5EF4-FFF2-40B4-BE49-F238E27FC236}">
                <a16:creationId xmlns:a16="http://schemas.microsoft.com/office/drawing/2014/main" id="{AC4E3F06-1131-41FE-8936-69D096AD2321}"/>
              </a:ext>
            </a:extLst>
          </p:cNvPr>
          <p:cNvSpPr txBox="1">
            <a:spLocks noChangeArrowheads="1"/>
          </p:cNvSpPr>
          <p:nvPr/>
        </p:nvSpPr>
        <p:spPr bwMode="auto">
          <a:xfrm>
            <a:off x="5359400" y="1884363"/>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Gieo mạ</a:t>
            </a:r>
          </a:p>
        </p:txBody>
      </p:sp>
      <p:sp>
        <p:nvSpPr>
          <p:cNvPr id="22" name="Text Box 22">
            <a:extLst>
              <a:ext uri="{FF2B5EF4-FFF2-40B4-BE49-F238E27FC236}">
                <a16:creationId xmlns:a16="http://schemas.microsoft.com/office/drawing/2014/main" id="{4F495051-7B07-40AF-A3C1-7EAA6F9CB989}"/>
              </a:ext>
            </a:extLst>
          </p:cNvPr>
          <p:cNvSpPr txBox="1">
            <a:spLocks noChangeArrowheads="1"/>
          </p:cNvSpPr>
          <p:nvPr/>
        </p:nvSpPr>
        <p:spPr bwMode="auto">
          <a:xfrm>
            <a:off x="9117013" y="63833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Chăm sóc lúa</a:t>
            </a:r>
          </a:p>
        </p:txBody>
      </p:sp>
      <p:sp>
        <p:nvSpPr>
          <p:cNvPr id="23" name="Text Box 23">
            <a:extLst>
              <a:ext uri="{FF2B5EF4-FFF2-40B4-BE49-F238E27FC236}">
                <a16:creationId xmlns:a16="http://schemas.microsoft.com/office/drawing/2014/main" id="{1C3214EF-167B-4D80-B70B-3C4CAA93F440}"/>
              </a:ext>
            </a:extLst>
          </p:cNvPr>
          <p:cNvSpPr txBox="1">
            <a:spLocks noChangeArrowheads="1"/>
          </p:cNvSpPr>
          <p:nvPr/>
        </p:nvSpPr>
        <p:spPr bwMode="auto">
          <a:xfrm>
            <a:off x="1698625" y="64579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Tuốt lúa</a:t>
            </a:r>
          </a:p>
        </p:txBody>
      </p:sp>
      <p:sp>
        <p:nvSpPr>
          <p:cNvPr id="24" name="Text Box 24">
            <a:extLst>
              <a:ext uri="{FF2B5EF4-FFF2-40B4-BE49-F238E27FC236}">
                <a16:creationId xmlns:a16="http://schemas.microsoft.com/office/drawing/2014/main" id="{AFFC302F-FDD3-4743-BEBC-BB9AD5CC38D9}"/>
              </a:ext>
            </a:extLst>
          </p:cNvPr>
          <p:cNvSpPr txBox="1">
            <a:spLocks noChangeArrowheads="1"/>
          </p:cNvSpPr>
          <p:nvPr/>
        </p:nvSpPr>
        <p:spPr bwMode="auto">
          <a:xfrm>
            <a:off x="1736725" y="41290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Phơi thóc</a:t>
            </a:r>
          </a:p>
        </p:txBody>
      </p:sp>
      <p:sp>
        <p:nvSpPr>
          <p:cNvPr id="16402" name="Text Box 20">
            <a:extLst>
              <a:ext uri="{FF2B5EF4-FFF2-40B4-BE49-F238E27FC236}">
                <a16:creationId xmlns:a16="http://schemas.microsoft.com/office/drawing/2014/main" id="{13D0DF01-9151-4941-9073-BB5BF4D6585B}"/>
              </a:ext>
            </a:extLst>
          </p:cNvPr>
          <p:cNvSpPr txBox="1">
            <a:spLocks noChangeArrowheads="1"/>
          </p:cNvSpPr>
          <p:nvPr/>
        </p:nvSpPr>
        <p:spPr bwMode="auto">
          <a:xfrm>
            <a:off x="1196975" y="19240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H.1</a:t>
            </a:r>
          </a:p>
        </p:txBody>
      </p:sp>
      <p:sp>
        <p:nvSpPr>
          <p:cNvPr id="16403" name="Text Box 20">
            <a:extLst>
              <a:ext uri="{FF2B5EF4-FFF2-40B4-BE49-F238E27FC236}">
                <a16:creationId xmlns:a16="http://schemas.microsoft.com/office/drawing/2014/main" id="{1E9A6586-2057-4792-87D5-062A0AA23771}"/>
              </a:ext>
            </a:extLst>
          </p:cNvPr>
          <p:cNvSpPr txBox="1">
            <a:spLocks noChangeArrowheads="1"/>
          </p:cNvSpPr>
          <p:nvPr/>
        </p:nvSpPr>
        <p:spPr bwMode="auto">
          <a:xfrm>
            <a:off x="1196975"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H.8</a:t>
            </a:r>
          </a:p>
        </p:txBody>
      </p:sp>
      <p:sp>
        <p:nvSpPr>
          <p:cNvPr id="16404" name="Text Box 20">
            <a:extLst>
              <a:ext uri="{FF2B5EF4-FFF2-40B4-BE49-F238E27FC236}">
                <a16:creationId xmlns:a16="http://schemas.microsoft.com/office/drawing/2014/main" id="{26D53E8F-82B2-48E9-A0DD-C06A1DAD4981}"/>
              </a:ext>
            </a:extLst>
          </p:cNvPr>
          <p:cNvSpPr txBox="1">
            <a:spLocks noChangeArrowheads="1"/>
          </p:cNvSpPr>
          <p:nvPr/>
        </p:nvSpPr>
        <p:spPr bwMode="auto">
          <a:xfrm>
            <a:off x="1258888" y="64595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H.7</a:t>
            </a:r>
          </a:p>
        </p:txBody>
      </p:sp>
      <p:sp>
        <p:nvSpPr>
          <p:cNvPr id="16405" name="Text Box 20">
            <a:extLst>
              <a:ext uri="{FF2B5EF4-FFF2-40B4-BE49-F238E27FC236}">
                <a16:creationId xmlns:a16="http://schemas.microsoft.com/office/drawing/2014/main" id="{4899F5B2-9DDF-4F45-890D-6E8896C334BD}"/>
              </a:ext>
            </a:extLst>
          </p:cNvPr>
          <p:cNvSpPr txBox="1">
            <a:spLocks noChangeArrowheads="1"/>
          </p:cNvSpPr>
          <p:nvPr/>
        </p:nvSpPr>
        <p:spPr bwMode="auto">
          <a:xfrm>
            <a:off x="4870450" y="6488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H.6</a:t>
            </a:r>
          </a:p>
        </p:txBody>
      </p:sp>
      <p:sp>
        <p:nvSpPr>
          <p:cNvPr id="16406" name="Text Box 20">
            <a:extLst>
              <a:ext uri="{FF2B5EF4-FFF2-40B4-BE49-F238E27FC236}">
                <a16:creationId xmlns:a16="http://schemas.microsoft.com/office/drawing/2014/main" id="{FD3CBAC0-55D8-4ACD-BDE2-D8FA6B61C71C}"/>
              </a:ext>
            </a:extLst>
          </p:cNvPr>
          <p:cNvSpPr txBox="1">
            <a:spLocks noChangeArrowheads="1"/>
          </p:cNvSpPr>
          <p:nvPr/>
        </p:nvSpPr>
        <p:spPr bwMode="auto">
          <a:xfrm>
            <a:off x="8669338" y="642778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 H.5</a:t>
            </a:r>
          </a:p>
        </p:txBody>
      </p:sp>
      <p:sp>
        <p:nvSpPr>
          <p:cNvPr id="16407" name="Text Box 20">
            <a:extLst>
              <a:ext uri="{FF2B5EF4-FFF2-40B4-BE49-F238E27FC236}">
                <a16:creationId xmlns:a16="http://schemas.microsoft.com/office/drawing/2014/main" id="{2D0EF5FE-B8D8-4B2D-B3B3-0C81F2CFFD0D}"/>
              </a:ext>
            </a:extLst>
          </p:cNvPr>
          <p:cNvSpPr txBox="1">
            <a:spLocks noChangeArrowheads="1"/>
          </p:cNvSpPr>
          <p:nvPr/>
        </p:nvSpPr>
        <p:spPr bwMode="auto">
          <a:xfrm>
            <a:off x="8707438"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H.4</a:t>
            </a:r>
          </a:p>
        </p:txBody>
      </p:sp>
      <p:sp>
        <p:nvSpPr>
          <p:cNvPr id="16408" name="Text Box 20">
            <a:extLst>
              <a:ext uri="{FF2B5EF4-FFF2-40B4-BE49-F238E27FC236}">
                <a16:creationId xmlns:a16="http://schemas.microsoft.com/office/drawing/2014/main" id="{A3EFEF0B-0EA5-4316-8E14-5977D3FE2575}"/>
              </a:ext>
            </a:extLst>
          </p:cNvPr>
          <p:cNvSpPr txBox="1">
            <a:spLocks noChangeArrowheads="1"/>
          </p:cNvSpPr>
          <p:nvPr/>
        </p:nvSpPr>
        <p:spPr bwMode="auto">
          <a:xfrm>
            <a:off x="8893175" y="1878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H.3</a:t>
            </a:r>
          </a:p>
        </p:txBody>
      </p:sp>
      <p:sp>
        <p:nvSpPr>
          <p:cNvPr id="16409" name="Text Box 20">
            <a:extLst>
              <a:ext uri="{FF2B5EF4-FFF2-40B4-BE49-F238E27FC236}">
                <a16:creationId xmlns:a16="http://schemas.microsoft.com/office/drawing/2014/main" id="{AF1C95D2-C1D9-4C09-B639-223B80099BAD}"/>
              </a:ext>
            </a:extLst>
          </p:cNvPr>
          <p:cNvSpPr txBox="1">
            <a:spLocks noChangeArrowheads="1"/>
          </p:cNvSpPr>
          <p:nvPr/>
        </p:nvSpPr>
        <p:spPr bwMode="auto">
          <a:xfrm>
            <a:off x="4810125" y="19288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H.2</a:t>
            </a:r>
          </a:p>
        </p:txBody>
      </p:sp>
      <p:sp>
        <p:nvSpPr>
          <p:cNvPr id="33" name="Text Box 29">
            <a:extLst>
              <a:ext uri="{FF2B5EF4-FFF2-40B4-BE49-F238E27FC236}">
                <a16:creationId xmlns:a16="http://schemas.microsoft.com/office/drawing/2014/main" id="{1B528C49-8752-4340-9A39-302D2ACE0EFE}"/>
              </a:ext>
            </a:extLst>
          </p:cNvPr>
          <p:cNvSpPr txBox="1">
            <a:spLocks noChangeArrowheads="1"/>
          </p:cNvSpPr>
          <p:nvPr/>
        </p:nvSpPr>
        <p:spPr bwMode="auto">
          <a:xfrm>
            <a:off x="4575175" y="2733675"/>
            <a:ext cx="35194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800" b="1">
                <a:solidFill>
                  <a:srgbClr val="009900"/>
                </a:solidFill>
                <a:latin typeface="Times New Roman" panose="02020603050405020304" pitchFamily="18" charset="0"/>
                <a:cs typeface="Times New Roman" panose="02020603050405020304" pitchFamily="18" charset="0"/>
              </a:rPr>
              <a:t>Kể các công việc phải làm trong việc sản xuất lúa gạo?</a:t>
            </a:r>
          </a:p>
        </p:txBody>
      </p:sp>
      <p:sp>
        <p:nvSpPr>
          <p:cNvPr id="34" name="Oval 33">
            <a:extLst>
              <a:ext uri="{FF2B5EF4-FFF2-40B4-BE49-F238E27FC236}">
                <a16:creationId xmlns:a16="http://schemas.microsoft.com/office/drawing/2014/main" id="{2FB51258-93F7-402D-A0DB-EF6615C8AB7E}"/>
              </a:ext>
            </a:extLst>
          </p:cNvPr>
          <p:cNvSpPr/>
          <p:nvPr/>
        </p:nvSpPr>
        <p:spPr>
          <a:xfrm>
            <a:off x="4446726" y="2293939"/>
            <a:ext cx="3684411" cy="2064534"/>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QUY TRÌNH SẢN XUẤT LÚA</a:t>
            </a:r>
            <a:endParaRPr lang="vi-VN"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ox(in)">
                                      <p:cBhvr>
                                        <p:cTn id="45" dur="5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anim calcmode="lin" valueType="num">
                                      <p:cBhvr>
                                        <p:cTn id="56" dur="750" fill="hold"/>
                                        <p:tgtEl>
                                          <p:spTgt spid="34"/>
                                        </p:tgtEl>
                                        <p:attrNameLst>
                                          <p:attrName>ppt_x</p:attrName>
                                        </p:attrNameLst>
                                      </p:cBhvr>
                                      <p:tavLst>
                                        <p:tav tm="0">
                                          <p:val>
                                            <p:strVal val="#ppt_x"/>
                                          </p:val>
                                        </p:tav>
                                        <p:tav tm="100000">
                                          <p:val>
                                            <p:strVal val="#ppt_x"/>
                                          </p:val>
                                        </p:tav>
                                      </p:tavLst>
                                    </p:anim>
                                    <p:anim calcmode="lin" valueType="num">
                                      <p:cBhvr>
                                        <p:cTn id="57"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4">
            <a:extLst>
              <a:ext uri="{FF2B5EF4-FFF2-40B4-BE49-F238E27FC236}">
                <a16:creationId xmlns:a16="http://schemas.microsoft.com/office/drawing/2014/main" id="{1DA7B713-643C-46CB-8DCE-10E544040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129588" y="125413"/>
            <a:ext cx="37274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6">
            <a:extLst>
              <a:ext uri="{FF2B5EF4-FFF2-40B4-BE49-F238E27FC236}">
                <a16:creationId xmlns:a16="http://schemas.microsoft.com/office/drawing/2014/main" id="{C0D2088E-5E6B-4933-8FAD-858A358DD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139113" y="4727575"/>
            <a:ext cx="3714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7">
            <a:extLst>
              <a:ext uri="{FF2B5EF4-FFF2-40B4-BE49-F238E27FC236}">
                <a16:creationId xmlns:a16="http://schemas.microsoft.com/office/drawing/2014/main" id="{47527317-5ADC-4908-A7E6-BF08FE68B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89463" y="4673600"/>
            <a:ext cx="32146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8">
            <a:extLst>
              <a:ext uri="{FF2B5EF4-FFF2-40B4-BE49-F238E27FC236}">
                <a16:creationId xmlns:a16="http://schemas.microsoft.com/office/drawing/2014/main" id="{9EC94ABF-9ABD-4ABF-882B-12A3379E6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458788" y="4738688"/>
            <a:ext cx="3625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1">
            <a:extLst>
              <a:ext uri="{FF2B5EF4-FFF2-40B4-BE49-F238E27FC236}">
                <a16:creationId xmlns:a16="http://schemas.microsoft.com/office/drawing/2014/main" id="{EAAE4443-7CF6-4DCF-97D4-997F53FC6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506413" y="168275"/>
            <a:ext cx="36242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2">
            <a:extLst>
              <a:ext uri="{FF2B5EF4-FFF2-40B4-BE49-F238E27FC236}">
                <a16:creationId xmlns:a16="http://schemas.microsoft.com/office/drawing/2014/main" id="{A71BDAE0-A1B7-403F-8769-3B6B0A472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613275" y="168275"/>
            <a:ext cx="32242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3">
            <a:extLst>
              <a:ext uri="{FF2B5EF4-FFF2-40B4-BE49-F238E27FC236}">
                <a16:creationId xmlns:a16="http://schemas.microsoft.com/office/drawing/2014/main" id="{20FF01B5-5216-4B8C-8343-E8807180A4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506413" y="2459038"/>
            <a:ext cx="362426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5">
            <a:extLst>
              <a:ext uri="{FF2B5EF4-FFF2-40B4-BE49-F238E27FC236}">
                <a16:creationId xmlns:a16="http://schemas.microsoft.com/office/drawing/2014/main" id="{825574E7-A772-4CE6-BAA9-A1D7DDF65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139113" y="2368550"/>
            <a:ext cx="37274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D51155E-378B-43C7-A89E-319A673C4FD8}"/>
              </a:ext>
            </a:extLst>
          </p:cNvPr>
          <p:cNvSpPr txBox="1">
            <a:spLocks noChangeArrowheads="1"/>
          </p:cNvSpPr>
          <p:nvPr/>
        </p:nvSpPr>
        <p:spPr bwMode="auto">
          <a:xfrm>
            <a:off x="1077913" y="2017713"/>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1. Làm đất</a:t>
            </a:r>
          </a:p>
        </p:txBody>
      </p:sp>
      <p:sp>
        <p:nvSpPr>
          <p:cNvPr id="18" name="Text Box 14">
            <a:extLst>
              <a:ext uri="{FF2B5EF4-FFF2-40B4-BE49-F238E27FC236}">
                <a16:creationId xmlns:a16="http://schemas.microsoft.com/office/drawing/2014/main" id="{7F2AF572-7FF3-4AEF-A593-57228AE9993C}"/>
              </a:ext>
            </a:extLst>
          </p:cNvPr>
          <p:cNvSpPr txBox="1">
            <a:spLocks noChangeArrowheads="1"/>
          </p:cNvSpPr>
          <p:nvPr/>
        </p:nvSpPr>
        <p:spPr bwMode="auto">
          <a:xfrm>
            <a:off x="9131300" y="426243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4. Cấy lúa</a:t>
            </a:r>
          </a:p>
        </p:txBody>
      </p:sp>
      <p:sp>
        <p:nvSpPr>
          <p:cNvPr id="19" name="Text Box 16">
            <a:extLst>
              <a:ext uri="{FF2B5EF4-FFF2-40B4-BE49-F238E27FC236}">
                <a16:creationId xmlns:a16="http://schemas.microsoft.com/office/drawing/2014/main" id="{EDE27289-71F6-446D-8075-0C4DA5B25014}"/>
              </a:ext>
            </a:extLst>
          </p:cNvPr>
          <p:cNvSpPr txBox="1">
            <a:spLocks noChangeArrowheads="1"/>
          </p:cNvSpPr>
          <p:nvPr/>
        </p:nvSpPr>
        <p:spPr bwMode="auto">
          <a:xfrm>
            <a:off x="5410200" y="6432550"/>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6. Gặt lúa</a:t>
            </a:r>
          </a:p>
        </p:txBody>
      </p:sp>
      <p:sp>
        <p:nvSpPr>
          <p:cNvPr id="20" name="Text Box 18">
            <a:extLst>
              <a:ext uri="{FF2B5EF4-FFF2-40B4-BE49-F238E27FC236}">
                <a16:creationId xmlns:a16="http://schemas.microsoft.com/office/drawing/2014/main" id="{B9EF2F67-6163-4028-915E-28A37B63A9BE}"/>
              </a:ext>
            </a:extLst>
          </p:cNvPr>
          <p:cNvSpPr txBox="1">
            <a:spLocks noChangeArrowheads="1"/>
          </p:cNvSpPr>
          <p:nvPr/>
        </p:nvSpPr>
        <p:spPr bwMode="auto">
          <a:xfrm>
            <a:off x="9120188" y="2014538"/>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3. Nhổ mạ</a:t>
            </a:r>
          </a:p>
        </p:txBody>
      </p:sp>
      <p:sp>
        <p:nvSpPr>
          <p:cNvPr id="21" name="Text Box 21">
            <a:extLst>
              <a:ext uri="{FF2B5EF4-FFF2-40B4-BE49-F238E27FC236}">
                <a16:creationId xmlns:a16="http://schemas.microsoft.com/office/drawing/2014/main" id="{A3498954-8F3A-4F06-A23A-BD60AF2F9A03}"/>
              </a:ext>
            </a:extLst>
          </p:cNvPr>
          <p:cNvSpPr txBox="1">
            <a:spLocks noChangeArrowheads="1"/>
          </p:cNvSpPr>
          <p:nvPr/>
        </p:nvSpPr>
        <p:spPr bwMode="auto">
          <a:xfrm>
            <a:off x="5356225" y="188436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2. Gieo mạ</a:t>
            </a:r>
          </a:p>
        </p:txBody>
      </p:sp>
      <p:sp>
        <p:nvSpPr>
          <p:cNvPr id="22" name="Text Box 22">
            <a:extLst>
              <a:ext uri="{FF2B5EF4-FFF2-40B4-BE49-F238E27FC236}">
                <a16:creationId xmlns:a16="http://schemas.microsoft.com/office/drawing/2014/main" id="{2A44EADA-BF9C-4906-9B48-8E0FAB296E5B}"/>
              </a:ext>
            </a:extLst>
          </p:cNvPr>
          <p:cNvSpPr txBox="1">
            <a:spLocks noChangeArrowheads="1"/>
          </p:cNvSpPr>
          <p:nvPr/>
        </p:nvSpPr>
        <p:spPr bwMode="auto">
          <a:xfrm>
            <a:off x="8918575" y="6396038"/>
            <a:ext cx="235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5. Chăm sóc lúa</a:t>
            </a:r>
          </a:p>
        </p:txBody>
      </p:sp>
      <p:sp>
        <p:nvSpPr>
          <p:cNvPr id="23" name="Text Box 23">
            <a:extLst>
              <a:ext uri="{FF2B5EF4-FFF2-40B4-BE49-F238E27FC236}">
                <a16:creationId xmlns:a16="http://schemas.microsoft.com/office/drawing/2014/main" id="{AE9A500B-7ADC-4571-B609-19238B7F9534}"/>
              </a:ext>
            </a:extLst>
          </p:cNvPr>
          <p:cNvSpPr txBox="1">
            <a:spLocks noChangeArrowheads="1"/>
          </p:cNvSpPr>
          <p:nvPr/>
        </p:nvSpPr>
        <p:spPr bwMode="auto">
          <a:xfrm>
            <a:off x="1014413" y="6483350"/>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7. Tuốt lúa</a:t>
            </a:r>
          </a:p>
        </p:txBody>
      </p:sp>
      <p:sp>
        <p:nvSpPr>
          <p:cNvPr id="24" name="Text Box 24">
            <a:extLst>
              <a:ext uri="{FF2B5EF4-FFF2-40B4-BE49-F238E27FC236}">
                <a16:creationId xmlns:a16="http://schemas.microsoft.com/office/drawing/2014/main" id="{A93E4349-E349-4818-B37D-9F2816958681}"/>
              </a:ext>
            </a:extLst>
          </p:cNvPr>
          <p:cNvSpPr txBox="1">
            <a:spLocks noChangeArrowheads="1"/>
          </p:cNvSpPr>
          <p:nvPr/>
        </p:nvSpPr>
        <p:spPr bwMode="auto">
          <a:xfrm>
            <a:off x="935038" y="4322763"/>
            <a:ext cx="2170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8. Phơi thóc</a:t>
            </a:r>
          </a:p>
        </p:txBody>
      </p:sp>
      <p:sp>
        <p:nvSpPr>
          <p:cNvPr id="2" name="Right Arrow 1">
            <a:extLst>
              <a:ext uri="{FF2B5EF4-FFF2-40B4-BE49-F238E27FC236}">
                <a16:creationId xmlns:a16="http://schemas.microsoft.com/office/drawing/2014/main" id="{702DEA9E-6D9D-4BB1-B671-29BA230D5120}"/>
              </a:ext>
            </a:extLst>
          </p:cNvPr>
          <p:cNvSpPr/>
          <p:nvPr/>
        </p:nvSpPr>
        <p:spPr>
          <a:xfrm>
            <a:off x="4148126" y="755748"/>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5" name="Right Arrow 24">
            <a:extLst>
              <a:ext uri="{FF2B5EF4-FFF2-40B4-BE49-F238E27FC236}">
                <a16:creationId xmlns:a16="http://schemas.microsoft.com/office/drawing/2014/main" id="{F9A59C43-801C-4269-9E50-1EC3DC4C281E}"/>
              </a:ext>
            </a:extLst>
          </p:cNvPr>
          <p:cNvSpPr/>
          <p:nvPr/>
        </p:nvSpPr>
        <p:spPr>
          <a:xfrm>
            <a:off x="7547761" y="691802"/>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6" name="Right Arrow 25">
            <a:extLst>
              <a:ext uri="{FF2B5EF4-FFF2-40B4-BE49-F238E27FC236}">
                <a16:creationId xmlns:a16="http://schemas.microsoft.com/office/drawing/2014/main" id="{411C5EA0-DFFE-4F4A-9DBF-045EE6105AFA}"/>
              </a:ext>
            </a:extLst>
          </p:cNvPr>
          <p:cNvSpPr/>
          <p:nvPr/>
        </p:nvSpPr>
        <p:spPr>
          <a:xfrm rot="5400000">
            <a:off x="7991458" y="187951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7" name="Right Arrow 26">
            <a:extLst>
              <a:ext uri="{FF2B5EF4-FFF2-40B4-BE49-F238E27FC236}">
                <a16:creationId xmlns:a16="http://schemas.microsoft.com/office/drawing/2014/main" id="{AA4CC3EC-9C53-44B1-B261-989FB1CB7FCC}"/>
              </a:ext>
            </a:extLst>
          </p:cNvPr>
          <p:cNvSpPr/>
          <p:nvPr/>
        </p:nvSpPr>
        <p:spPr>
          <a:xfrm rot="5400000">
            <a:off x="8031064" y="4224454"/>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8" name="Right Arrow 27">
            <a:extLst>
              <a:ext uri="{FF2B5EF4-FFF2-40B4-BE49-F238E27FC236}">
                <a16:creationId xmlns:a16="http://schemas.microsoft.com/office/drawing/2014/main" id="{561F840D-314B-435B-A508-F5786F5A22C9}"/>
              </a:ext>
            </a:extLst>
          </p:cNvPr>
          <p:cNvSpPr/>
          <p:nvPr/>
        </p:nvSpPr>
        <p:spPr>
          <a:xfrm rot="10800000">
            <a:off x="7509600" y="5353796"/>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9" name="Right Arrow 28">
            <a:extLst>
              <a:ext uri="{FF2B5EF4-FFF2-40B4-BE49-F238E27FC236}">
                <a16:creationId xmlns:a16="http://schemas.microsoft.com/office/drawing/2014/main" id="{4D4190C0-A6C3-4597-89DA-7A0E8C679983}"/>
              </a:ext>
            </a:extLst>
          </p:cNvPr>
          <p:cNvSpPr/>
          <p:nvPr/>
        </p:nvSpPr>
        <p:spPr>
          <a:xfrm rot="10800000">
            <a:off x="3952083" y="5347023"/>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30" name="Right Arrow 29">
            <a:extLst>
              <a:ext uri="{FF2B5EF4-FFF2-40B4-BE49-F238E27FC236}">
                <a16:creationId xmlns:a16="http://schemas.microsoft.com/office/drawing/2014/main" id="{EB78739F-2C1F-4548-B779-C1631FA79487}"/>
              </a:ext>
            </a:extLst>
          </p:cNvPr>
          <p:cNvSpPr/>
          <p:nvPr/>
        </p:nvSpPr>
        <p:spPr>
          <a:xfrm rot="16200000">
            <a:off x="3576709" y="428880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4" name="Oval 3">
            <a:extLst>
              <a:ext uri="{FF2B5EF4-FFF2-40B4-BE49-F238E27FC236}">
                <a16:creationId xmlns:a16="http://schemas.microsoft.com/office/drawing/2014/main" id="{95228C62-9123-402C-A18B-28B1E6B7A405}"/>
              </a:ext>
            </a:extLst>
          </p:cNvPr>
          <p:cNvSpPr/>
          <p:nvPr/>
        </p:nvSpPr>
        <p:spPr>
          <a:xfrm>
            <a:off x="4452926" y="2285992"/>
            <a:ext cx="3214710" cy="2002378"/>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a:solidFill>
                  <a:schemeClr val="tx1"/>
                </a:solidFill>
                <a:effectLst>
                  <a:outerShdw blurRad="38100" dist="38100" dir="2700000" algn="tl">
                    <a:srgbClr val="C0C0C0"/>
                  </a:outerShdw>
                </a:effectLst>
                <a:latin typeface="Segoe UI" pitchFamily="34" charset="0"/>
                <a:cs typeface="Segoe UI" pitchFamily="34" charset="0"/>
              </a:rPr>
              <a:t>QUY TRÌNH SẢN XUẤT LÚA </a:t>
            </a:r>
            <a:endParaRPr lang="vi-VN" sz="2800" b="1">
              <a:solidFill>
                <a:schemeClr val="tx1"/>
              </a:solidFill>
              <a:effectLst>
                <a:outerShdw blurRad="38100" dist="38100" dir="2700000" algn="tl">
                  <a:srgbClr val="C0C0C0"/>
                </a:outerShdw>
              </a:effectLst>
              <a:latin typeface="Segoe UI" pitchFamily="34" charset="0"/>
              <a:cs typeface="Segoe UI" pitchFamily="34" charset="0"/>
            </a:endParaRPr>
          </a:p>
        </p:txBody>
      </p:sp>
      <p:sp>
        <p:nvSpPr>
          <p:cNvPr id="32" name="Text Box 30">
            <a:extLst>
              <a:ext uri="{FF2B5EF4-FFF2-40B4-BE49-F238E27FC236}">
                <a16:creationId xmlns:a16="http://schemas.microsoft.com/office/drawing/2014/main" id="{7120B729-DFBB-448C-BE8D-DDDE76BBD675}"/>
              </a:ext>
            </a:extLst>
          </p:cNvPr>
          <p:cNvSpPr txBox="1">
            <a:spLocks noChangeArrowheads="1"/>
          </p:cNvSpPr>
          <p:nvPr/>
        </p:nvSpPr>
        <p:spPr bwMode="auto">
          <a:xfrm>
            <a:off x="4711700" y="2592388"/>
            <a:ext cx="2971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400" b="1">
                <a:solidFill>
                  <a:srgbClr val="0000FF"/>
                </a:solidFill>
                <a:latin typeface="Times New Roman" panose="02020603050405020304" pitchFamily="18" charset="0"/>
                <a:cs typeface="Times New Roman" panose="02020603050405020304" pitchFamily="18" charset="0"/>
              </a:rPr>
              <a:t>Em có nhận xét gì về việc sản xuất lúa gạo của người nông dân?</a:t>
            </a:r>
          </a:p>
          <a:p>
            <a:pPr>
              <a:lnSpc>
                <a:spcPct val="90000"/>
              </a:lnSpc>
              <a:spcBef>
                <a:spcPct val="0"/>
              </a:spcBef>
              <a:buFontTx/>
              <a:buNone/>
            </a:pPr>
            <a:endParaRPr lang="en-US" altLang="vi-VN" sz="2000" b="1">
              <a:solidFill>
                <a:srgbClr val="0000FF"/>
              </a:solidFill>
            </a:endParaRPr>
          </a:p>
        </p:txBody>
      </p:sp>
      <p:sp>
        <p:nvSpPr>
          <p:cNvPr id="33" name="Text Box 31">
            <a:extLst>
              <a:ext uri="{FF2B5EF4-FFF2-40B4-BE49-F238E27FC236}">
                <a16:creationId xmlns:a16="http://schemas.microsoft.com/office/drawing/2014/main" id="{4B80BF18-739C-4120-B33F-49C0DEA218DD}"/>
              </a:ext>
            </a:extLst>
          </p:cNvPr>
          <p:cNvSpPr txBox="1">
            <a:spLocks noChangeArrowheads="1"/>
          </p:cNvSpPr>
          <p:nvPr/>
        </p:nvSpPr>
        <p:spPr bwMode="auto">
          <a:xfrm>
            <a:off x="4764088" y="2527300"/>
            <a:ext cx="30400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sz="2400" b="1">
                <a:solidFill>
                  <a:srgbClr val="FF3300"/>
                </a:solidFill>
                <a:latin typeface="Times New Roman" panose="02020603050405020304" pitchFamily="18" charset="0"/>
                <a:cs typeface="Times New Roman" panose="02020603050405020304" pitchFamily="18" charset="0"/>
              </a:rPr>
              <a:t>Người nông dân rất vất vả, mất nhiều công sức trên đồng ruộng.</a:t>
            </a:r>
            <a:r>
              <a:rPr lang="en-US" altLang="vi-VN" sz="2400" b="1">
                <a:latin typeface="Times New Roman" panose="02020603050405020304" pitchFamily="18" charset="0"/>
                <a:cs typeface="Times New Roman" panose="02020603050405020304" pitchFamily="18" charset="0"/>
              </a:rPr>
              <a:t>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par>
                                <p:cTn id="27" presetID="4"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ox(in)">
                                      <p:cBhvr>
                                        <p:cTn id="48" dur="500"/>
                                        <p:tgtEl>
                                          <p:spTgt spid="27"/>
                                        </p:tgtEl>
                                      </p:cBhvr>
                                    </p:animEffect>
                                  </p:childTnLst>
                                </p:cTn>
                              </p:par>
                              <p:par>
                                <p:cTn id="49" presetID="4"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500"/>
                                        <p:tgtEl>
                                          <p:spTgt spid="1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in)">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ox(in)">
                                      <p:cBhvr>
                                        <p:cTn id="59" dur="500"/>
                                        <p:tgtEl>
                                          <p:spTgt spid="28"/>
                                        </p:tgtEl>
                                      </p:cBhvr>
                                    </p:animEffect>
                                  </p:childTnLst>
                                </p:cTn>
                              </p:par>
                              <p:par>
                                <p:cTn id="60" presetID="4" presetClass="entr" presetSubtype="16"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ox(in)">
                                      <p:cBhvr>
                                        <p:cTn id="73" dur="500"/>
                                        <p:tgtEl>
                                          <p:spTgt spid="12"/>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ox(in)">
                                      <p:cBhvr>
                                        <p:cTn id="81" dur="500"/>
                                        <p:tgtEl>
                                          <p:spTgt spid="30"/>
                                        </p:tgtEl>
                                      </p:cBhvr>
                                    </p:animEffect>
                                  </p:childTnLst>
                                </p:cTn>
                              </p:par>
                              <p:par>
                                <p:cTn id="82" presetID="4" presetClass="entr" presetSubtype="16"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ox(in)">
                                      <p:cBhvr>
                                        <p:cTn id="84" dur="500"/>
                                        <p:tgtEl>
                                          <p:spTgt spid="15"/>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nodeType="clickEffect">
                                  <p:stCondLst>
                                    <p:cond delay="0"/>
                                  </p:stCondLst>
                                  <p:childTnLst>
                                    <p:animEffect transition="out" filter="box(in)">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4"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in)">
                                      <p:cBhvr>
                                        <p:cTn id="95" dur="500"/>
                                        <p:tgtEl>
                                          <p:spTgt spid="3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xit" presetSubtype="16" fill="hold" grpId="1" nodeType="clickEffect">
                                  <p:stCondLst>
                                    <p:cond delay="0"/>
                                  </p:stCondLst>
                                  <p:childTnLst>
                                    <p:animEffect transition="out" filter="box(i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4" presetClass="entr" presetSubtype="16"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ox(in)">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2" grpId="0"/>
      <p:bldP spid="32" grpId="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9AEA528-2BD7-4EBC-BB62-FCB04460C9AC}"/>
              </a:ext>
            </a:extLst>
          </p:cNvPr>
          <p:cNvGrpSpPr>
            <a:grpSpLocks/>
          </p:cNvGrpSpPr>
          <p:nvPr/>
        </p:nvGrpSpPr>
        <p:grpSpPr bwMode="auto">
          <a:xfrm>
            <a:off x="0" y="0"/>
            <a:ext cx="12192000" cy="6858000"/>
            <a:chOff x="432" y="432"/>
            <a:chExt cx="4896" cy="3358"/>
          </a:xfrm>
        </p:grpSpPr>
        <p:sp>
          <p:nvSpPr>
            <p:cNvPr id="18436" name="Rectangle 3">
              <a:extLst>
                <a:ext uri="{FF2B5EF4-FFF2-40B4-BE49-F238E27FC236}">
                  <a16:creationId xmlns:a16="http://schemas.microsoft.com/office/drawing/2014/main" id="{E2BDBCC8-1A7A-4C8A-8FF6-A48623D1F776}"/>
                </a:ext>
              </a:extLst>
            </p:cNvPr>
            <p:cNvSpPr>
              <a:spLocks noChangeArrowheads="1"/>
            </p:cNvSpPr>
            <p:nvPr/>
          </p:nvSpPr>
          <p:spPr bwMode="auto">
            <a:xfrm>
              <a:off x="432" y="432"/>
              <a:ext cx="4896" cy="3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18437" name="Picture 4" descr="117">
              <a:hlinkClick r:id="rId2"/>
              <a:extLst>
                <a:ext uri="{FF2B5EF4-FFF2-40B4-BE49-F238E27FC236}">
                  <a16:creationId xmlns:a16="http://schemas.microsoft.com/office/drawing/2014/main" id="{DCDB6706-FE7B-4DAF-A286-94F9C534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528"/>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small_39513">
              <a:hlinkClick r:id="rId4"/>
              <a:extLst>
                <a:ext uri="{FF2B5EF4-FFF2-40B4-BE49-F238E27FC236}">
                  <a16:creationId xmlns:a16="http://schemas.microsoft.com/office/drawing/2014/main" id="{58FE8FDD-4F16-4FD9-90D2-BE80B652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536"/>
              <a:ext cx="12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060821093814_Nongsan(1)">
              <a:hlinkClick r:id="rId6"/>
              <a:extLst>
                <a:ext uri="{FF2B5EF4-FFF2-40B4-BE49-F238E27FC236}">
                  <a16:creationId xmlns:a16="http://schemas.microsoft.com/office/drawing/2014/main" id="{D7EDD0A4-CF1A-4068-B58C-E3537A4AF6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528"/>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loon">
              <a:hlinkClick r:id="rId8"/>
              <a:extLst>
                <a:ext uri="{FF2B5EF4-FFF2-40B4-BE49-F238E27FC236}">
                  <a16:creationId xmlns:a16="http://schemas.microsoft.com/office/drawing/2014/main" id="{A36B4906-9648-4FCC-9A4E-DE0F01B44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528"/>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ruonglac">
              <a:hlinkClick r:id="rId10"/>
              <a:extLst>
                <a:ext uri="{FF2B5EF4-FFF2-40B4-BE49-F238E27FC236}">
                  <a16:creationId xmlns:a16="http://schemas.microsoft.com/office/drawing/2014/main" id="{560AA2F6-A52A-45F7-9C9E-5A5845B41E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 y="2688"/>
              <a:ext cx="124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descr="gionnhudaurong_dau">
              <a:hlinkClick r:id="rId12"/>
              <a:extLst>
                <a:ext uri="{FF2B5EF4-FFF2-40B4-BE49-F238E27FC236}">
                  <a16:creationId xmlns:a16="http://schemas.microsoft.com/office/drawing/2014/main" id="{2B41132A-C2AA-41FB-89E9-239A9DF216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 y="1584"/>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images1380142_phackhasan1">
              <a:hlinkClick r:id="rId14"/>
              <a:extLst>
                <a:ext uri="{FF2B5EF4-FFF2-40B4-BE49-F238E27FC236}">
                  <a16:creationId xmlns:a16="http://schemas.microsoft.com/office/drawing/2014/main" id="{DCBAB827-1F90-4C06-8F6F-DBBCB95F0B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0" y="2688"/>
              <a:ext cx="115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descr="corn5">
              <a:hlinkClick r:id="rId16"/>
              <a:extLst>
                <a:ext uri="{FF2B5EF4-FFF2-40B4-BE49-F238E27FC236}">
                  <a16:creationId xmlns:a16="http://schemas.microsoft.com/office/drawing/2014/main" id="{2359C4FA-E082-4AB6-A3CB-8AC8BEC3C5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0" y="2688"/>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2">
              <a:extLst>
                <a:ext uri="{FF2B5EF4-FFF2-40B4-BE49-F238E27FC236}">
                  <a16:creationId xmlns:a16="http://schemas.microsoft.com/office/drawing/2014/main" id="{FE9050AD-F804-4B1A-9F7C-70DF18D417B9}"/>
                </a:ext>
              </a:extLst>
            </p:cNvPr>
            <p:cNvSpPr txBox="1">
              <a:spLocks noChangeArrowheads="1"/>
            </p:cNvSpPr>
            <p:nvPr/>
          </p:nvSpPr>
          <p:spPr bwMode="auto">
            <a:xfrm>
              <a:off x="1086" y="1325"/>
              <a:ext cx="395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latin typeface="Times New Roman" panose="02020603050405020304" pitchFamily="18" charset="0"/>
                </a:rPr>
                <a:t>    </a:t>
              </a:r>
              <a:r>
                <a:rPr lang="en-US" altLang="vi-VN" sz="2400" b="1">
                  <a:solidFill>
                    <a:srgbClr val="0000FF"/>
                  </a:solidFill>
                  <a:latin typeface="Times New Roman" panose="02020603050405020304" pitchFamily="18" charset="0"/>
                </a:rPr>
                <a:t>Cây vải                                Cây nhãn                                   Cây cam</a:t>
              </a:r>
            </a:p>
          </p:txBody>
        </p:sp>
        <p:sp>
          <p:nvSpPr>
            <p:cNvPr id="18446" name="Text Box 13">
              <a:extLst>
                <a:ext uri="{FF2B5EF4-FFF2-40B4-BE49-F238E27FC236}">
                  <a16:creationId xmlns:a16="http://schemas.microsoft.com/office/drawing/2014/main" id="{88F2CA41-C99E-4367-B845-AA6DB701A048}"/>
                </a:ext>
              </a:extLst>
            </p:cNvPr>
            <p:cNvSpPr txBox="1">
              <a:spLocks noChangeArrowheads="1"/>
            </p:cNvSpPr>
            <p:nvPr/>
          </p:nvSpPr>
          <p:spPr bwMode="auto">
            <a:xfrm>
              <a:off x="1104" y="2450"/>
              <a:ext cx="388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latin typeface="Times New Roman" panose="02020603050405020304" pitchFamily="18" charset="0"/>
                </a:rPr>
                <a:t>Cây dứa                                                                                 Cây đậu tương</a:t>
              </a:r>
            </a:p>
          </p:txBody>
        </p:sp>
        <p:sp>
          <p:nvSpPr>
            <p:cNvPr id="18447" name="Text Box 14">
              <a:extLst>
                <a:ext uri="{FF2B5EF4-FFF2-40B4-BE49-F238E27FC236}">
                  <a16:creationId xmlns:a16="http://schemas.microsoft.com/office/drawing/2014/main" id="{00D45BFB-BA46-492F-938C-95EAFA296EC9}"/>
                </a:ext>
              </a:extLst>
            </p:cNvPr>
            <p:cNvSpPr txBox="1">
              <a:spLocks noChangeArrowheads="1"/>
            </p:cNvSpPr>
            <p:nvPr/>
          </p:nvSpPr>
          <p:spPr bwMode="auto">
            <a:xfrm>
              <a:off x="1104" y="3513"/>
              <a:ext cx="41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latin typeface="Times New Roman" panose="02020603050405020304" pitchFamily="18" charset="0"/>
                </a:rPr>
                <a:t>Cây lạc                                       Cây sắn                                  Cây ngô</a:t>
              </a:r>
            </a:p>
          </p:txBody>
        </p:sp>
        <p:sp>
          <p:nvSpPr>
            <p:cNvPr id="18448" name="Oval 15">
              <a:extLst>
                <a:ext uri="{FF2B5EF4-FFF2-40B4-BE49-F238E27FC236}">
                  <a16:creationId xmlns:a16="http://schemas.microsoft.com/office/drawing/2014/main" id="{7D06C5ED-9522-4AEC-B58F-A3FB0782B410}"/>
                </a:ext>
              </a:extLst>
            </p:cNvPr>
            <p:cNvSpPr>
              <a:spLocks noChangeArrowheads="1"/>
            </p:cNvSpPr>
            <p:nvPr/>
          </p:nvSpPr>
          <p:spPr bwMode="auto">
            <a:xfrm>
              <a:off x="2400" y="1584"/>
              <a:ext cx="1248"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8449" name="Text Box 16">
              <a:extLst>
                <a:ext uri="{FF2B5EF4-FFF2-40B4-BE49-F238E27FC236}">
                  <a16:creationId xmlns:a16="http://schemas.microsoft.com/office/drawing/2014/main" id="{F87C1275-4142-4870-8A5C-DC65C5724358}"/>
                </a:ext>
              </a:extLst>
            </p:cNvPr>
            <p:cNvSpPr txBox="1">
              <a:spLocks noChangeArrowheads="1"/>
            </p:cNvSpPr>
            <p:nvPr/>
          </p:nvSpPr>
          <p:spPr bwMode="auto">
            <a:xfrm>
              <a:off x="2496" y="1675"/>
              <a:ext cx="105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FF0000"/>
                  </a:solidFill>
                  <a:latin typeface="Times New Roman" panose="02020603050405020304" pitchFamily="18" charset="0"/>
                </a:rPr>
                <a:t>Một số cây trồng ở đồng bằng Bắc Bộ</a:t>
              </a:r>
            </a:p>
          </p:txBody>
        </p:sp>
      </p:grpSp>
      <p:sp>
        <p:nvSpPr>
          <p:cNvPr id="19" name="Text Box 5">
            <a:extLst>
              <a:ext uri="{FF2B5EF4-FFF2-40B4-BE49-F238E27FC236}">
                <a16:creationId xmlns:a16="http://schemas.microsoft.com/office/drawing/2014/main" id="{A8108732-5A95-4F7E-9AAC-0CCB00D57274}"/>
              </a:ext>
            </a:extLst>
          </p:cNvPr>
          <p:cNvSpPr txBox="1">
            <a:spLocks noChangeArrowheads="1"/>
          </p:cNvSpPr>
          <p:nvPr/>
        </p:nvSpPr>
        <p:spPr bwMode="auto">
          <a:xfrm>
            <a:off x="958850" y="511175"/>
            <a:ext cx="1039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i="1">
                <a:latin typeface="Times New Roman" panose="02020603050405020304" pitchFamily="18" charset="0"/>
                <a:ea typeface="Segoe UI" panose="020B0502040204020203" pitchFamily="34" charset="0"/>
                <a:cs typeface="Times New Roman" panose="02020603050405020304" pitchFamily="18" charset="0"/>
              </a:rPr>
              <a:t>Ngoài lúa gạo, người dân đồng bằng Bắc Bộ còn trồng những loại cây nào khác?</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1230</Words>
  <Application>Microsoft Office PowerPoint</Application>
  <PresentationFormat>Widescreen</PresentationFormat>
  <Paragraphs>138</Paragraphs>
  <Slides>25</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.VnArial</vt:lpstr>
      <vt:lpstr>Architects Daughter</vt:lpstr>
      <vt:lpstr>Arial</vt:lpstr>
      <vt:lpstr>Barlow</vt:lpstr>
      <vt:lpstr>Calibri</vt:lpstr>
      <vt:lpstr>FS Trajan Pro</vt:lpstr>
      <vt:lpstr>Handlee</vt:lpstr>
      <vt:lpstr>Manrope ExtraBold</vt:lpstr>
      <vt:lpstr>Pacifico</vt:lpstr>
      <vt:lpstr>Segoe UI</vt:lpstr>
      <vt:lpstr>Times New Roman</vt:lpstr>
      <vt:lpstr>Verdana</vt:lpstr>
      <vt:lpstr>Default Design</vt:lpstr>
      <vt:lpstr>1_Default Design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hỏi 1: Đồng bằng Bắc Bộ được mệnh danh là    .........   lớn thứ hai của cả nước.  </vt:lpstr>
      <vt:lpstr>Vì sao ở đồng bằng Bắc Bộ có thể trồng nhiều rau xanh xứ lạnh?  </vt:lpstr>
      <vt:lpstr>PowerPoint Presentation</vt:lpstr>
      <vt:lpstr>PowerPoint Presentation</vt:lpstr>
    </vt:vector>
  </TitlesOfParts>
  <Manager>TÌM LÀM GÌ?</Manager>
  <Company>dovankhac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HỎI LÀM CHI?</dc:creator>
  <cp:lastModifiedBy>NHÀN NGUYỄN</cp:lastModifiedBy>
  <cp:revision>77</cp:revision>
  <dcterms:created xsi:type="dcterms:W3CDTF">2014-11-27T08:10:00Z</dcterms:created>
  <dcterms:modified xsi:type="dcterms:W3CDTF">2023-06-07T07:39:24Z</dcterms:modified>
</cp:coreProperties>
</file>