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1"/>
  </p:sldMasterIdLst>
  <p:notesMasterIdLst>
    <p:notesMasterId r:id="rId35"/>
  </p:notesMasterIdLst>
  <p:handoutMasterIdLst>
    <p:handoutMasterId r:id="rId36"/>
  </p:handoutMasterIdLst>
  <p:sldIdLst>
    <p:sldId id="347" r:id="rId2"/>
    <p:sldId id="340" r:id="rId3"/>
    <p:sldId id="342" r:id="rId4"/>
    <p:sldId id="344" r:id="rId5"/>
    <p:sldId id="351" r:id="rId6"/>
    <p:sldId id="350" r:id="rId7"/>
    <p:sldId id="280" r:id="rId8"/>
    <p:sldId id="285" r:id="rId9"/>
    <p:sldId id="318" r:id="rId10"/>
    <p:sldId id="324" r:id="rId11"/>
    <p:sldId id="287" r:id="rId12"/>
    <p:sldId id="283" r:id="rId13"/>
    <p:sldId id="309" r:id="rId14"/>
    <p:sldId id="276" r:id="rId15"/>
    <p:sldId id="327" r:id="rId16"/>
    <p:sldId id="328" r:id="rId17"/>
    <p:sldId id="329" r:id="rId18"/>
    <p:sldId id="311" r:id="rId19"/>
    <p:sldId id="332" r:id="rId20"/>
    <p:sldId id="331" r:id="rId21"/>
    <p:sldId id="330" r:id="rId22"/>
    <p:sldId id="323" r:id="rId23"/>
    <p:sldId id="315" r:id="rId24"/>
    <p:sldId id="334" r:id="rId25"/>
    <p:sldId id="299" r:id="rId26"/>
    <p:sldId id="335" r:id="rId27"/>
    <p:sldId id="297" r:id="rId28"/>
    <p:sldId id="304" r:id="rId29"/>
    <p:sldId id="306" r:id="rId30"/>
    <p:sldId id="345" r:id="rId31"/>
    <p:sldId id="346" r:id="rId32"/>
    <p:sldId id="349" r:id="rId33"/>
    <p:sldId id="348" r:id="rId34"/>
  </p:sldIdLst>
  <p:sldSz cx="9144000" cy="6858000" type="screen4x3"/>
  <p:notesSz cx="6858000" cy="9144000"/>
  <p:custDataLst>
    <p:tags r:id="rId37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F9E2FA"/>
    <a:srgbClr val="FFFF66"/>
    <a:srgbClr val="E479E7"/>
    <a:srgbClr val="EA94EC"/>
    <a:srgbClr val="F1B4F2"/>
    <a:srgbClr val="0000FF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28" autoAdjust="0"/>
    <p:restoredTop sz="94492" autoAdjust="0"/>
  </p:normalViewPr>
  <p:slideViewPr>
    <p:cSldViewPr>
      <p:cViewPr varScale="1">
        <p:scale>
          <a:sx n="62" d="100"/>
          <a:sy n="62" d="100"/>
        </p:scale>
        <p:origin x="1422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963F0902-65FD-4699-B877-97C471423E4E}" type="datetimeFigureOut">
              <a:rPr lang="en-US"/>
              <a:pPr/>
              <a:t>6/7/2023</a:t>
            </a:fld>
            <a:endParaRPr lang="en-US"/>
          </a:p>
        </p:txBody>
      </p:sp>
      <p:sp>
        <p:nvSpPr>
          <p:cNvPr id="501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FABDCE8B-E39F-471A-9A2E-6C6ABB3B215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52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C11A65CB-0FCD-4FB0-9577-013481DEBA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1090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3AE37E0C-7F49-477A-8CF3-E5F7BE7EBD0A}" type="slidenum">
              <a:rPr lang="en-US" sz="1200">
                <a:latin typeface="+mn-lt"/>
                <a:cs typeface="+mn-cs"/>
              </a:rPr>
              <a:pPr algn="r">
                <a:defRPr/>
              </a:pPr>
              <a:t>32</a:t>
            </a:fld>
            <a:endParaRPr lang="en-US" sz="1200">
              <a:latin typeface="+mn-lt"/>
              <a:cs typeface="+mn-cs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6A3B7C1E-3344-45A3-A543-EB27AAC47725}" type="slidenum">
              <a:rPr lang="en-US" sz="1200">
                <a:latin typeface="+mn-lt"/>
                <a:cs typeface="+mn-cs"/>
              </a:rPr>
              <a:pPr algn="r">
                <a:defRPr/>
              </a:pPr>
              <a:t>6</a:t>
            </a:fld>
            <a:endParaRPr lang="en-US" sz="1200">
              <a:latin typeface="+mn-lt"/>
              <a:cs typeface="+mn-cs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A4202-B3BB-4532-AD38-512C5E4F67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0065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8FCCCC-075F-4D4A-9657-0A75B1A875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549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CF636A-775A-45B5-9446-DF0F3E8FAA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42489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043B47-62F6-4AA0-8110-139C31AD82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084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764171-C334-4B6C-ACF0-A0E70F9E2F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241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9F124-AD71-4F96-B3C9-95A90DD30E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4812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E1DD9-44EC-4154-95B9-9C679E60EE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8431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E2EBE-995D-4D02-AA68-513A5AD4A5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77383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D4AA5E-A666-44CF-AD49-0F0CB1D0AF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4813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7B176-B78E-4697-B83F-E591E8F975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310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DD565-1818-47AB-8B6B-34B308FD58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4787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3DD26213-9E48-4A5A-9645-97F9E4421D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4" r:id="rId2"/>
    <p:sldLayoutId id="2147483673" r:id="rId3"/>
    <p:sldLayoutId id="2147483672" r:id="rId4"/>
    <p:sldLayoutId id="2147483671" r:id="rId5"/>
    <p:sldLayoutId id="2147483670" r:id="rId6"/>
    <p:sldLayoutId id="2147483669" r:id="rId7"/>
    <p:sldLayoutId id="2147483668" r:id="rId8"/>
    <p:sldLayoutId id="2147483667" r:id="rId9"/>
    <p:sldLayoutId id="2147483666" r:id="rId10"/>
    <p:sldLayoutId id="21474836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wmf"/><Relationship Id="rId7" Type="http://schemas.openxmlformats.org/officeDocument/2006/relationships/image" Target="../media/image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png"/><Relationship Id="rId7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11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5" Type="http://schemas.openxmlformats.org/officeDocument/2006/relationships/image" Target="../media/image8.wmf"/><Relationship Id="rId10" Type="http://schemas.openxmlformats.org/officeDocument/2006/relationships/image" Target="../media/image14.jpeg"/><Relationship Id="rId4" Type="http://schemas.openxmlformats.org/officeDocument/2006/relationships/oleObject" Target="../embeddings/oleObject6.bin"/><Relationship Id="rId9" Type="http://schemas.openxmlformats.org/officeDocument/2006/relationships/image" Target="../media/image13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Relationship Id="rId3" Type="http://schemas.openxmlformats.org/officeDocument/2006/relationships/image" Target="../media/image7.png"/><Relationship Id="rId7" Type="http://schemas.openxmlformats.org/officeDocument/2006/relationships/image" Target="../media/image16.jpeg"/><Relationship Id="rId12" Type="http://schemas.openxmlformats.org/officeDocument/2006/relationships/image" Target="../media/image1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11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5" Type="http://schemas.openxmlformats.org/officeDocument/2006/relationships/image" Target="../media/image8.wmf"/><Relationship Id="rId10" Type="http://schemas.openxmlformats.org/officeDocument/2006/relationships/image" Target="../media/image18.jpeg"/><Relationship Id="rId4" Type="http://schemas.openxmlformats.org/officeDocument/2006/relationships/oleObject" Target="../embeddings/oleObject7.bin"/><Relationship Id="rId9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8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9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2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0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7.pn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10" Type="http://schemas.openxmlformats.org/officeDocument/2006/relationships/image" Target="../media/image22.jpeg"/><Relationship Id="rId4" Type="http://schemas.openxmlformats.org/officeDocument/2006/relationships/oleObject" Target="../embeddings/oleObject11.bin"/><Relationship Id="rId9" Type="http://schemas.openxmlformats.org/officeDocument/2006/relationships/image" Target="../media/image27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2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3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4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7" Type="http://schemas.openxmlformats.org/officeDocument/2006/relationships/image" Target="../media/image30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jpeg"/><Relationship Id="rId5" Type="http://schemas.openxmlformats.org/officeDocument/2006/relationships/image" Target="../media/image14.jpeg"/><Relationship Id="rId4" Type="http://schemas.openxmlformats.org/officeDocument/2006/relationships/image" Target="../media/image1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4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6.bin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7.png"/><Relationship Id="rId7" Type="http://schemas.openxmlformats.org/officeDocument/2006/relationships/hyperlink" Target="http://www.google.com.vn/imgres?imgurl=http://www.skhcndaklak.gov.vn/Portals/0/Images/cchieng/12cchieng.JPG&amp;imgrefurl=http://www.skhcndaklak.gov.vn/Tint%25E1%25BB%25A9c/Tin%25C4%2591iaph%25C6%25B0%25C6%25A1ng/tabid/135/ChannelId/5/ItemId/117/Default.aspx&amp;usg=__WBYBGgImwdiZn3suK2nU9eUvTXY=&amp;h=752&amp;w=1134&amp;sz=886&amp;hl=vi&amp;start=5&amp;zoom=1&amp;tbnid=2MqwB70BHDLI_M:&amp;tbnh=99&amp;tbnw=150&amp;prev=/images%3Fq%3Dle%2Bhoi%2Bcong%2Bchieng%26um%3D1%26hl%3Dvi%26sa%3DG%26rlz%3D1T4RNSN_enVN399VN399%26tbs%3Disch:1&amp;um=1&amp;itbs=1" TargetMode="External"/><Relationship Id="rId12" Type="http://schemas.openxmlformats.org/officeDocument/2006/relationships/image" Target="../media/image38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11" Type="http://schemas.openxmlformats.org/officeDocument/2006/relationships/image" Target="../media/image37.jpeg"/><Relationship Id="rId5" Type="http://schemas.openxmlformats.org/officeDocument/2006/relationships/image" Target="../media/image8.wmf"/><Relationship Id="rId10" Type="http://schemas.openxmlformats.org/officeDocument/2006/relationships/image" Target="../media/image36.jpeg"/><Relationship Id="rId4" Type="http://schemas.openxmlformats.org/officeDocument/2006/relationships/oleObject" Target="../embeddings/oleObject17.bin"/><Relationship Id="rId9" Type="http://schemas.openxmlformats.org/officeDocument/2006/relationships/hyperlink" Target="http://www.google.com.vn/imgres?imgurl=http://bee.net.vn/dataimages/200906/original/images37022_115968.jpg&amp;imgrefurl=http://bee.net.vn/channel/2046/2009/06/1711324/&amp;usg=__-mhd-IZ3Ugbz8rtRvZJnBjmfC8g=&amp;h=300&amp;w=400&amp;sz=22&amp;hl=vi&amp;start=15&amp;zoom=1&amp;tbnid=7XDR-cGHZ3ibdM:&amp;tbnh=93&amp;tbnw=124&amp;prev=/images%3Fq%3Dle%2Bhoi%2Bcong%2Bchieng%26um%3D1%26hl%3Dvi%26sa%3DG%26rlz%3D1T4RNSN_enVN399VN399%26tbs%3Disch:1&amp;um=1&amp;itbs=1" TargetMode="Externa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39.jpeg"/><Relationship Id="rId7" Type="http://schemas.openxmlformats.org/officeDocument/2006/relationships/hyperlink" Target="http://www.google.com.vn/imgres?imgurl=http://dangcongsan.vn/admin/Upload/News/2009/11/LE%2520MUNG%2520LUA%2520MOI.jpg&amp;imgrefurl=http://www.cpv.org.vn/cpv/Modules/News/NewsDetail.aspx%3Fco_id%3D30424%26cn_id%3D372586&amp;usg=__7ViIRhPySBg3aKXYGBAGVhqgamE=&amp;h=300&amp;w=450&amp;sz=58&amp;hl=vi&amp;start=4&amp;zoom=1&amp;tbnid=9mTfuum7rYJs5M:&amp;tbnh=85&amp;tbnw=127&amp;prev=/images%3Fq%3Dle%2Ban%2Bcom%2Bmoi%26um%3D1%26hl%3Dvi%26sa%3DN%26rlz%3D1T4RNSN_enVN399VN399%26tbs%3Disch:1&amp;um=1&amp;itbs=1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jpeg"/><Relationship Id="rId5" Type="http://schemas.openxmlformats.org/officeDocument/2006/relationships/hyperlink" Target="http://www.google.com.vn/imgres?imgurl=http://honvietquochoc.com.vn/getfile/7bbb3a1c-ba31-4027-95a0-c8a67ec086f8/Le-an-com-moi.aspx&amp;imgrefurl=http://honvietquochoc.com.vn/Van-hoa/Dan-toc-thieu-so/Le-an-com-moi-cua-nguoi-Ede.aspx&amp;usg=__jHgzGdEZZuvGsrfq12UjZxi8qPc=&amp;h=287&amp;w=400&amp;sz=30&amp;hl=vi&amp;start=1&amp;zoom=1&amp;tbnid=B-04ns_Y_9MOeM:&amp;tbnh=89&amp;tbnw=124&amp;prev=/images%3Fq%3Dle%2Ban%2Bcom%2Bmoi%26um%3D1%26hl%3Dvi%26sa%3DN%26rlz%3D1T4RNSN_enVN399VN399%26tbs%3Disch:1&amp;um=1&amp;itbs=1" TargetMode="External"/><Relationship Id="rId4" Type="http://schemas.openxmlformats.org/officeDocument/2006/relationships/image" Target="../media/image40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18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13" Type="http://schemas.openxmlformats.org/officeDocument/2006/relationships/image" Target="../media/image46.jpeg"/><Relationship Id="rId18" Type="http://schemas.openxmlformats.org/officeDocument/2006/relationships/image" Target="../media/image49.jpeg"/><Relationship Id="rId3" Type="http://schemas.openxmlformats.org/officeDocument/2006/relationships/image" Target="../media/image7.png"/><Relationship Id="rId7" Type="http://schemas.openxmlformats.org/officeDocument/2006/relationships/hyperlink" Target="http://www.google.com.vn/imgres?imgurl=http://i298.photobucket.com/albums/mm254/xuki87/Meovang010.jpg&amp;imgrefurl=http://www.123mua.com.vn/xem%3Fsp%3DePZbVPaOED&amp;usg=__uPNiOxYJ9iKamFl3Rij8ryyB-SU=&amp;h=1024&amp;w=768&amp;sz=88&amp;hl=vi&amp;start=6&amp;zoom=1&amp;tbnid=xaf75mpliYzcqM:&amp;tbnh=150&amp;tbnw=113&amp;prev=/images%3Fq%3Ddan%2Bto%2Brung%26um%3D1%26hl%3Dvi%26rlz%3D1T4RNSN_enVN399VN399%26tbs%3Disch:1&amp;um=1&amp;itbs=1" TargetMode="External"/><Relationship Id="rId12" Type="http://schemas.openxmlformats.org/officeDocument/2006/relationships/hyperlink" Target="http://www.google.com.vn/imgres?imgurl=http://www.hanhtrinhviet.com.vn/UpLoads_BaiViet/upload/CongChiengTayNguyen03.jpg&amp;imgrefurl=http://hanhtrinhviet.com.vn/xemthongtindulich/%3FIDT%3D23%26IDN%3D66%26.%3Dcong-chieng-tay-nguyen&amp;usg=__UTcs9-1OvJjcB8YnfMlvZkKchMQ=&amp;h=334&amp;w=450&amp;sz=48&amp;hl=vi&amp;start=1&amp;zoom=1&amp;tbnid=WeUN73EovNuY-M:&amp;tbnh=94&amp;tbnw=127&amp;prev=/images%3Fq%3Dcong%2Bchieng%2Btay%2Bnguyen%26um%3D1%26hl%3Dvi%26sa%3DN%26rlz%3D1T4RNSN_enVN399VN399%26tbs%3Disch:1&amp;um=1&amp;itbs=1" TargetMode="External"/><Relationship Id="rId17" Type="http://schemas.openxmlformats.org/officeDocument/2006/relationships/hyperlink" Target="http://www.google.com.vn/imgres?imgurl=http://d2.violet.vn/uploads/thumbnails/blog/2431/entrythumb/1087942.jpg&amp;imgrefurl=http://huuthanh1972.violet.vn/entry/list/cat_id/1153891&amp;usg=__StHdTIQgGDNX_wuMR7vxbPqDliw=&amp;h=144&amp;w=150&amp;sz=27&amp;hl=vi&amp;start=12&amp;zoom=1&amp;tbnid=quCyZmLvwl-5NM:&amp;tbnh=92&amp;tbnw=96&amp;prev=/images%3Fq%3Ddan%2Bkrong-put%26um%3D1%26hl%3Dvi%26sa%3DN%26rlz%3D1T4RNSN_enVN399VN399%26tbs%3Disch:1&amp;um=1&amp;itbs=1" TargetMode="External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48.jpeg"/><Relationship Id="rId20" Type="http://schemas.openxmlformats.org/officeDocument/2006/relationships/image" Target="../media/image5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11" Type="http://schemas.openxmlformats.org/officeDocument/2006/relationships/image" Target="../media/image45.jpeg"/><Relationship Id="rId5" Type="http://schemas.openxmlformats.org/officeDocument/2006/relationships/image" Target="../media/image8.wmf"/><Relationship Id="rId15" Type="http://schemas.openxmlformats.org/officeDocument/2006/relationships/hyperlink" Target="http://www.google.com.vn/imgres?imgurl=http://www.idecaf.gov.vn/dulieu/khamphavanhoa/dan%2520da.jpg&amp;imgrefurl=http://www.idecaf.gov.vn/detail.php%3Flang%3Dvi%26id%3D7%26conid%3D27%26ndid%3D595%26p%3Dnews&amp;usg=__qzgCR17VDNt-5S6ipHiImOkmJKI=&amp;h=251&amp;w=400&amp;sz=28&amp;hl=vi&amp;start=1&amp;zoom=1&amp;tbnid=yycarYGT7nS_bM:&amp;tbnh=78&amp;tbnw=124&amp;prev=/images%3Fq%3Ddan%2Bda%26um%3D1%26hl%3Dvi%26rlz%3D1T4RNSN_enVN399VN399%26tbs%3Disch:1&amp;um=1&amp;itbs=1" TargetMode="External"/><Relationship Id="rId10" Type="http://schemas.openxmlformats.org/officeDocument/2006/relationships/image" Target="../media/image44.jpeg"/><Relationship Id="rId19" Type="http://schemas.openxmlformats.org/officeDocument/2006/relationships/hyperlink" Target="http://www.google.com.vn/imgres?imgurl=http://i282.photobucket.com/albums/kk259/nguyenvanquoc/DANKRONG-PUT.jpg&amp;imgrefurl=http://bongmac.vnweblogs.com/post/18720/251264&amp;usg=__YsscJAPlsj1eoamSaJP7iTQpQsQ=&amp;h=300&amp;w=400&amp;sz=34&amp;hl=vi&amp;start=3&amp;zoom=1&amp;tbnid=0V6STH6wEq4uDM:&amp;tbnh=93&amp;tbnw=124&amp;prev=/images%3Fq%3Ddan%2Bkrong-put%26um%3D1%26hl%3Dvi%26sa%3DN%26rlz%3D1T4RNSN_enVN399VN399%26tbs%3Disch:1&amp;um=1&amp;itbs=1" TargetMode="External"/><Relationship Id="rId4" Type="http://schemas.openxmlformats.org/officeDocument/2006/relationships/oleObject" Target="../embeddings/oleObject19.bin"/><Relationship Id="rId9" Type="http://schemas.openxmlformats.org/officeDocument/2006/relationships/hyperlink" Target="http://www.google.com.vn/imgres?imgurl=http://s1.60s.com.vn/image/22009/22/NLD_3754.jpg&amp;imgrefurl=http://60s.com.vn/index/1971388/22022009.aspx&amp;usg=__OxlRUxoFCWAOdqV76o24y4IN7Bs=&amp;h=300&amp;w=400&amp;sz=52&amp;hl=vi&amp;start=7&amp;zoom=1&amp;tbnid=0D1odzv0GE-a8M:&amp;tbnh=93&amp;tbnw=124&amp;prev=/images%3Fq%3Ddan%2Bto%2Brung%26um%3D1%26hl%3Dvi%26rlz%3D1T4RNSN_enVN399VN399%26tbs%3Disch:1&amp;um=1&amp;itbs=1" TargetMode="External"/><Relationship Id="rId14" Type="http://schemas.openxmlformats.org/officeDocument/2006/relationships/image" Target="../media/image4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20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21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22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dam%20trau.mpg" TargetMode="External"/><Relationship Id="rId5" Type="http://schemas.openxmlformats.org/officeDocument/2006/relationships/image" Target="../media/image51.png"/><Relationship Id="rId4" Type="http://schemas.openxmlformats.org/officeDocument/2006/relationships/image" Target="../media/image1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gif"/><Relationship Id="rId5" Type="http://schemas.openxmlformats.org/officeDocument/2006/relationships/image" Target="../media/image8.wmf"/><Relationship Id="rId4" Type="http://schemas.openxmlformats.org/officeDocument/2006/relationships/oleObject" Target="../embeddings/oleObject23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2.bin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van%20hoa%20.mpg" TargetMode="Externa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3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6.jpeg"/><Relationship Id="rId18" Type="http://schemas.openxmlformats.org/officeDocument/2006/relationships/image" Target="../media/image19.jpeg"/><Relationship Id="rId3" Type="http://schemas.openxmlformats.org/officeDocument/2006/relationships/image" Target="../media/image7.png"/><Relationship Id="rId7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2" Type="http://schemas.openxmlformats.org/officeDocument/2006/relationships/image" Target="../media/image15.jpeg"/><Relationship Id="rId17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11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5" Type="http://schemas.openxmlformats.org/officeDocument/2006/relationships/image" Target="../media/image8.wmf"/><Relationship Id="rId15" Type="http://schemas.openxmlformats.org/officeDocument/2006/relationships/image" Target="../media/image17.jpeg"/><Relationship Id="rId10" Type="http://schemas.openxmlformats.org/officeDocument/2006/relationships/image" Target="../media/image14.jpeg"/><Relationship Id="rId4" Type="http://schemas.openxmlformats.org/officeDocument/2006/relationships/oleObject" Target="../embeddings/oleObject4.bin"/><Relationship Id="rId9" Type="http://schemas.openxmlformats.org/officeDocument/2006/relationships/image" Target="../media/image13.jpeg"/><Relationship Id="rId14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wmf"/><Relationship Id="rId5" Type="http://schemas.openxmlformats.org/officeDocument/2006/relationships/image" Target="../media/image8.wmf"/><Relationship Id="rId4" Type="http://schemas.openxmlformats.org/officeDocument/2006/relationships/oleObject" Target="../embeddings/oleObject5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BOOK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10799">
            <a:off x="152400" y="2292350"/>
            <a:ext cx="3429000" cy="1670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131" name="WordArt 3"/>
          <p:cNvSpPr>
            <a:spLocks noChangeArrowheads="1" noChangeShapeType="1" noTextEdit="1"/>
          </p:cNvSpPr>
          <p:nvPr/>
        </p:nvSpPr>
        <p:spPr bwMode="auto">
          <a:xfrm rot="-1294192">
            <a:off x="762000" y="2655888"/>
            <a:ext cx="2225675" cy="381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BottomRight">
                <a:rot lat="0" lon="21239999" rev="0"/>
              </a:camera>
              <a:lightRig rig="legacyHarsh3" dir="l"/>
            </a:scene3d>
            <a:sp3d extrusionH="430200" prstMaterial="legacyMatte">
              <a:extrusionClr>
                <a:srgbClr val="C0C0C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Baøi daïy</a:t>
            </a:r>
          </a:p>
        </p:txBody>
      </p:sp>
      <p:pic>
        <p:nvPicPr>
          <p:cNvPr id="48132" name="Picture 4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" cy="1214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3" name="Picture 5" descr="POINSET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83188"/>
            <a:ext cx="1828800" cy="167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4" name="Picture 6" descr="Bellcoll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-76200"/>
            <a:ext cx="838200" cy="76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5" name="Picture 7" descr="FIREWRK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1973263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6" name="Picture 8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4864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7" name="Picture 9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775" y="5181600"/>
            <a:ext cx="11652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8" name="Picture 10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0" y="53340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9" name="WordArt 11"/>
          <p:cNvSpPr>
            <a:spLocks noChangeArrowheads="1" noChangeShapeType="1" noTextEdit="1"/>
          </p:cNvSpPr>
          <p:nvPr/>
        </p:nvSpPr>
        <p:spPr bwMode="auto">
          <a:xfrm>
            <a:off x="685800" y="685800"/>
            <a:ext cx="8153400" cy="2209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3300"/>
                    </a:gs>
                  </a:gsLst>
                  <a:path path="rect">
                    <a:fillToRect l="50000" t="50000" r="50000" b="50000"/>
                  </a:path>
                </a:gradFill>
                <a:latin typeface=".VnAristote"/>
              </a:rPr>
              <a:t>NhiÖt liÖt chµo mõng c¸c thÇy c« gi¸o vµ c¸c em häc sinh!</a:t>
            </a:r>
          </a:p>
        </p:txBody>
      </p:sp>
      <p:sp>
        <p:nvSpPr>
          <p:cNvPr id="48140" name="WordArt 12"/>
          <p:cNvSpPr>
            <a:spLocks noChangeArrowheads="1" noChangeShapeType="1" noTextEdit="1"/>
          </p:cNvSpPr>
          <p:nvPr/>
        </p:nvSpPr>
        <p:spPr bwMode="auto">
          <a:xfrm>
            <a:off x="3352800" y="3962400"/>
            <a:ext cx="3810000" cy="762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Địa lý 4</a:t>
            </a: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8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animBg="1"/>
      <p:bldP spid="48139" grpId="0" animBg="1"/>
      <p:bldP spid="4814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7" name="Group 1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0258" name="Group 1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025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60" name="Object 2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2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61" name="Group 2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0262" name="AutoShape 2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263" name="Group 2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264" name="Freeform 2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2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6" name="Freeform 2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7" name="Freeform 2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2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9" name="Freeform 2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0" name="Freeform 3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1" name="Freeform 3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2" name="Freeform 3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3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4" name="Freeform 3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3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6" name="Freeform 3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7" name="Freeform 3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8" name="Freeform 3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9" name="Freeform 3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0" name="Freeform 4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1" name="Freeform 4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2" name="Freeform 4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4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4" name="Freeform 4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5" name="Freeform 4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6" name="Freeform 4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7" name="Freeform 4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8" name="Freeform 4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4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0" name="Freeform 5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1" name="Freeform 5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5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3" name="Freeform 5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5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5" name="Freeform 5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6" name="Freeform 5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5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5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5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6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6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2" name="Freeform 6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3" name="Freeform 6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6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7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8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9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5" name="Freeform 10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10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10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0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1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1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1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1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1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1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1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1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11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11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2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12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12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12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12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2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12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12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12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12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13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13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3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3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13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13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13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13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3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3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14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14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14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14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14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4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14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14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14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14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15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15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15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15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15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15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15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15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15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16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1" name="Freeform 16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2" name="Freeform 16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3" name="Freeform 16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4" name="Freeform 16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5" name="Freeform 16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6" name="Freeform 16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7" name="Freeform 16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8" name="Freeform 16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Freeform 16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0" name="Freeform 17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7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2" name="Freeform 17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7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7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5" name="Freeform 17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6" name="Freeform 17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7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8" name="Freeform 17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9" name="Freeform 17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0" name="Freeform 18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1" name="Freeform 18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2" name="Freeform 18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3" name="Freeform 18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4" name="Freeform 18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8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8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7" name="Freeform 18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8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8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9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9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3" name="Freeform 19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9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9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9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9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9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9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0" name="Freeform 20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20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20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20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20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20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20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20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20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20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21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21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21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21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21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21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21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21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21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21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22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22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22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22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64" name="Freeform 22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5" name="Freeform 22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22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22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8" name="Freeform 22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9" name="Freeform 22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0" name="Freeform 23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1" name="Freeform 23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2" name="Freeform 23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3" name="Freeform 23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4" name="Freeform 23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5" name="Freeform 23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6" name="Freeform 23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7" name="Freeform 23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8" name="Freeform 23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9" name="Freeform 23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0" name="Freeform 24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1" name="Freeform 24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2" name="Freeform 24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3" name="Freeform 24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4" name="Freeform 24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5" name="Freeform 24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6" name="Freeform 24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7" name="Freeform 24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8" name="Freeform 24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9" name="Freeform 24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0" name="Freeform 25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1" name="Freeform 25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2" name="Freeform 25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3" name="Freeform 25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4" name="Freeform 25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5" name="Freeform 25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6" name="Freeform 25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7" name="Freeform 25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8" name="Freeform 25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9" name="Freeform 25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0" name="Freeform 26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1" name="Freeform 26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2" name="Freeform 26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3" name="Freeform 26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4" name="Freeform 26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5" name="Freeform 26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6" name="Freeform 26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7" name="Freeform 26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8" name="Freeform 26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9" name="Freeform 26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0" name="Freeform 27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1" name="Freeform 27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2" name="Freeform 27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3" name="Freeform 27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4" name="Freeform 27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5" name="Freeform 27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6" name="Freeform 27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7" name="Freeform 27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Freeform 27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9" name="Freeform 27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0" name="Freeform 28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1" name="Freeform 28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2" name="Freeform 28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3" name="Freeform 28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4" name="Freeform 28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5" name="Freeform 28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6" name="Freeform 28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7" name="Freeform 28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8" name="Freeform 28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9" name="Freeform 28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0" name="Freeform 29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29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Freeform 29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3" name="Freeform 29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4" name="Freeform 29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29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Freeform 29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7" name="Freeform 29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8" name="Freeform 29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Freeform 29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Freeform 30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1" name="Freeform 30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2" name="Freeform 30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3" name="Freeform 30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4" name="Freeform 30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5" name="Freeform 30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6" name="Freeform 30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7" name="Freeform 30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8" name="Freeform 30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9" name="Freeform 30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0" name="Freeform 31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1" name="Freeform 31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2" name="Freeform 31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3" name="Freeform 31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4" name="Freeform 31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5" name="Freeform 31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31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7" name="Freeform 31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8" name="Freeform 31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9" name="Freeform 31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0" name="Freeform 32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1" name="Freeform 32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2" name="Freeform 32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3" name="Freeform 32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4" name="Freeform 32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5" name="Freeform 32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6" name="Freeform 32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7" name="Freeform 32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8" name="Freeform 32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9" name="Freeform 32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0" name="Freeform 33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1" name="Freeform 33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2" name="Freeform 33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3" name="Freeform 33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4" name="Freeform 33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33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33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33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8" name="Freeform 33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9" name="Freeform 33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0" name="Freeform 34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1" name="Freeform 34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2" name="Freeform 34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3" name="Freeform 34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0584" name="Picture 344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85" name="Picture 34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6981" name="Text Box 5"/>
          <p:cNvSpPr txBox="1">
            <a:spLocks noChangeArrowheads="1"/>
          </p:cNvSpPr>
          <p:nvPr/>
        </p:nvSpPr>
        <p:spPr bwMode="auto">
          <a:xfrm>
            <a:off x="381000" y="1981200"/>
            <a:ext cx="8763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Những dân tộc sống lâu đời ở đây: Ê-đê, Ba-Na, Gia-rai, Xơ-đăng,…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52400" y="3505200"/>
            <a:ext cx="8839200" cy="2871788"/>
            <a:chOff x="336" y="1929"/>
            <a:chExt cx="5280" cy="1375"/>
          </a:xfrm>
        </p:grpSpPr>
        <p:pic>
          <p:nvPicPr>
            <p:cNvPr id="10248" name="Picture 7" descr="080920033344-730-560">
              <a:hlinkClick r:id="rId7"/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929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8" descr="6y5t2oLI1RzQI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Rectangle 9"/>
            <p:cNvSpPr>
              <a:spLocks noChangeArrowheads="1"/>
            </p:cNvSpPr>
            <p:nvPr/>
          </p:nvSpPr>
          <p:spPr bwMode="auto">
            <a:xfrm>
              <a:off x="492" y="3129"/>
              <a:ext cx="56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251" name="Rectangle 10"/>
            <p:cNvSpPr>
              <a:spLocks noChangeArrowheads="1"/>
            </p:cNvSpPr>
            <p:nvPr/>
          </p:nvSpPr>
          <p:spPr bwMode="auto">
            <a:xfrm>
              <a:off x="1824" y="3129"/>
              <a:ext cx="6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2" name="Picture 11" descr="Ede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929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Rectangle 12"/>
            <p:cNvSpPr>
              <a:spLocks noChangeArrowheads="1"/>
            </p:cNvSpPr>
            <p:nvPr/>
          </p:nvSpPr>
          <p:spPr bwMode="auto">
            <a:xfrm>
              <a:off x="3276" y="3129"/>
              <a:ext cx="417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4" name="Picture 13" descr="P8-9-10-X07-10">
              <a:hlinkClick r:id="rId11"/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5" name="Rectangle 14"/>
            <p:cNvSpPr>
              <a:spLocks noChangeArrowheads="1"/>
            </p:cNvSpPr>
            <p:nvPr/>
          </p:nvSpPr>
          <p:spPr bwMode="auto">
            <a:xfrm>
              <a:off x="4668" y="3129"/>
              <a:ext cx="45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244" name="Text Box 18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0245" name="Rectangle 1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7" name="Group 2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1288" name="Group 2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128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90" name="Object 2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2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91" name="Group 2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1292" name="AutoShape 2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93" name="Group 2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294" name="Freeform 3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5" name="Freeform 3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3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9" name="Freeform 3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0" name="Freeform 3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3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2" name="Freeform 3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3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5" name="Freeform 4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7" name="Freeform 4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0" name="Freeform 4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1" name="Freeform 4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3" name="Freeform 4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4" name="Freeform 5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5" name="Freeform 5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6" name="Freeform 5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5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5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5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0" name="Freeform 5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5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2" name="Freeform 5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5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6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6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6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6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8" name="Freeform 6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6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6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6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2" name="Freeform 6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6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4" name="Freeform 7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7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7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7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7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7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8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8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8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8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8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8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9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9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9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9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9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9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10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10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10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10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10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10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1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1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" name="Freeform 11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11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11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1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1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1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1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2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2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2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2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2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12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12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12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12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12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13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13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13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13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13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13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13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13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13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13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14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14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14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14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14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14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14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14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14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14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15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15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15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15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15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15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15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15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15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15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16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16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16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16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16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16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16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16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2" name="Freeform 16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3" name="Freeform 16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4" name="Freeform 17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5" name="Freeform 17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6" name="Freeform 17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7" name="Freeform 17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8" name="Freeform 17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17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0" name="Freeform 17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1" name="Freeform 17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2" name="Freeform 17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3" name="Freeform 17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4" name="Freeform 18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5" name="Freeform 18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6" name="Freeform 18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18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8" name="Freeform 18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9" name="Freeform 18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0" name="Freeform 18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1" name="Freeform 18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2" name="Freeform 18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18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4" name="Freeform 19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5" name="Freeform 19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6" name="Freeform 19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7" name="Freeform 19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8" name="Freeform 19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19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0" name="Freeform 19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1" name="Freeform 19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2" name="Freeform 19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19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4" name="Freeform 20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5" name="Freeform 20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6" name="Freeform 20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20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8" name="Freeform 20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9" name="Freeform 20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0" name="Freeform 20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1" name="Freeform 20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2" name="Freeform 20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3" name="Freeform 20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4" name="Freeform 21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5" name="Freeform 21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6" name="Freeform 21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7" name="Freeform 21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8" name="Freeform 21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9" name="Freeform 21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" name="Freeform 21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1" name="Freeform 21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2" name="Freeform 21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3" name="Freeform 21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22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5" name="Freeform 22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6" name="Freeform 22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7" name="Freeform 22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8" name="Freeform 22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2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2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1" name="Freeform 22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2" name="Freeform 22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3" name="Freeform 22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94" name="Freeform 23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23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23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23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23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23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23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23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23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23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24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24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24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24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24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24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24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24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24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24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25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25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25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25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25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25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25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25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25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25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26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26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26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26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26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26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26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26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26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26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27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27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27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27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27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27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27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27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27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27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28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28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28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28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28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28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28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28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28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28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29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29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29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29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29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29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29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29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29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29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30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30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30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30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30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30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30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30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30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30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31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31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31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31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31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31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31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31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31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31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32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32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32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32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32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32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32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32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32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32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4" name="Freeform 33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33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33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33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33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33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3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3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3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3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34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4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4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4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4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4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34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34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34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34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1614" name="Picture 35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615" name="Picture 35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6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914400" y="2362200"/>
            <a:ext cx="7772400" cy="990600"/>
            <a:chOff x="576" y="1488"/>
            <a:chExt cx="4896" cy="672"/>
          </a:xfrm>
        </p:grpSpPr>
        <p:sp>
          <p:nvSpPr>
            <p:cNvPr id="11284" name="AutoShape 30" descr="Dotted grid"/>
            <p:cNvSpPr>
              <a:spLocks noChangeArrowheads="1"/>
            </p:cNvSpPr>
            <p:nvPr/>
          </p:nvSpPr>
          <p:spPr bwMode="auto">
            <a:xfrm>
              <a:off x="576" y="1488"/>
              <a:ext cx="4896" cy="672"/>
            </a:xfrm>
            <a:prstGeom prst="flowChartAlternateProcess">
              <a:avLst/>
            </a:prstGeom>
            <a:pattFill prst="dotGrid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76200" cmpd="tri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9903" name="Rectangle 31"/>
            <p:cNvSpPr>
              <a:spLocks noChangeArrowheads="1"/>
            </p:cNvSpPr>
            <p:nvPr/>
          </p:nvSpPr>
          <p:spPr bwMode="auto">
            <a:xfrm>
              <a:off x="672" y="1536"/>
              <a:ext cx="4704" cy="30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, Mông, Tày, Nùng, 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…</a:t>
              </a:r>
            </a:p>
          </p:txBody>
        </p:sp>
      </p:grpSp>
      <p:sp>
        <p:nvSpPr>
          <p:cNvPr id="79908" name="Rectangle 36"/>
          <p:cNvSpPr>
            <a:spLocks noChangeArrowheads="1"/>
          </p:cNvSpPr>
          <p:nvPr/>
        </p:nvSpPr>
        <p:spPr bwMode="auto">
          <a:xfrm>
            <a:off x="784225" y="1828800"/>
            <a:ext cx="4657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Những dân tộc từ nơi khác đến:  </a:t>
            </a:r>
          </a:p>
        </p:txBody>
      </p: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914400" y="3282950"/>
            <a:ext cx="7423150" cy="3251200"/>
            <a:chOff x="576" y="2068"/>
            <a:chExt cx="4676" cy="2048"/>
          </a:xfrm>
        </p:grpSpPr>
        <p:sp>
          <p:nvSpPr>
            <p:cNvPr id="11274" name="Text Box 2"/>
            <p:cNvSpPr txBox="1">
              <a:spLocks noChangeArrowheads="1"/>
            </p:cNvSpPr>
            <p:nvPr/>
          </p:nvSpPr>
          <p:spPr bwMode="auto">
            <a:xfrm>
              <a:off x="1632" y="2508"/>
              <a:ext cx="1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5" name="Picture 20" descr="dan-toc-Mong31109-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112"/>
              <a:ext cx="1440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Rectangle 21"/>
            <p:cNvSpPr>
              <a:spLocks noChangeArrowheads="1"/>
            </p:cNvSpPr>
            <p:nvPr/>
          </p:nvSpPr>
          <p:spPr bwMode="auto">
            <a:xfrm>
              <a:off x="976" y="3828"/>
              <a:ext cx="59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7" name="Picture 22" descr="2cc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0" y="2112"/>
              <a:ext cx="806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Rectangle 23"/>
            <p:cNvSpPr>
              <a:spLocks noChangeArrowheads="1"/>
            </p:cNvSpPr>
            <p:nvPr/>
          </p:nvSpPr>
          <p:spPr bwMode="auto">
            <a:xfrm>
              <a:off x="2224" y="3828"/>
              <a:ext cx="4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9" name="Picture 24" descr="nu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115"/>
              <a:ext cx="928" cy="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0" name="Rectangle 25"/>
            <p:cNvSpPr>
              <a:spLocks noChangeArrowheads="1"/>
            </p:cNvSpPr>
            <p:nvPr/>
          </p:nvSpPr>
          <p:spPr bwMode="auto">
            <a:xfrm>
              <a:off x="3232" y="3828"/>
              <a:ext cx="56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81" name="Picture 26" descr="aobaba1">
              <a:hlinkClick r:id="rId11"/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8" y="2068"/>
              <a:ext cx="896" cy="1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2" name="Rectangle 27"/>
            <p:cNvSpPr>
              <a:spLocks noChangeArrowheads="1"/>
            </p:cNvSpPr>
            <p:nvPr/>
          </p:nvSpPr>
          <p:spPr bwMode="auto">
            <a:xfrm>
              <a:off x="4480" y="3828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283" name="Text Box 37"/>
            <p:cNvSpPr txBox="1">
              <a:spLocks noChangeArrowheads="1"/>
            </p:cNvSpPr>
            <p:nvPr/>
          </p:nvSpPr>
          <p:spPr bwMode="auto">
            <a:xfrm>
              <a:off x="806" y="2471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/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270" name="Text Box 42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1271" name="Rectangle 2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0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8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230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301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02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2303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04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305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6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7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8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9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0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1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2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3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6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8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9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0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1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2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3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4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5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6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7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8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9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0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1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2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3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4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5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6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7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8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9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0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1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2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3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4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5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6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2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3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4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5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6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7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8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0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6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7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8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9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0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1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8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9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0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1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2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3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4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5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6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7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8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9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0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1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2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3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4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5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6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7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8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9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1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2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3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4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05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9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0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1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3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4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5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6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7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8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9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0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1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2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3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4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5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6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7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8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2625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26" name="Picture 338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290" name="Rectangle 10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12291" name="Rectangle 12"/>
          <p:cNvSpPr>
            <a:spLocks noChangeArrowheads="1"/>
          </p:cNvSpPr>
          <p:nvPr/>
        </p:nvSpPr>
        <p:spPr bwMode="auto">
          <a:xfrm>
            <a:off x="381000" y="914400"/>
            <a:ext cx="6316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</a:t>
            </a:r>
          </a:p>
        </p:txBody>
      </p:sp>
      <p:sp>
        <p:nvSpPr>
          <p:cNvPr id="67599" name="Rectangle 15"/>
          <p:cNvSpPr>
            <a:spLocks noChangeArrowheads="1"/>
          </p:cNvSpPr>
          <p:nvPr/>
        </p:nvSpPr>
        <p:spPr bwMode="auto">
          <a:xfrm>
            <a:off x="381000" y="1447800"/>
            <a:ext cx="8458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Mỗi dân tộc có phong tục, tập quán, tiếng nói, sinh hoạt khác nhau…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381125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90600" y="2590800"/>
            <a:ext cx="7391400" cy="51911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- Mỗi dân tộc có những đặc điểm gì riêng biệt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9" grpId="0"/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332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332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2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332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2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332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2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3648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649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314" name="Rectangle 10"/>
          <p:cNvSpPr>
            <a:spLocks noChangeArrowheads="1"/>
          </p:cNvSpPr>
          <p:nvPr/>
        </p:nvSpPr>
        <p:spPr bwMode="auto">
          <a:xfrm>
            <a:off x="914400" y="1447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13315" name="Text Box 20"/>
          <p:cNvSpPr txBox="1">
            <a:spLocks noChangeArrowheads="1"/>
          </p:cNvSpPr>
          <p:nvPr/>
        </p:nvSpPr>
        <p:spPr bwMode="auto">
          <a:xfrm>
            <a:off x="381000" y="1981200"/>
            <a:ext cx="8458200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</a:t>
            </a:r>
            <a:r>
              <a:rPr lang="fr-FR" sz="2400" b="1">
                <a:solidFill>
                  <a:srgbClr val="0000FF"/>
                </a:solidFill>
                <a:latin typeface="Arial" charset="0"/>
              </a:rPr>
              <a:t>Gia-rai, Xơ-đăng, Ê- đê, Ba-na, Mông, Tày, Nùng, Kinh...</a:t>
            </a:r>
            <a:endParaRPr lang="en-US" sz="2400" b="1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Phong tục, tập quán, tiếng nói, sinh hoạt khác nhau...</a:t>
            </a:r>
          </a:p>
        </p:txBody>
      </p:sp>
      <p:sp>
        <p:nvSpPr>
          <p:cNvPr id="13316" name="Text Box 23"/>
          <p:cNvSpPr txBox="1">
            <a:spLocks noChangeArrowheads="1"/>
          </p:cNvSpPr>
          <p:nvPr/>
        </p:nvSpPr>
        <p:spPr bwMode="auto">
          <a:xfrm>
            <a:off x="3810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13317" name="Rectangle 11"/>
          <p:cNvSpPr>
            <a:spLocks noChangeArrowheads="1"/>
          </p:cNvSpPr>
          <p:nvPr/>
        </p:nvSpPr>
        <p:spPr bwMode="auto">
          <a:xfrm>
            <a:off x="1389063" y="544513"/>
            <a:ext cx="6135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MỘT SỐ DÂN TỘC Ở TÂY NGUYÊN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6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434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4349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350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4351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352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4353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4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5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6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7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9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0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1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2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4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5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6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7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8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9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0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1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2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3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4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5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6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7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8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9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0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1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2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3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4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5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6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7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8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9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0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1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2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3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4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5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6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7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8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9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5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6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7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8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9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0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1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2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3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4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5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6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7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8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9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0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1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2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8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9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0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1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2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3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4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5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6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7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8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9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0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1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2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3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4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5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6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7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8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9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0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1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2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3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4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5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6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7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8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9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5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6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7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8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9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0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1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2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3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4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5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6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7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8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9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0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1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2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8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9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0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1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2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3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5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7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9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0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1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2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3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4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5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6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7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8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9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0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1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2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3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4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5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6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7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8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9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0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1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2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3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4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5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6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7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8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9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0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1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2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3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4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5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6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7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8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9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0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1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2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3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4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5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6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7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9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0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1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2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553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4673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74" name="Picture 338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3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0436" name="Rectangle 20"/>
          <p:cNvSpPr>
            <a:spLocks noChangeArrowheads="1"/>
          </p:cNvSpPr>
          <p:nvPr/>
        </p:nvSpPr>
        <p:spPr bwMode="auto">
          <a:xfrm>
            <a:off x="304800" y="1066800"/>
            <a:ext cx="3671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pic>
        <p:nvPicPr>
          <p:cNvPr id="60438" name="Picture 22" descr="nha ro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76400"/>
            <a:ext cx="5334000" cy="4495800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2" name="Rectangle 13"/>
          <p:cNvSpPr>
            <a:spLocks noChangeArrowheads="1"/>
          </p:cNvSpPr>
          <p:nvPr/>
        </p:nvSpPr>
        <p:spPr bwMode="auto">
          <a:xfrm>
            <a:off x="1219200" y="381000"/>
            <a:ext cx="6934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7" name="Picture 4" descr="images (2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85800"/>
            <a:ext cx="3886200" cy="3098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5" descr="images (4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685800"/>
            <a:ext cx="38100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9" name="Picture 6" descr="images (5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886200" cy="2743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7" descr="images (11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995738"/>
            <a:ext cx="3810000" cy="278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1" name="Text Box 8"/>
          <p:cNvSpPr txBox="1">
            <a:spLocks noChangeArrowheads="1"/>
          </p:cNvSpPr>
          <p:nvPr/>
        </p:nvSpPr>
        <p:spPr bwMode="auto">
          <a:xfrm>
            <a:off x="533400" y="152400"/>
            <a:ext cx="822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7418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741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7420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421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7422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423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7424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5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6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7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0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1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2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3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4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5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6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7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8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9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0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1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2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3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4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5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6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7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8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9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0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1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2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3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4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5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6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7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8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9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1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2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3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4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5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6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7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8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9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0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1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2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3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4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5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6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7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8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1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2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3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4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5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6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7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8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9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0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1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2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3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4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5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6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7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8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9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0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1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2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3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4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5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6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7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8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9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0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1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2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3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24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5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7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9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1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3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4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5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6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7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8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9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0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1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2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3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4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5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6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7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8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9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0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1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2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3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4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5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6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7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8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9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0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1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2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3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4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5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6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7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8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9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0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1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2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3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4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5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6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7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8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9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0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1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2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3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4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5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6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7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8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9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0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1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2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3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4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5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6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7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8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9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0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1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2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3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4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5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6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7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8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9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0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1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2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3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4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5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6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7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8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9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2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4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6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8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0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9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0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1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2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3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7744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745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411" name="Picture 4" descr="images (13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33400"/>
            <a:ext cx="35814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5" descr="images (10)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609600"/>
            <a:ext cx="4067175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3" name="Picture 6" descr="images (14)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635375"/>
            <a:ext cx="3962400" cy="289718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7" descr="images (4)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657600"/>
            <a:ext cx="36576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8"/>
          <p:cNvSpPr txBox="1">
            <a:spLocks noChangeArrowheads="1"/>
          </p:cNvSpPr>
          <p:nvPr/>
        </p:nvSpPr>
        <p:spPr bwMode="auto">
          <a:xfrm>
            <a:off x="914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844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844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844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844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844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4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844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8768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769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81000" y="2667000"/>
            <a:ext cx="8382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99FF66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Nhà rông là nơi sinh hoạt tập thể, hội họp, tiếp khách của cả buôn.</a:t>
            </a:r>
          </a:p>
        </p:txBody>
      </p:sp>
      <p:sp>
        <p:nvSpPr>
          <p:cNvPr id="18435" name="Rectangle 10"/>
          <p:cNvSpPr>
            <a:spLocks noChangeArrowheads="1"/>
          </p:cNvSpPr>
          <p:nvPr/>
        </p:nvSpPr>
        <p:spPr bwMode="auto">
          <a:xfrm>
            <a:off x="381000" y="1143000"/>
            <a:ext cx="3622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sp>
        <p:nvSpPr>
          <p:cNvPr id="18436" name="Rectangle 7"/>
          <p:cNvSpPr>
            <a:spLocks noChangeArrowheads="1"/>
          </p:cNvSpPr>
          <p:nvPr/>
        </p:nvSpPr>
        <p:spPr bwMode="auto">
          <a:xfrm>
            <a:off x="1676400" y="381000"/>
            <a:ext cx="6164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2590800" y="1905000"/>
            <a:ext cx="35639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Nhà rông dùng để làm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946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947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947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947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47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947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67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9795" name="Picture 339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796" name="Picture 34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2590800" y="32956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57200" y="1219200"/>
            <a:ext cx="8153400" cy="4325938"/>
            <a:chOff x="336" y="1371"/>
            <a:chExt cx="5136" cy="2901"/>
          </a:xfrm>
        </p:grpSpPr>
        <p:pic>
          <p:nvPicPr>
            <p:cNvPr id="19465" name="Picture 18" descr="Download?mode=photo&amp;id=821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064"/>
              <a:ext cx="2448" cy="2208"/>
            </a:xfrm>
            <a:prstGeom prst="rect">
              <a:avLst/>
            </a:prstGeom>
            <a:noFill/>
            <a:ln w="38100" cmpd="dbl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6" name="Text Box 22"/>
            <p:cNvSpPr txBox="1">
              <a:spLocks noChangeArrowheads="1"/>
            </p:cNvSpPr>
            <p:nvPr/>
          </p:nvSpPr>
          <p:spPr bwMode="auto">
            <a:xfrm>
              <a:off x="336" y="1371"/>
              <a:ext cx="5136" cy="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+ Nhà rông là ngôi nhà chung lớn nhất của buôn: dùng để sinh hoạt tập thể, hội họp, tiếp khách của cả buôn.</a:t>
              </a:r>
              <a:endParaRPr lang="en-US" sz="24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57200" y="5334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phục, lễ hội.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049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049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49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49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049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49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049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9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69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0818" name="Picture 338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19" name="Picture 339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5172" name="Rectangle 4" descr="Outlined diamond"/>
          <p:cNvSpPr>
            <a:spLocks noGrp="1" noChangeArrowheads="1"/>
          </p:cNvSpPr>
          <p:nvPr>
            <p:ph type="title"/>
          </p:nvPr>
        </p:nvSpPr>
        <p:spPr>
          <a:xfrm>
            <a:off x="1905000" y="914400"/>
            <a:ext cx="4800600" cy="762000"/>
          </a:xfrm>
          <a:pattFill prst="openDmnd">
            <a:fgClr>
              <a:srgbClr val="F3BEF4"/>
            </a:fgClr>
            <a:bgClr>
              <a:schemeClr val="bg1"/>
            </a:bgClr>
          </a:pattFill>
          <a:ln>
            <a:solidFill>
              <a:srgbClr val="EB99ED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sz="40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Thảo luận theo cặp</a:t>
            </a:r>
          </a:p>
        </p:txBody>
      </p:sp>
      <p:sp>
        <p:nvSpPr>
          <p:cNvPr id="2048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98638"/>
            <a:ext cx="34290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1:</a:t>
            </a:r>
          </a:p>
        </p:txBody>
      </p:sp>
      <p:sp>
        <p:nvSpPr>
          <p:cNvPr id="2048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798638"/>
            <a:ext cx="40386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2:</a:t>
            </a:r>
          </a:p>
        </p:txBody>
      </p:sp>
      <p:sp>
        <p:nvSpPr>
          <p:cNvPr id="20485" name="Rectangle 9"/>
          <p:cNvSpPr>
            <a:spLocks noChangeArrowheads="1"/>
          </p:cNvSpPr>
          <p:nvPr/>
        </p:nvSpPr>
        <p:spPr bwMode="auto">
          <a:xfrm>
            <a:off x="685800" y="2362200"/>
            <a:ext cx="22860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Em hãy nhận xét về trang phôc truyền thống của các dân tộc ở Tây Nguyên?</a:t>
            </a:r>
          </a:p>
        </p:txBody>
      </p:sp>
      <p:sp>
        <p:nvSpPr>
          <p:cNvPr id="20486" name="Rectangle 10"/>
          <p:cNvSpPr>
            <a:spLocks noChangeArrowheads="1"/>
          </p:cNvSpPr>
          <p:nvPr/>
        </p:nvSpPr>
        <p:spPr bwMode="auto">
          <a:xfrm>
            <a:off x="4495800" y="2516188"/>
            <a:ext cx="3505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  <p:sp>
        <p:nvSpPr>
          <p:cNvPr id="20487" name="Rectangle 11"/>
          <p:cNvSpPr>
            <a:spLocks noChangeArrowheads="1"/>
          </p:cNvSpPr>
          <p:nvPr/>
        </p:nvSpPr>
        <p:spPr bwMode="auto">
          <a:xfrm>
            <a:off x="1306513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13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9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8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82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83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84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85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86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4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5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6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7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8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9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0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1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2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3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4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5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6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7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8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9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0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1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2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3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5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6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7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8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9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0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1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2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3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4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5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6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7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8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9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0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1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2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3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4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5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6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7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8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9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0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1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2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3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4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5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6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0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7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8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9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8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2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4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5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9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7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7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8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9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4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5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7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9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6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06" name="Picture 334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07" name="Picture 33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533400" y="1981200"/>
            <a:ext cx="80772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	Tây Nguyên có những cao nguyên nào ? Hãy chỉ vị trí các cao nguyên trên lược đồ các cao nguyên ở Tây Nguyên?</a:t>
            </a:r>
          </a:p>
        </p:txBody>
      </p: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838200" y="838200"/>
            <a:ext cx="3352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49509" name="Text Box 5"/>
          <p:cNvSpPr txBox="1">
            <a:spLocks noChangeArrowheads="1"/>
          </p:cNvSpPr>
          <p:nvPr/>
        </p:nvSpPr>
        <p:spPr bwMode="auto">
          <a:xfrm>
            <a:off x="4495800" y="838200"/>
            <a:ext cx="320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4" descr="080920033344-730-560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3429000" cy="3352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5" descr="E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04800"/>
            <a:ext cx="37338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6" descr="images (5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733800"/>
            <a:ext cx="3733800" cy="2895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7" descr="images (16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10000"/>
            <a:ext cx="35052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5" descr="40232187-230786s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33400"/>
            <a:ext cx="3505200" cy="27733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6" descr="dam-cuoi-tay-nguyen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533400"/>
            <a:ext cx="3873500" cy="26670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7" descr="kontum-to-chuc-ngay-hoi-van-hoa-cac-dan-toc-tay-nguy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455988"/>
            <a:ext cx="3505200" cy="28686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8" descr="27_cong_chieng_tay_nguyen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3390900"/>
            <a:ext cx="3973513" cy="2857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3566" name="Group 1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3567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3568" name="Object 1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569" name="Group 1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3570" name="AutoShape 1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71" name="Group 1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3572" name="Freeform 2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2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2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2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2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7" name="Freeform 2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8" name="Freeform 2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9" name="Freeform 2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0" name="Freeform 2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1" name="Freeform 2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2" name="Freeform 3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3" name="Freeform 3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4" name="Freeform 3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5" name="Freeform 3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6" name="Freeform 3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7" name="Freeform 3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3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Freeform 3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0" name="Freeform 3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1" name="Freeform 3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2" name="Freeform 4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3" name="Freeform 4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4" name="Freeform 4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5" name="Freeform 4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6" name="Freeform 4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7" name="Freeform 4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8" name="Freeform 4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9" name="Freeform 4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0" name="Freeform 4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1" name="Freeform 4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2" name="Freeform 5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3" name="Freeform 5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4" name="Freeform 5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5" name="Freeform 5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6" name="Freeform 5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5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5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5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5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Freeform 5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2" name="Freeform 6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Freeform 6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4" name="Freeform 6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Freeform 6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6" name="Freeform 6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Freeform 6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8" name="Freeform 6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Freeform 6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0" name="Freeform 6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Freeform 6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2" name="Freeform 7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Freeform 7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4" name="Freeform 7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Freeform 7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6" name="Freeform 7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Freeform 7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8" name="Freeform 7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Freeform 7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0" name="Freeform 7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Freeform 7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2" name="Freeform 8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Freeform 8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4" name="Freeform 8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Freeform 8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6" name="Freeform 8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Freeform 8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8" name="Freeform 8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Freeform 8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0" name="Freeform 8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Freeform 8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2" name="Freeform 9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9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9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Freeform 9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6" name="Freeform 9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Freeform 9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8" name="Freeform 9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Freeform 9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0" name="Freeform 9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Freeform 9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2" name="Freeform 10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10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10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10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10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10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10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10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10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10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11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11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11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11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6" name="Freeform 11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11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11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11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11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11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12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12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12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12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12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12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12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12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0" name="Freeform 12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12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13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13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13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13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13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13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13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9" name="Freeform 13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13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3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14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14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14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14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14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8" name="Freeform 14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14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14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14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15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15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15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15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15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7" name="Freeform 15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8" name="Freeform 15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9" name="Freeform 15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0" name="Freeform 15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1" name="Freeform 15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2" name="Freeform 16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4" name="Freeform 16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5" name="Freeform 16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6" name="Freeform 16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7" name="Freeform 16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8" name="Freeform 16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9" name="Freeform 16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0" name="Freeform 16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1" name="Freeform 16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2" name="Freeform 17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3" name="Freeform 17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5" name="Freeform 17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6" name="Freeform 17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7" name="Freeform 17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8" name="Freeform 17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9" name="Freeform 17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0" name="Freeform 17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2" name="Freeform 18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3" name="Freeform 18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4" name="Freeform 18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5" name="Freeform 18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6" name="Freeform 18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7" name="Freeform 18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8" name="Freeform 18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9" name="Freeform 18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0" name="Freeform 18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Freeform 18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2" name="Freeform 19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19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19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Freeform 19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6" name="Freeform 19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Freeform 19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8" name="Freeform 19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Freeform 19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0" name="Freeform 19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Freeform 19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2" name="Freeform 20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Freeform 20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4" name="Freeform 20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Freeform 20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6" name="Freeform 20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Freeform 20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8" name="Freeform 20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Freeform 20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" name="Freeform 20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Freeform 20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2" name="Freeform 21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Freeform 21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" name="Freeform 21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Freeform 21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6" name="Freeform 21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Freeform 21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8" name="Freeform 21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Freeform 21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0" name="Freeform 21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Freeform 21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72" name="Freeform 22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3" name="Freeform 22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4" name="Freeform 22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5" name="Freeform 22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6" name="Freeform 22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7" name="Freeform 22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8" name="Freeform 22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9" name="Freeform 22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0" name="Freeform 22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1" name="Freeform 22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2" name="Freeform 23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3" name="Freeform 23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4" name="Freeform 23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5" name="Freeform 23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6" name="Freeform 23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7" name="Freeform 23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8" name="Freeform 23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9" name="Freeform 23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0" name="Freeform 23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1" name="Freeform 23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24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24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4" name="Freeform 24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5" name="Freeform 24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6" name="Freeform 24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7" name="Freeform 24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8" name="Freeform 24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9" name="Freeform 24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0" name="Freeform 24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1" name="Freeform 24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2" name="Freeform 25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3" name="Freeform 25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4" name="Freeform 25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5" name="Freeform 25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6" name="Freeform 25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7" name="Freeform 25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8" name="Freeform 25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9" name="Freeform 25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0" name="Freeform 25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1" name="Freeform 25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2" name="Freeform 26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3" name="Freeform 26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4" name="Freeform 26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5" name="Freeform 26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6" name="Freeform 26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7" name="Freeform 26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8" name="Freeform 26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9" name="Freeform 26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0" name="Freeform 26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1" name="Freeform 26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2" name="Freeform 27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3" name="Freeform 27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4" name="Freeform 27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5" name="Freeform 27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6" name="Freeform 27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7" name="Freeform 27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8" name="Freeform 27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9" name="Freeform 27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0" name="Freeform 27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1" name="Freeform 27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2" name="Freeform 28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3" name="Freeform 28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4" name="Freeform 28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5" name="Freeform 28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6" name="Freeform 28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7" name="Freeform 28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8" name="Freeform 28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9" name="Freeform 28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0" name="Freeform 28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1" name="Freeform 28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2" name="Freeform 29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3" name="Freeform 29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4" name="Freeform 29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5" name="Freeform 29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6" name="Freeform 29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7" name="Freeform 29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8" name="Freeform 29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9" name="Freeform 29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29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1" name="Freeform 29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2" name="Freeform 30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3" name="Freeform 30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4" name="Freeform 30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5" name="Freeform 30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6" name="Freeform 30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7" name="Freeform 30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8" name="Freeform 30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9" name="Freeform 30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" name="Freeform 30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1" name="Freeform 30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2" name="Freeform 31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3" name="Freeform 31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4" name="Freeform 31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5" name="Freeform 31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6" name="Freeform 31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7" name="Freeform 31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8" name="Freeform 31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9" name="Freeform 31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0" name="Freeform 31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1" name="Freeform 31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2" name="Freeform 32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3" name="Freeform 32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4" name="Freeform 32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5" name="Freeform 32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6" name="Freeform 32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7" name="Freeform 32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8" name="Freeform 32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9" name="Freeform 32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0" name="Freeform 32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1" name="Freeform 32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2" name="Freeform 33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3" name="Freeform 33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4" name="Freeform 33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5" name="Freeform 33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6" name="Freeform 33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7" name="Freeform 33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8" name="Freeform 33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9" name="Freeform 33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0" name="Freeform 33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1" name="Freeform 33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3892" name="Picture 34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893" name="Picture 34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590800" y="37528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5" name="Rectangle 7"/>
          <p:cNvSpPr>
            <a:spLocks noChangeArrowheads="1"/>
          </p:cNvSpPr>
          <p:nvPr/>
        </p:nvSpPr>
        <p:spPr bwMode="auto">
          <a:xfrm>
            <a:off x="609600" y="1066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762000" y="4191000"/>
            <a:ext cx="784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000" b="1">
              <a:solidFill>
                <a:srgbClr val="FF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7" name="Rectangle 21"/>
          <p:cNvSpPr>
            <a:spLocks noChangeArrowheads="1"/>
          </p:cNvSpPr>
          <p:nvPr/>
        </p:nvSpPr>
        <p:spPr bwMode="auto">
          <a:xfrm>
            <a:off x="7620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23934" name="Text Box 30"/>
          <p:cNvSpPr txBox="1">
            <a:spLocks noChangeArrowheads="1"/>
          </p:cNvSpPr>
          <p:nvPr/>
        </p:nvSpPr>
        <p:spPr bwMode="auto">
          <a:xfrm>
            <a:off x="381000" y="4267200"/>
            <a:ext cx="84582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Trang phục truyền thống của các dân tộc ở Tây Nguyên: 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Nam thường đóng khố, nữ thường quấn váy.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Trang trí hoa văn nhiều màu sắc.</a:t>
            </a:r>
          </a:p>
        </p:txBody>
      </p:sp>
      <p:pic>
        <p:nvPicPr>
          <p:cNvPr id="123940" name="Picture 36" descr="Ed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838200"/>
            <a:ext cx="4038600" cy="3200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63" name="Rectangle 17"/>
          <p:cNvSpPr>
            <a:spLocks noChangeArrowheads="1"/>
          </p:cNvSpPr>
          <p:nvPr/>
        </p:nvSpPr>
        <p:spPr bwMode="auto">
          <a:xfrm>
            <a:off x="609600" y="1143000"/>
            <a:ext cx="373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nhận xét về trang phôc truyền thống của các dân tộc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12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3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459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459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459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459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59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459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79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4915" name="Picture 339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916" name="Picture 34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2590800" y="3135313"/>
            <a:ext cx="25527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609600" y="449263"/>
            <a:ext cx="6400800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4580" name="Text Box 19"/>
          <p:cNvSpPr txBox="1">
            <a:spLocks noChangeArrowheads="1"/>
          </p:cNvSpPr>
          <p:nvPr/>
        </p:nvSpPr>
        <p:spPr bwMode="auto">
          <a:xfrm>
            <a:off x="1066800" y="3040063"/>
            <a:ext cx="723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81" name="Rectangle 22"/>
          <p:cNvSpPr>
            <a:spLocks noChangeArrowheads="1"/>
          </p:cNvSpPr>
          <p:nvPr/>
        </p:nvSpPr>
        <p:spPr bwMode="auto">
          <a:xfrm>
            <a:off x="609600" y="4572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14713" name="Text Box 25"/>
          <p:cNvSpPr txBox="1">
            <a:spLocks noChangeArrowheads="1"/>
          </p:cNvSpPr>
          <p:nvPr/>
        </p:nvSpPr>
        <p:spPr bwMode="auto">
          <a:xfrm>
            <a:off x="457200" y="2667000"/>
            <a:ext cx="81534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Lễ hội thường tổ chức vào mùa xuân hoặc sau mỗi vô thu hoạch.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Một số lễ hội: Lễ hội cồng chiêng, hội đua voi, hội xuân, hội đâm trâu…</a:t>
            </a:r>
          </a:p>
        </p:txBody>
      </p:sp>
      <p:sp>
        <p:nvSpPr>
          <p:cNvPr id="24586" name="Rectangle 17"/>
          <p:cNvSpPr>
            <a:spLocks noChangeArrowheads="1"/>
          </p:cNvSpPr>
          <p:nvPr/>
        </p:nvSpPr>
        <p:spPr bwMode="auto">
          <a:xfrm>
            <a:off x="533400" y="1219200"/>
            <a:ext cx="7924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4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5610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561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5612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5613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5614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615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5616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7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8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9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0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1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2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3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4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5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6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7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8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9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0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1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2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3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4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5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6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7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8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9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0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1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2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3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4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5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6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7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8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9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0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3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4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5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6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7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8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9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0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1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3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0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2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3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4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5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6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7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8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9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0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1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2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3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4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5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6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7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8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9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0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1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2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3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4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5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6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7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8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9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1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2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3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4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5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6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7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8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9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0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1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2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3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4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5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6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7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8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9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0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1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2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3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4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5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16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7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8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9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0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1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2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3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4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5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6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7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8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9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0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1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2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3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4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5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6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7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8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9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0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1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2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3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4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5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6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7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8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0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1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2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3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4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5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6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8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9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0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1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2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3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4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6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7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8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9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0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1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2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4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5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6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7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8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9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0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2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3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4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5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6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7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8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0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1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2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3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4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5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6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7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8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9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0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1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2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3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4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5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6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7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8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9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0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1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2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3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4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5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6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7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8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9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0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1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2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3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4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5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6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7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8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9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0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1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2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3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4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5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5936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37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8244" name="Picture 4" descr="12cchieng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28600"/>
            <a:ext cx="3581400" cy="25908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5" name="Picture 5" descr="images37022_115968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28600"/>
            <a:ext cx="3962400" cy="26670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2667000" y="28956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LỄ HỘI CỒNG CHIÊNG</a:t>
            </a:r>
          </a:p>
        </p:txBody>
      </p:sp>
      <p:pic>
        <p:nvPicPr>
          <p:cNvPr id="138247" name="Picture 7" descr="len-tay-nguyen-tham-du-le-hoi-dua-voi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352800"/>
            <a:ext cx="3657600" cy="28194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8" name="Picture 8" descr="duavoi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276600"/>
            <a:ext cx="3810000" cy="29337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1600200" y="6248400"/>
            <a:ext cx="586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HỘI ĐUA VOI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6" grpId="0"/>
      <p:bldP spid="13824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0" y="3529013"/>
            <a:ext cx="46910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Lễ hội đâm trâu của người Gia-rai</a:t>
            </a:r>
          </a:p>
        </p:txBody>
      </p:sp>
      <p:pic>
        <p:nvPicPr>
          <p:cNvPr id="92177" name="Picture 17" descr="dam tra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4191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2" name="Picture 22" descr="Le-hoi-van-hoa-cac-dan-toc-Tay-nguyen-128736-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38766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3" name="Rectangle 23"/>
          <p:cNvSpPr>
            <a:spLocks noChangeArrowheads="1"/>
          </p:cNvSpPr>
          <p:nvPr/>
        </p:nvSpPr>
        <p:spPr bwMode="auto">
          <a:xfrm>
            <a:off x="5410200" y="3529013"/>
            <a:ext cx="3267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Múa hát trong hội xuân</a:t>
            </a:r>
          </a:p>
        </p:txBody>
      </p:sp>
      <p:sp>
        <p:nvSpPr>
          <p:cNvPr id="92184" name="Rectangle 24"/>
          <p:cNvSpPr>
            <a:spLocks noChangeArrowheads="1"/>
          </p:cNvSpPr>
          <p:nvPr/>
        </p:nvSpPr>
        <p:spPr bwMode="auto">
          <a:xfrm>
            <a:off x="3352800" y="6400800"/>
            <a:ext cx="237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Lễ ăn cơm mới</a:t>
            </a:r>
          </a:p>
        </p:txBody>
      </p:sp>
      <p:pic>
        <p:nvPicPr>
          <p:cNvPr id="92185" name="Picture 25" descr="Le-an-com-moi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038600"/>
            <a:ext cx="41148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6" name="Picture 26" descr="LE%2520MUNG%2520LUA%2520MOI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038600"/>
            <a:ext cx="419417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4" grpId="0"/>
      <p:bldP spid="92183" grpId="0"/>
      <p:bldP spid="9218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765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765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765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66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766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6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766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86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7983" name="Picture 33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984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0293" name="Text Box 5" descr="Small grid"/>
          <p:cNvSpPr txBox="1">
            <a:spLocks noChangeArrowheads="1"/>
          </p:cNvSpPr>
          <p:nvPr/>
        </p:nvSpPr>
        <p:spPr bwMode="auto">
          <a:xfrm>
            <a:off x="457200" y="1828800"/>
            <a:ext cx="82296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0EAE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Các hoạt động trong lễ hội của người dân ở Tây Nguyên: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Múa hát, đánh cồng chiêng, nhảy múa, uống rượu cần,...</a:t>
            </a:r>
          </a:p>
        </p:txBody>
      </p:sp>
      <p:sp>
        <p:nvSpPr>
          <p:cNvPr id="27654" name="Rectangle 13"/>
          <p:cNvSpPr>
            <a:spLocks noChangeArrowheads="1"/>
          </p:cNvSpPr>
          <p:nvPr/>
        </p:nvSpPr>
        <p:spPr bwMode="auto">
          <a:xfrm>
            <a:off x="838200" y="533400"/>
            <a:ext cx="7315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kể một số hoạt động trong lễ hội của người dân ở Tây Nguyên?</a:t>
            </a:r>
          </a:p>
        </p:txBody>
      </p:sp>
      <p:sp>
        <p:nvSpPr>
          <p:cNvPr id="27985" name="Text Box 337"/>
          <p:cNvSpPr txBox="1">
            <a:spLocks noChangeArrowheads="1"/>
          </p:cNvSpPr>
          <p:nvPr/>
        </p:nvSpPr>
        <p:spPr bwMode="auto">
          <a:xfrm>
            <a:off x="381000" y="4191000"/>
            <a:ext cx="8229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Arial" charset="0"/>
              </a:rPr>
              <a:t>Kể tên một số nhạc cụ ở Tây Nguyên mà em biết?</a:t>
            </a:r>
            <a:endParaRPr lang="en-US" sz="2800">
              <a:solidFill>
                <a:srgbClr val="CC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4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3" grpId="0"/>
      <p:bldP spid="2798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22" name="Group 26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9723" name="Group 27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972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9725" name="Object 29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9726" name="Group 30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9727" name="AutoShape 31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28" name="Group 32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9729" name="Freeform 33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0" name="Freeform 34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1" name="Freeform 35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2" name="Freeform 36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3" name="Freeform 37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4" name="Freeform 38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5" name="Freeform 39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6" name="Freeform 40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7" name="Freeform 41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8" name="Freeform 42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9" name="Freeform 43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0" name="Freeform 44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1" name="Freeform 45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2" name="Freeform 46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3" name="Freeform 47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4" name="Freeform 48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5" name="Freeform 49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6" name="Freeform 50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7" name="Freeform 51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8" name="Freeform 52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9" name="Freeform 53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0" name="Freeform 54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1" name="Freeform 55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2" name="Freeform 56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3" name="Freeform 57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4" name="Freeform 58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5" name="Freeform 59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6" name="Freeform 60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7" name="Freeform 61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8" name="Freeform 62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9" name="Freeform 63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0" name="Freeform 64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1" name="Freeform 65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2" name="Freeform 66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3" name="Freeform 67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4" name="Freeform 68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5" name="Freeform 69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6" name="Freeform 70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7" name="Freeform 71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8" name="Freeform 72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9" name="Freeform 73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0" name="Freeform 74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1" name="Freeform 75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2" name="Freeform 76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3" name="Freeform 77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4" name="Freeform 78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5" name="Freeform 79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6" name="Freeform 80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7" name="Freeform 81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8" name="Freeform 82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9" name="Freeform 83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0" name="Freeform 84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1" name="Freeform 85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2" name="Freeform 86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3" name="Freeform 87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4" name="Freeform 88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5" name="Freeform 89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6" name="Freeform 90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7" name="Freeform 91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8" name="Freeform 92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9" name="Freeform 93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0" name="Freeform 94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1" name="Freeform 95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2" name="Freeform 96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3" name="Freeform 97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4" name="Freeform 98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5" name="Freeform 99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6" name="Freeform 100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7" name="Freeform 101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8" name="Freeform 102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9" name="Freeform 103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0" name="Freeform 104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1" name="Freeform 105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2" name="Freeform 106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3" name="Freeform 107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4" name="Freeform 108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5" name="Freeform 109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6" name="Freeform 110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7" name="Freeform 111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8" name="Freeform 112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9" name="Freeform 113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0" name="Freeform 114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1" name="Freeform 115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2" name="Freeform 116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3" name="Freeform 117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4" name="Freeform 118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5" name="Freeform 119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6" name="Freeform 120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7" name="Freeform 121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8" name="Freeform 122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9" name="Freeform 123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0" name="Freeform 124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1" name="Freeform 125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2" name="Freeform 126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3" name="Freeform 127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4" name="Freeform 128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5" name="Freeform 129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6" name="Freeform 130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7" name="Freeform 131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8" name="Freeform 132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9" name="Freeform 133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0" name="Freeform 134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1" name="Freeform 135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2" name="Freeform 136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3" name="Freeform 137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4" name="Freeform 138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5" name="Freeform 139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6" name="Freeform 140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7" name="Freeform 141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8" name="Freeform 142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9" name="Freeform 143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0" name="Freeform 144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1" name="Freeform 145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2" name="Freeform 146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3" name="Freeform 147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4" name="Freeform 148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5" name="Freeform 149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6" name="Freeform 150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7" name="Freeform 151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8" name="Freeform 152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9" name="Freeform 153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0" name="Freeform 154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1" name="Freeform 155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2" name="Freeform 156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3" name="Freeform 157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4" name="Freeform 158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5" name="Freeform 159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6" name="Freeform 160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7" name="Freeform 161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8" name="Freeform 162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9" name="Freeform 163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0" name="Freeform 164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1" name="Freeform 165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2" name="Freeform 166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3" name="Freeform 167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4" name="Freeform 168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5" name="Freeform 169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6" name="Freeform 170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7" name="Freeform 171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8" name="Freeform 172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9" name="Freeform 173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0" name="Freeform 174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1" name="Freeform 175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2" name="Freeform 176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3" name="Freeform 177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4" name="Freeform 178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5" name="Freeform 179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6" name="Freeform 180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7" name="Freeform 181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8" name="Freeform 182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9" name="Freeform 183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0" name="Freeform 184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1" name="Freeform 185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2" name="Freeform 186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3" name="Freeform 187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4" name="Freeform 188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5" name="Freeform 189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6" name="Freeform 190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7" name="Freeform 191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8" name="Freeform 192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9" name="Freeform 193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0" name="Freeform 194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1" name="Freeform 195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2" name="Freeform 196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3" name="Freeform 197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4" name="Freeform 198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5" name="Freeform 199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6" name="Freeform 200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7" name="Freeform 201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8" name="Freeform 202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9" name="Freeform 203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0" name="Freeform 204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1" name="Freeform 205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2" name="Freeform 206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3" name="Freeform 207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4" name="Freeform 208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5" name="Freeform 209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6" name="Freeform 210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7" name="Freeform 211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8" name="Freeform 212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9" name="Freeform 213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0" name="Freeform 214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1" name="Freeform 215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2" name="Freeform 216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3" name="Freeform 217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4" name="Freeform 218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5" name="Freeform 219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6" name="Freeform 220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7" name="Freeform 221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8" name="Freeform 222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9" name="Freeform 223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0" name="Freeform 224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1" name="Freeform 225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2" name="Freeform 226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3" name="Freeform 227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4" name="Freeform 228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5" name="Freeform 229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6" name="Freeform 230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7" name="Freeform 231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8" name="Freeform 232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929" name="Freeform 233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Freeform 234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Freeform 235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Freeform 236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Freeform 237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Freeform 238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Freeform 239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Freeform 240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Freeform 241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Freeform 242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Freeform 243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Freeform 244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Freeform 245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Freeform 246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Freeform 247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Freeform 248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Freeform 249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Freeform 250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Freeform 251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Freeform 252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Freeform 253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Freeform 254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Freeform 255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Freeform 256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Freeform 257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Freeform 258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Freeform 259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Freeform 260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Freeform 261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Freeform 262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Freeform 263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Freeform 264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Freeform 265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Freeform 266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Freeform 267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Freeform 268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Freeform 269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Freeform 270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Freeform 271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Freeform 272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Freeform 273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Freeform 274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Freeform 275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Freeform 276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Freeform 277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Freeform 278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Freeform 279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Freeform 280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Freeform 281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Freeform 282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9" name="Freeform 283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Freeform 284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Freeform 285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Freeform 286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Freeform 287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Freeform 288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Freeform 289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Freeform 290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Freeform 291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Freeform 292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Freeform 293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Freeform 294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Freeform 295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Freeform 296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Freeform 297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Freeform 298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Freeform 299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Freeform 300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Freeform 301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Freeform 302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Freeform 303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Freeform 304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Freeform 305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Freeform 306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Freeform 307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Freeform 308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Freeform 309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Freeform 310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Freeform 311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Freeform 312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Freeform 313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Freeform 314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Freeform 315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Freeform 316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Freeform 317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Freeform 318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Freeform 319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Freeform 320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Freeform 321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Freeform 322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Freeform 323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Freeform 324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Freeform 325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Freeform 326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Freeform 327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Freeform 328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Freeform 329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Freeform 330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Freeform 331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Freeform 332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Freeform 333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Freeform 334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Freeform 335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Freeform 336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Freeform 337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Freeform 338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Freeform 339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Freeform 340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Freeform 341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Freeform 342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Freeform 343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Freeform 344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Freeform 345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Freeform 346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Freeform 347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Freeform 348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Freeform 349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Freeform 350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Freeform 351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Freeform 352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0049" name="Picture 353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50" name="Picture 354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9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6096000" y="3505200"/>
            <a:ext cx="2362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Cồng, chiêng</a:t>
            </a:r>
          </a:p>
        </p:txBody>
      </p:sp>
      <p:sp>
        <p:nvSpPr>
          <p:cNvPr id="90148" name="Rectangle 36"/>
          <p:cNvSpPr>
            <a:spLocks noChangeArrowheads="1"/>
          </p:cNvSpPr>
          <p:nvPr/>
        </p:nvSpPr>
        <p:spPr bwMode="auto">
          <a:xfrm>
            <a:off x="1219200" y="36576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Đàn Tơ rưng</a:t>
            </a:r>
          </a:p>
        </p:txBody>
      </p:sp>
      <p:sp>
        <p:nvSpPr>
          <p:cNvPr id="90149" name="Rectangle 37"/>
          <p:cNvSpPr>
            <a:spLocks noChangeArrowheads="1"/>
          </p:cNvSpPr>
          <p:nvPr/>
        </p:nvSpPr>
        <p:spPr bwMode="auto">
          <a:xfrm>
            <a:off x="5410200" y="5943600"/>
            <a:ext cx="27066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Kroong-pút</a:t>
            </a:r>
          </a:p>
        </p:txBody>
      </p:sp>
      <p:sp>
        <p:nvSpPr>
          <p:cNvPr id="90150" name="Rectangle 38"/>
          <p:cNvSpPr>
            <a:spLocks noChangeArrowheads="1"/>
          </p:cNvSpPr>
          <p:nvPr/>
        </p:nvSpPr>
        <p:spPr bwMode="auto">
          <a:xfrm>
            <a:off x="1752600" y="5943600"/>
            <a:ext cx="128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đá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57200" y="457200"/>
            <a:ext cx="8245475" cy="5157788"/>
            <a:chOff x="240" y="725"/>
            <a:chExt cx="5194" cy="3249"/>
          </a:xfrm>
        </p:grpSpPr>
        <p:grpSp>
          <p:nvGrpSpPr>
            <p:cNvPr id="29708" name="Group 60"/>
            <p:cNvGrpSpPr>
              <a:grpSpLocks/>
            </p:cNvGrpSpPr>
            <p:nvPr/>
          </p:nvGrpSpPr>
          <p:grpSpPr bwMode="auto">
            <a:xfrm>
              <a:off x="240" y="1008"/>
              <a:ext cx="2352" cy="1254"/>
              <a:chOff x="288" y="1689"/>
              <a:chExt cx="1920" cy="909"/>
            </a:xfrm>
          </p:grpSpPr>
          <p:pic>
            <p:nvPicPr>
              <p:cNvPr id="29719" name="Picture 61" descr="Meovang010">
                <a:hlinkClick r:id="rId7"/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689"/>
                <a:ext cx="960" cy="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20" name="Picture 62" descr="NLD_3754">
                <a:hlinkClick r:id="rId9"/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1689"/>
                <a:ext cx="960" cy="9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09" name="Group 63"/>
            <p:cNvGrpSpPr>
              <a:grpSpLocks/>
            </p:cNvGrpSpPr>
            <p:nvPr/>
          </p:nvGrpSpPr>
          <p:grpSpPr bwMode="auto">
            <a:xfrm>
              <a:off x="2880" y="1056"/>
              <a:ext cx="2544" cy="1195"/>
              <a:chOff x="2496" y="1536"/>
              <a:chExt cx="2544" cy="1099"/>
            </a:xfrm>
          </p:grpSpPr>
          <p:pic>
            <p:nvPicPr>
              <p:cNvPr id="29717" name="Picture 64" descr="congchien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6" y="1536"/>
                <a:ext cx="1146" cy="10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8" name="Picture 65" descr="CongChiengTayNguyen03">
                <a:hlinkClick r:id="rId12"/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8" y="1536"/>
                <a:ext cx="1392" cy="1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10" name="Group 66"/>
            <p:cNvGrpSpPr>
              <a:grpSpLocks/>
            </p:cNvGrpSpPr>
            <p:nvPr/>
          </p:nvGrpSpPr>
          <p:grpSpPr bwMode="auto">
            <a:xfrm>
              <a:off x="240" y="2544"/>
              <a:ext cx="2400" cy="1404"/>
              <a:chOff x="240" y="3120"/>
              <a:chExt cx="2208" cy="828"/>
            </a:xfrm>
          </p:grpSpPr>
          <p:pic>
            <p:nvPicPr>
              <p:cNvPr id="29715" name="Picture 67" descr="Đàn Đá 1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3120"/>
                <a:ext cx="1104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6" name="Picture 68" descr="dan%2520da">
                <a:hlinkClick r:id="rId15"/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3120"/>
                <a:ext cx="1104" cy="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711" name="Rectangle 69"/>
            <p:cNvSpPr>
              <a:spLocks noChangeArrowheads="1"/>
            </p:cNvSpPr>
            <p:nvPr/>
          </p:nvSpPr>
          <p:spPr bwMode="auto">
            <a:xfrm>
              <a:off x="336" y="725"/>
              <a:ext cx="417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Kể tên một số nhạc cụ ở Tây Nguyên mà em biết?</a:t>
              </a:r>
            </a:p>
          </p:txBody>
        </p:sp>
        <p:grpSp>
          <p:nvGrpSpPr>
            <p:cNvPr id="29712" name="Group 78"/>
            <p:cNvGrpSpPr>
              <a:grpSpLocks/>
            </p:cNvGrpSpPr>
            <p:nvPr/>
          </p:nvGrpSpPr>
          <p:grpSpPr bwMode="auto">
            <a:xfrm>
              <a:off x="3082" y="2496"/>
              <a:ext cx="2352" cy="1478"/>
              <a:chOff x="3082" y="2496"/>
              <a:chExt cx="2352" cy="1478"/>
            </a:xfrm>
          </p:grpSpPr>
          <p:pic>
            <p:nvPicPr>
              <p:cNvPr id="29713" name="Picture 71" descr="1087942">
                <a:hlinkClick r:id="rId17"/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" y="2496"/>
                <a:ext cx="1142" cy="1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4" name="Picture 72" descr="DANKRONG-PUT">
                <a:hlinkClick r:id="rId19"/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" y="2496"/>
                <a:ext cx="1210" cy="14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31" grpId="0"/>
      <p:bldP spid="90148" grpId="0"/>
      <p:bldP spid="90149" grpId="0"/>
      <p:bldP spid="9015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73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73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73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73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3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73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3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3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1058" name="Picture 338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59" name="Picture 339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228600" y="12954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Trang phục truyền thống : Nam thường đóng khố, nữ thường quấn váy.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228600" y="23622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Lễ hội thường được tổ chức vào mùa xuân hoặc sau mỗi vụ thu hoạch với các hoạt động múa hát, đánh cồng chiêng …</a:t>
            </a:r>
          </a:p>
        </p:txBody>
      </p:sp>
      <p:sp>
        <p:nvSpPr>
          <p:cNvPr id="30726" name="Rectangle 22"/>
          <p:cNvSpPr>
            <a:spLocks noChangeArrowheads="1"/>
          </p:cNvSpPr>
          <p:nvPr/>
        </p:nvSpPr>
        <p:spPr bwMode="auto">
          <a:xfrm>
            <a:off x="5334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97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99" grpId="0"/>
      <p:bldP spid="9730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54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1755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175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1757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1758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1759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760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1761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2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3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5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6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7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8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9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0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1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2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3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5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7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9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1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3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9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0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1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2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3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4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5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6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7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8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9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0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1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2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3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4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5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6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7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8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9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0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1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2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3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4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5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6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7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8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9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0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1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2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3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4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5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6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7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8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9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0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1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2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3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4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5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6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7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8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9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0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1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2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8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9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0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1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2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3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4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5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6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7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8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9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0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1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2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3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4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7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8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9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0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1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2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3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4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5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6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7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8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9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0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1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2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3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4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5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6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7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8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9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0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1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2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3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4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6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1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2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3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4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5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6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7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8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9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4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5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6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7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8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9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0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1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6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9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1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3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5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7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3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4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5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6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7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8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9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0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1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2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3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4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5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6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7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8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9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0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61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9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2081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082" name="Picture 338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.VnRevue" pitchFamily="34" charset="0"/>
            </a:endParaRPr>
          </a:p>
        </p:txBody>
      </p:sp>
      <p:sp>
        <p:nvSpPr>
          <p:cNvPr id="31747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9344" name="Rectangle 16"/>
          <p:cNvSpPr>
            <a:spLocks noChangeArrowheads="1"/>
          </p:cNvSpPr>
          <p:nvPr/>
        </p:nvSpPr>
        <p:spPr bwMode="auto">
          <a:xfrm>
            <a:off x="3048000" y="533400"/>
            <a:ext cx="23622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hlink"/>
              </a:buClr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Arial" charset="0"/>
              </a:rPr>
              <a:t>* </a:t>
            </a: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Bài học:</a:t>
            </a:r>
          </a:p>
        </p:txBody>
      </p:sp>
      <p:sp>
        <p:nvSpPr>
          <p:cNvPr id="31752" name="Rectangle 15"/>
          <p:cNvSpPr>
            <a:spLocks noChangeArrowheads="1"/>
          </p:cNvSpPr>
          <p:nvPr/>
        </p:nvSpPr>
        <p:spPr bwMode="auto">
          <a:xfrm>
            <a:off x="457200" y="1600200"/>
            <a:ext cx="8229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1">
              <a:buFontTx/>
              <a:buChar char="-"/>
            </a:pPr>
            <a:r>
              <a:rPr lang="en-US" sz="2400" b="1">
                <a:solidFill>
                  <a:srgbClr val="3333FF"/>
                </a:solidFill>
                <a:latin typeface="Arial" charset="0"/>
              </a:rPr>
              <a:t>Tây Nguyên tuy có nhiều dân tộc cùng chung sống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nhưng đây là nơi thưa dân nhất nước ta.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      - Các dân tộc Tây Nguyên sống tập trung thành các buôn, sinh hoạt tập thể ở nhà rông. Người dân n¬i đây rất yêu thích nghệ thuật và sáng tạo ra nhiều loại nhạc cụ dân tộc độc đáo.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Page 082"/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6324600" cy="6858000"/>
          </a:xfrm>
          <a:noFill/>
        </p:spPr>
      </p:pic>
      <p:cxnSp>
        <p:nvCxnSpPr>
          <p:cNvPr id="8" name="Straight Arrow Connector 7"/>
          <p:cNvCxnSpPr>
            <a:cxnSpLocks noChangeShapeType="1"/>
            <a:stCxn id="21" idx="1"/>
          </p:cNvCxnSpPr>
          <p:nvPr/>
        </p:nvCxnSpPr>
        <p:spPr bwMode="auto">
          <a:xfrm rot="10800000" flipV="1">
            <a:off x="1905000" y="977900"/>
            <a:ext cx="4648200" cy="12319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Straight Arrow Connector 9"/>
          <p:cNvCxnSpPr>
            <a:cxnSpLocks noChangeShapeType="1"/>
            <a:stCxn id="22" idx="1"/>
          </p:cNvCxnSpPr>
          <p:nvPr/>
        </p:nvCxnSpPr>
        <p:spPr bwMode="auto">
          <a:xfrm rot="10800000" flipV="1">
            <a:off x="1981200" y="1816100"/>
            <a:ext cx="4648200" cy="927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553200" y="685800"/>
            <a:ext cx="1981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Kon Tum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6629400" y="15240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Plây cu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6629400" y="2438400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Đắk lắk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629400" y="3200400"/>
            <a:ext cx="220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Lâm Viên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629400" y="3810000"/>
            <a:ext cx="1981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 Linh</a:t>
            </a:r>
          </a:p>
          <a:p>
            <a:pPr eaLnBrk="1" hangingPunct="1"/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0" name="Straight Arrow Connector 29"/>
          <p:cNvCxnSpPr>
            <a:cxnSpLocks noChangeShapeType="1"/>
            <a:stCxn id="23" idx="1"/>
          </p:cNvCxnSpPr>
          <p:nvPr/>
        </p:nvCxnSpPr>
        <p:spPr bwMode="auto">
          <a:xfrm rot="10800000" flipV="1">
            <a:off x="2438400" y="2730500"/>
            <a:ext cx="4191000" cy="11557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Arrow Connector 31"/>
          <p:cNvCxnSpPr>
            <a:cxnSpLocks noChangeShapeType="1"/>
            <a:stCxn id="25" idx="1"/>
          </p:cNvCxnSpPr>
          <p:nvPr/>
        </p:nvCxnSpPr>
        <p:spPr bwMode="auto">
          <a:xfrm rot="10800000" flipV="1">
            <a:off x="2819400" y="3492500"/>
            <a:ext cx="3810000" cy="1308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Arrow Connector 33"/>
          <p:cNvCxnSpPr>
            <a:cxnSpLocks noChangeShapeType="1"/>
          </p:cNvCxnSpPr>
          <p:nvPr/>
        </p:nvCxnSpPr>
        <p:spPr bwMode="auto">
          <a:xfrm rot="10800000" flipV="1">
            <a:off x="1828800" y="4191000"/>
            <a:ext cx="4800600" cy="1290638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2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WordArt 2"/>
          <p:cNvSpPr>
            <a:spLocks noChangeArrowheads="1" noChangeShapeType="1" noTextEdit="1"/>
          </p:cNvSpPr>
          <p:nvPr/>
        </p:nvSpPr>
        <p:spPr bwMode="auto">
          <a:xfrm>
            <a:off x="3429000" y="685800"/>
            <a:ext cx="1995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CỦNG CỐ</a:t>
            </a: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7696200" y="2408238"/>
            <a:ext cx="1371600" cy="523875"/>
          </a:xfrm>
          <a:prstGeom prst="rect">
            <a:avLst/>
          </a:prstGeom>
          <a:solidFill>
            <a:srgbClr val="FFCCFF"/>
          </a:solidFill>
          <a:ln w="28575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Gia-rai</a:t>
            </a:r>
          </a:p>
        </p:txBody>
      </p:sp>
      <p:sp>
        <p:nvSpPr>
          <p:cNvPr id="156676" name="Rectangle 4"/>
          <p:cNvSpPr>
            <a:spLocks noChangeArrowheads="1"/>
          </p:cNvSpPr>
          <p:nvPr/>
        </p:nvSpPr>
        <p:spPr bwMode="auto">
          <a:xfrm>
            <a:off x="52578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Ê-đê</a:t>
            </a:r>
          </a:p>
        </p:txBody>
      </p:sp>
      <p:sp>
        <p:nvSpPr>
          <p:cNvPr id="156677" name="Rectangle 5"/>
          <p:cNvSpPr>
            <a:spLocks noChangeArrowheads="1"/>
          </p:cNvSpPr>
          <p:nvPr/>
        </p:nvSpPr>
        <p:spPr bwMode="auto">
          <a:xfrm>
            <a:off x="64770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Kinh</a:t>
            </a:r>
          </a:p>
        </p:txBody>
      </p:sp>
      <p:sp>
        <p:nvSpPr>
          <p:cNvPr id="156678" name="Rectangle 6"/>
          <p:cNvSpPr>
            <a:spLocks noChangeArrowheads="1"/>
          </p:cNvSpPr>
          <p:nvPr/>
        </p:nvSpPr>
        <p:spPr bwMode="auto">
          <a:xfrm>
            <a:off x="28956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Mông</a:t>
            </a:r>
          </a:p>
        </p:txBody>
      </p:sp>
      <p:sp>
        <p:nvSpPr>
          <p:cNvPr id="156679" name="Rectangle 7"/>
          <p:cNvSpPr>
            <a:spLocks noChangeArrowheads="1"/>
          </p:cNvSpPr>
          <p:nvPr/>
        </p:nvSpPr>
        <p:spPr bwMode="auto">
          <a:xfrm>
            <a:off x="4267200" y="2408238"/>
            <a:ext cx="9144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Tày</a:t>
            </a:r>
          </a:p>
        </p:txBody>
      </p:sp>
      <p:sp>
        <p:nvSpPr>
          <p:cNvPr id="156680" name="Rectangle 8"/>
          <p:cNvSpPr>
            <a:spLocks noChangeArrowheads="1"/>
          </p:cNvSpPr>
          <p:nvPr/>
        </p:nvSpPr>
        <p:spPr bwMode="auto">
          <a:xfrm>
            <a:off x="76200" y="2408238"/>
            <a:ext cx="1447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Mường</a:t>
            </a:r>
          </a:p>
        </p:txBody>
      </p:sp>
      <p:sp>
        <p:nvSpPr>
          <p:cNvPr id="156681" name="Rectangle 9"/>
          <p:cNvSpPr>
            <a:spLocks noChangeArrowheads="1"/>
          </p:cNvSpPr>
          <p:nvPr/>
        </p:nvSpPr>
        <p:spPr bwMode="auto">
          <a:xfrm>
            <a:off x="16002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Ba-na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724400" y="3576638"/>
            <a:ext cx="43434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từ nơi khác đến. 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228600" y="3576638"/>
            <a:ext cx="38862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sống lâu đời.</a:t>
            </a: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304800" y="1331913"/>
            <a:ext cx="8686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Em hãy chọn</a:t>
            </a:r>
            <a:r>
              <a:rPr lang="en-US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sau, dân tộc nào sống lâu đời ở Tây nguyên ? </a:t>
            </a: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nào từ nơi khác đến?</a:t>
            </a:r>
            <a:endParaRPr lang="en-US" sz="2800" b="1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495800" y="3162300"/>
            <a:ext cx="0" cy="3657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5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4.44444E-6 L 2.77556E-17 0.285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5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5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4 0.3965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00" y="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34 -0.00278 L -0.66667 0.5083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417" y="2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5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62916 0.2631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5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58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2 0.36319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5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1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9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5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04167 0.46319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2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5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44444E-6 L 0.33333 0.56319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5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67" y="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8"/>
                  </p:tgtEl>
                </p:cond>
              </p:nextCondLst>
            </p:seq>
          </p:childTnLst>
        </p:cTn>
      </p:par>
    </p:tnLst>
    <p:bldLst>
      <p:bldP spid="156675" grpId="0" animBg="1"/>
      <p:bldP spid="156676" grpId="0" animBg="1"/>
      <p:bldP spid="156677" grpId="0" animBg="1"/>
      <p:bldP spid="156678" grpId="0" animBg="1"/>
      <p:bldP spid="156679" grpId="0" animBg="1"/>
      <p:bldP spid="156680" grpId="0" animBg="1"/>
      <p:bldP spid="156681" grpId="0" animBg="1"/>
      <p:bldP spid="15668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0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380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380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380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380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380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380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380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0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00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128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129" name="Picture 337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794" name="WordArt 2"/>
          <p:cNvSpPr>
            <a:spLocks noChangeArrowheads="1" noChangeShapeType="1" noTextEdit="1"/>
          </p:cNvSpPr>
          <p:nvPr/>
        </p:nvSpPr>
        <p:spPr bwMode="auto">
          <a:xfrm>
            <a:off x="3962400" y="609600"/>
            <a:ext cx="1614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CC0000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DẶN DÒ</a:t>
            </a:r>
          </a:p>
        </p:txBody>
      </p:sp>
      <p:sp>
        <p:nvSpPr>
          <p:cNvPr id="33795" name="Text Box 5"/>
          <p:cNvSpPr txBox="1">
            <a:spLocks noChangeArrowheads="1"/>
          </p:cNvSpPr>
          <p:nvPr/>
        </p:nvSpPr>
        <p:spPr bwMode="auto">
          <a:xfrm>
            <a:off x="762000" y="15240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Về xem lại bài và học bài.</a:t>
            </a:r>
          </a:p>
        </p:txBody>
      </p:sp>
      <p:sp>
        <p:nvSpPr>
          <p:cNvPr id="33796" name="Text Box 6"/>
          <p:cNvSpPr txBox="1">
            <a:spLocks noChangeArrowheads="1"/>
          </p:cNvSpPr>
          <p:nvPr/>
        </p:nvSpPr>
        <p:spPr bwMode="auto">
          <a:xfrm>
            <a:off x="762000" y="23622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Bài sau</a:t>
            </a: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: HĐSX của người dân ở Tây Nguyên.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2947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48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/>
                  <a:cs typeface="Times New Roman"/>
                </a:rPr>
                <a:t>MỜI CÁC EM XEM ĐOẠN PHIM</a:t>
              </a:r>
            </a:p>
          </p:txBody>
        </p:sp>
      </p:grpSp>
      <p:pic>
        <p:nvPicPr>
          <p:cNvPr id="82950" name="Le hoi dam trau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129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295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2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950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12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419600"/>
            <a:ext cx="6656387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7848600" y="5670550"/>
          <a:ext cx="1295400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999440" imgH="1831320" progId="MS_ClipArt_Gallery.2">
                  <p:embed/>
                </p:oleObj>
              </mc:Choice>
              <mc:Fallback>
                <p:oleObj name="Clip" r:id="rId4" imgW="1999440" imgH="1831320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48600" y="5670550"/>
                        <a:ext cx="1295400" cy="1187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EXPLODE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5105400"/>
            <a:ext cx="714375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9157" name="Group 5"/>
          <p:cNvGrpSpPr>
            <a:grpSpLocks/>
          </p:cNvGrpSpPr>
          <p:nvPr/>
        </p:nvGrpSpPr>
        <p:grpSpPr bwMode="auto">
          <a:xfrm>
            <a:off x="3175" y="0"/>
            <a:ext cx="1216025" cy="2819400"/>
            <a:chOff x="2" y="0"/>
            <a:chExt cx="995" cy="2099"/>
          </a:xfrm>
        </p:grpSpPr>
        <p:sp>
          <p:nvSpPr>
            <p:cNvPr id="49158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9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9160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85 h 98"/>
                  <a:gd name="T2" fmla="*/ 0 w 223"/>
                  <a:gd name="T3" fmla="*/ 84 h 98"/>
                  <a:gd name="T4" fmla="*/ 3 w 223"/>
                  <a:gd name="T5" fmla="*/ 83 h 98"/>
                  <a:gd name="T6" fmla="*/ 6 w 223"/>
                  <a:gd name="T7" fmla="*/ 82 h 98"/>
                  <a:gd name="T8" fmla="*/ 6 w 223"/>
                  <a:gd name="T9" fmla="*/ 80 h 98"/>
                  <a:gd name="T10" fmla="*/ 24 w 223"/>
                  <a:gd name="T11" fmla="*/ 85 h 98"/>
                  <a:gd name="T12" fmla="*/ 43 w 223"/>
                  <a:gd name="T13" fmla="*/ 87 h 98"/>
                  <a:gd name="T14" fmla="*/ 60 w 223"/>
                  <a:gd name="T15" fmla="*/ 88 h 98"/>
                  <a:gd name="T16" fmla="*/ 76 w 223"/>
                  <a:gd name="T17" fmla="*/ 86 h 98"/>
                  <a:gd name="T18" fmla="*/ 92 w 223"/>
                  <a:gd name="T19" fmla="*/ 83 h 98"/>
                  <a:gd name="T20" fmla="*/ 108 w 223"/>
                  <a:gd name="T21" fmla="*/ 78 h 98"/>
                  <a:gd name="T22" fmla="*/ 123 w 223"/>
                  <a:gd name="T23" fmla="*/ 72 h 98"/>
                  <a:gd name="T24" fmla="*/ 137 w 223"/>
                  <a:gd name="T25" fmla="*/ 65 h 98"/>
                  <a:gd name="T26" fmla="*/ 151 w 223"/>
                  <a:gd name="T27" fmla="*/ 57 h 98"/>
                  <a:gd name="T28" fmla="*/ 163 w 223"/>
                  <a:gd name="T29" fmla="*/ 49 h 98"/>
                  <a:gd name="T30" fmla="*/ 175 w 223"/>
                  <a:gd name="T31" fmla="*/ 41 h 98"/>
                  <a:gd name="T32" fmla="*/ 187 w 223"/>
                  <a:gd name="T33" fmla="*/ 32 h 98"/>
                  <a:gd name="T34" fmla="*/ 197 w 223"/>
                  <a:gd name="T35" fmla="*/ 23 h 98"/>
                  <a:gd name="T36" fmla="*/ 206 w 223"/>
                  <a:gd name="T37" fmla="*/ 15 h 98"/>
                  <a:gd name="T38" fmla="*/ 215 w 223"/>
                  <a:gd name="T39" fmla="*/ 7 h 98"/>
                  <a:gd name="T40" fmla="*/ 223 w 223"/>
                  <a:gd name="T41" fmla="*/ 0 h 98"/>
                  <a:gd name="T42" fmla="*/ 221 w 223"/>
                  <a:gd name="T43" fmla="*/ 9 h 98"/>
                  <a:gd name="T44" fmla="*/ 215 w 223"/>
                  <a:gd name="T45" fmla="*/ 18 h 98"/>
                  <a:gd name="T46" fmla="*/ 207 w 223"/>
                  <a:gd name="T47" fmla="*/ 27 h 98"/>
                  <a:gd name="T48" fmla="*/ 196 w 223"/>
                  <a:gd name="T49" fmla="*/ 38 h 98"/>
                  <a:gd name="T50" fmla="*/ 183 w 223"/>
                  <a:gd name="T51" fmla="*/ 48 h 98"/>
                  <a:gd name="T52" fmla="*/ 169 w 223"/>
                  <a:gd name="T53" fmla="*/ 58 h 98"/>
                  <a:gd name="T54" fmla="*/ 153 w 223"/>
                  <a:gd name="T55" fmla="*/ 68 h 98"/>
                  <a:gd name="T56" fmla="*/ 136 w 223"/>
                  <a:gd name="T57" fmla="*/ 76 h 98"/>
                  <a:gd name="T58" fmla="*/ 119 w 223"/>
                  <a:gd name="T59" fmla="*/ 84 h 98"/>
                  <a:gd name="T60" fmla="*/ 100 w 223"/>
                  <a:gd name="T61" fmla="*/ 90 h 98"/>
                  <a:gd name="T62" fmla="*/ 82 w 223"/>
                  <a:gd name="T63" fmla="*/ 94 h 98"/>
                  <a:gd name="T64" fmla="*/ 64 w 223"/>
                  <a:gd name="T65" fmla="*/ 98 h 98"/>
                  <a:gd name="T66" fmla="*/ 46 w 223"/>
                  <a:gd name="T67" fmla="*/ 98 h 98"/>
                  <a:gd name="T68" fmla="*/ 30 w 223"/>
                  <a:gd name="T69" fmla="*/ 97 h 98"/>
                  <a:gd name="T70" fmla="*/ 14 w 223"/>
                  <a:gd name="T71" fmla="*/ 92 h 98"/>
                  <a:gd name="T72" fmla="*/ 0 w 223"/>
                  <a:gd name="T73" fmla="*/ 8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9 w 13"/>
                  <a:gd name="T1" fmla="*/ 0 h 76"/>
                  <a:gd name="T2" fmla="*/ 13 w 13"/>
                  <a:gd name="T3" fmla="*/ 9 h 76"/>
                  <a:gd name="T4" fmla="*/ 13 w 13"/>
                  <a:gd name="T5" fmla="*/ 31 h 76"/>
                  <a:gd name="T6" fmla="*/ 9 w 13"/>
                  <a:gd name="T7" fmla="*/ 56 h 76"/>
                  <a:gd name="T8" fmla="*/ 0 w 13"/>
                  <a:gd name="T9" fmla="*/ 76 h 76"/>
                  <a:gd name="T10" fmla="*/ 2 w 13"/>
                  <a:gd name="T11" fmla="*/ 56 h 76"/>
                  <a:gd name="T12" fmla="*/ 5 w 13"/>
                  <a:gd name="T13" fmla="*/ 31 h 76"/>
                  <a:gd name="T14" fmla="*/ 7 w 13"/>
                  <a:gd name="T15" fmla="*/ 9 h 76"/>
                  <a:gd name="T16" fmla="*/ 9 w 13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2 w 16"/>
                  <a:gd name="T1" fmla="*/ 0 h 91"/>
                  <a:gd name="T2" fmla="*/ 16 w 16"/>
                  <a:gd name="T3" fmla="*/ 11 h 91"/>
                  <a:gd name="T4" fmla="*/ 15 w 16"/>
                  <a:gd name="T5" fmla="*/ 38 h 91"/>
                  <a:gd name="T6" fmla="*/ 10 w 16"/>
                  <a:gd name="T7" fmla="*/ 68 h 91"/>
                  <a:gd name="T8" fmla="*/ 0 w 16"/>
                  <a:gd name="T9" fmla="*/ 91 h 91"/>
                  <a:gd name="T10" fmla="*/ 2 w 16"/>
                  <a:gd name="T11" fmla="*/ 72 h 91"/>
                  <a:gd name="T12" fmla="*/ 4 w 16"/>
                  <a:gd name="T13" fmla="*/ 41 h 91"/>
                  <a:gd name="T14" fmla="*/ 8 w 16"/>
                  <a:gd name="T15" fmla="*/ 12 h 91"/>
                  <a:gd name="T16" fmla="*/ 12 w 16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7 w 13"/>
                  <a:gd name="T1" fmla="*/ 0 h 95"/>
                  <a:gd name="T2" fmla="*/ 12 w 13"/>
                  <a:gd name="T3" fmla="*/ 12 h 95"/>
                  <a:gd name="T4" fmla="*/ 13 w 13"/>
                  <a:gd name="T5" fmla="*/ 41 h 95"/>
                  <a:gd name="T6" fmla="*/ 10 w 13"/>
                  <a:gd name="T7" fmla="*/ 73 h 95"/>
                  <a:gd name="T8" fmla="*/ 0 w 13"/>
                  <a:gd name="T9" fmla="*/ 95 h 95"/>
                  <a:gd name="T10" fmla="*/ 0 w 13"/>
                  <a:gd name="T11" fmla="*/ 76 h 95"/>
                  <a:gd name="T12" fmla="*/ 1 w 13"/>
                  <a:gd name="T13" fmla="*/ 43 h 95"/>
                  <a:gd name="T14" fmla="*/ 4 w 13"/>
                  <a:gd name="T15" fmla="*/ 13 h 95"/>
                  <a:gd name="T16" fmla="*/ 7 w 13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5 w 10"/>
                  <a:gd name="T1" fmla="*/ 0 h 85"/>
                  <a:gd name="T2" fmla="*/ 9 w 10"/>
                  <a:gd name="T3" fmla="*/ 11 h 85"/>
                  <a:gd name="T4" fmla="*/ 10 w 10"/>
                  <a:gd name="T5" fmla="*/ 38 h 85"/>
                  <a:gd name="T6" fmla="*/ 8 w 10"/>
                  <a:gd name="T7" fmla="*/ 67 h 85"/>
                  <a:gd name="T8" fmla="*/ 1 w 10"/>
                  <a:gd name="T9" fmla="*/ 85 h 85"/>
                  <a:gd name="T10" fmla="*/ 1 w 10"/>
                  <a:gd name="T11" fmla="*/ 66 h 85"/>
                  <a:gd name="T12" fmla="*/ 0 w 10"/>
                  <a:gd name="T13" fmla="*/ 37 h 85"/>
                  <a:gd name="T14" fmla="*/ 1 w 10"/>
                  <a:gd name="T15" fmla="*/ 11 h 85"/>
                  <a:gd name="T16" fmla="*/ 5 w 10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3 w 13"/>
                  <a:gd name="T1" fmla="*/ 0 h 71"/>
                  <a:gd name="T2" fmla="*/ 8 w 13"/>
                  <a:gd name="T3" fmla="*/ 8 h 71"/>
                  <a:gd name="T4" fmla="*/ 13 w 13"/>
                  <a:gd name="T5" fmla="*/ 29 h 71"/>
                  <a:gd name="T6" fmla="*/ 12 w 13"/>
                  <a:gd name="T7" fmla="*/ 52 h 71"/>
                  <a:gd name="T8" fmla="*/ 5 w 13"/>
                  <a:gd name="T9" fmla="*/ 71 h 71"/>
                  <a:gd name="T10" fmla="*/ 4 w 13"/>
                  <a:gd name="T11" fmla="*/ 54 h 71"/>
                  <a:gd name="T12" fmla="*/ 1 w 13"/>
                  <a:gd name="T13" fmla="*/ 30 h 71"/>
                  <a:gd name="T14" fmla="*/ 0 w 13"/>
                  <a:gd name="T15" fmla="*/ 9 h 71"/>
                  <a:gd name="T16" fmla="*/ 3 w 13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2 w 15"/>
                  <a:gd name="T1" fmla="*/ 0 h 35"/>
                  <a:gd name="T2" fmla="*/ 6 w 15"/>
                  <a:gd name="T3" fmla="*/ 3 h 35"/>
                  <a:gd name="T4" fmla="*/ 12 w 15"/>
                  <a:gd name="T5" fmla="*/ 14 h 35"/>
                  <a:gd name="T6" fmla="*/ 15 w 15"/>
                  <a:gd name="T7" fmla="*/ 27 h 35"/>
                  <a:gd name="T8" fmla="*/ 11 w 15"/>
                  <a:gd name="T9" fmla="*/ 35 h 35"/>
                  <a:gd name="T10" fmla="*/ 11 w 15"/>
                  <a:gd name="T11" fmla="*/ 23 h 35"/>
                  <a:gd name="T12" fmla="*/ 5 w 15"/>
                  <a:gd name="T13" fmla="*/ 12 h 35"/>
                  <a:gd name="T14" fmla="*/ 0 w 15"/>
                  <a:gd name="T15" fmla="*/ 3 h 35"/>
                  <a:gd name="T16" fmla="*/ 2 w 15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9 w 13"/>
                  <a:gd name="T1" fmla="*/ 0 h 66"/>
                  <a:gd name="T2" fmla="*/ 13 w 13"/>
                  <a:gd name="T3" fmla="*/ 7 h 66"/>
                  <a:gd name="T4" fmla="*/ 13 w 13"/>
                  <a:gd name="T5" fmla="*/ 25 h 66"/>
                  <a:gd name="T6" fmla="*/ 9 w 13"/>
                  <a:gd name="T7" fmla="*/ 46 h 66"/>
                  <a:gd name="T8" fmla="*/ 0 w 13"/>
                  <a:gd name="T9" fmla="*/ 66 h 66"/>
                  <a:gd name="T10" fmla="*/ 2 w 13"/>
                  <a:gd name="T11" fmla="*/ 47 h 66"/>
                  <a:gd name="T12" fmla="*/ 3 w 13"/>
                  <a:gd name="T13" fmla="*/ 25 h 66"/>
                  <a:gd name="T14" fmla="*/ 6 w 13"/>
                  <a:gd name="T15" fmla="*/ 8 h 66"/>
                  <a:gd name="T16" fmla="*/ 9 w 13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7 w 12"/>
                  <a:gd name="T1" fmla="*/ 0 h 93"/>
                  <a:gd name="T2" fmla="*/ 11 w 12"/>
                  <a:gd name="T3" fmla="*/ 12 h 93"/>
                  <a:gd name="T4" fmla="*/ 12 w 12"/>
                  <a:gd name="T5" fmla="*/ 40 h 93"/>
                  <a:gd name="T6" fmla="*/ 9 w 12"/>
                  <a:gd name="T7" fmla="*/ 71 h 93"/>
                  <a:gd name="T8" fmla="*/ 0 w 12"/>
                  <a:gd name="T9" fmla="*/ 93 h 93"/>
                  <a:gd name="T10" fmla="*/ 0 w 12"/>
                  <a:gd name="T11" fmla="*/ 75 h 93"/>
                  <a:gd name="T12" fmla="*/ 1 w 12"/>
                  <a:gd name="T13" fmla="*/ 42 h 93"/>
                  <a:gd name="T14" fmla="*/ 3 w 12"/>
                  <a:gd name="T15" fmla="*/ 12 h 93"/>
                  <a:gd name="T16" fmla="*/ 7 w 12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3 w 13"/>
                  <a:gd name="T1" fmla="*/ 0 h 82"/>
                  <a:gd name="T2" fmla="*/ 8 w 13"/>
                  <a:gd name="T3" fmla="*/ 10 h 82"/>
                  <a:gd name="T4" fmla="*/ 13 w 13"/>
                  <a:gd name="T5" fmla="*/ 33 h 82"/>
                  <a:gd name="T6" fmla="*/ 13 w 13"/>
                  <a:gd name="T7" fmla="*/ 61 h 82"/>
                  <a:gd name="T8" fmla="*/ 6 w 13"/>
                  <a:gd name="T9" fmla="*/ 82 h 82"/>
                  <a:gd name="T10" fmla="*/ 5 w 13"/>
                  <a:gd name="T11" fmla="*/ 62 h 82"/>
                  <a:gd name="T12" fmla="*/ 3 w 13"/>
                  <a:gd name="T13" fmla="*/ 36 h 82"/>
                  <a:gd name="T14" fmla="*/ 0 w 13"/>
                  <a:gd name="T15" fmla="*/ 10 h 82"/>
                  <a:gd name="T16" fmla="*/ 3 w 13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3 w 7"/>
                  <a:gd name="T1" fmla="*/ 0 h 68"/>
                  <a:gd name="T2" fmla="*/ 6 w 7"/>
                  <a:gd name="T3" fmla="*/ 11 h 68"/>
                  <a:gd name="T4" fmla="*/ 7 w 7"/>
                  <a:gd name="T5" fmla="*/ 32 h 68"/>
                  <a:gd name="T6" fmla="*/ 6 w 7"/>
                  <a:gd name="T7" fmla="*/ 56 h 68"/>
                  <a:gd name="T8" fmla="*/ 2 w 7"/>
                  <a:gd name="T9" fmla="*/ 68 h 68"/>
                  <a:gd name="T10" fmla="*/ 2 w 7"/>
                  <a:gd name="T11" fmla="*/ 53 h 68"/>
                  <a:gd name="T12" fmla="*/ 0 w 7"/>
                  <a:gd name="T13" fmla="*/ 32 h 68"/>
                  <a:gd name="T14" fmla="*/ 0 w 7"/>
                  <a:gd name="T15" fmla="*/ 12 h 68"/>
                  <a:gd name="T16" fmla="*/ 3 w 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3 w 14"/>
                  <a:gd name="T1" fmla="*/ 0 h 41"/>
                  <a:gd name="T2" fmla="*/ 7 w 14"/>
                  <a:gd name="T3" fmla="*/ 4 h 41"/>
                  <a:gd name="T4" fmla="*/ 12 w 14"/>
                  <a:gd name="T5" fmla="*/ 17 h 41"/>
                  <a:gd name="T6" fmla="*/ 14 w 14"/>
                  <a:gd name="T7" fmla="*/ 32 h 41"/>
                  <a:gd name="T8" fmla="*/ 9 w 14"/>
                  <a:gd name="T9" fmla="*/ 41 h 41"/>
                  <a:gd name="T10" fmla="*/ 9 w 14"/>
                  <a:gd name="T11" fmla="*/ 30 h 41"/>
                  <a:gd name="T12" fmla="*/ 5 w 14"/>
                  <a:gd name="T13" fmla="*/ 16 h 41"/>
                  <a:gd name="T14" fmla="*/ 0 w 14"/>
                  <a:gd name="T15" fmla="*/ 4 h 41"/>
                  <a:gd name="T16" fmla="*/ 3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43 h 43"/>
                  <a:gd name="T2" fmla="*/ 0 w 14"/>
                  <a:gd name="T3" fmla="*/ 33 h 43"/>
                  <a:gd name="T4" fmla="*/ 1 w 14"/>
                  <a:gd name="T5" fmla="*/ 17 h 43"/>
                  <a:gd name="T6" fmla="*/ 5 w 14"/>
                  <a:gd name="T7" fmla="*/ 5 h 43"/>
                  <a:gd name="T8" fmla="*/ 11 w 14"/>
                  <a:gd name="T9" fmla="*/ 0 h 43"/>
                  <a:gd name="T10" fmla="*/ 14 w 14"/>
                  <a:gd name="T11" fmla="*/ 7 h 43"/>
                  <a:gd name="T12" fmla="*/ 11 w 14"/>
                  <a:gd name="T13" fmla="*/ 20 h 43"/>
                  <a:gd name="T14" fmla="*/ 5 w 14"/>
                  <a:gd name="T15" fmla="*/ 33 h 43"/>
                  <a:gd name="T16" fmla="*/ 0 w 1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8 h 9"/>
                  <a:gd name="T2" fmla="*/ 2 w 39"/>
                  <a:gd name="T3" fmla="*/ 8 h 9"/>
                  <a:gd name="T4" fmla="*/ 7 w 39"/>
                  <a:gd name="T5" fmla="*/ 8 h 9"/>
                  <a:gd name="T6" fmla="*/ 14 w 39"/>
                  <a:gd name="T7" fmla="*/ 8 h 9"/>
                  <a:gd name="T8" fmla="*/ 21 w 39"/>
                  <a:gd name="T9" fmla="*/ 9 h 9"/>
                  <a:gd name="T10" fmla="*/ 27 w 39"/>
                  <a:gd name="T11" fmla="*/ 9 h 9"/>
                  <a:gd name="T12" fmla="*/ 33 w 39"/>
                  <a:gd name="T13" fmla="*/ 8 h 9"/>
                  <a:gd name="T14" fmla="*/ 37 w 39"/>
                  <a:gd name="T15" fmla="*/ 5 h 9"/>
                  <a:gd name="T16" fmla="*/ 39 w 39"/>
                  <a:gd name="T17" fmla="*/ 3 h 9"/>
                  <a:gd name="T18" fmla="*/ 38 w 39"/>
                  <a:gd name="T19" fmla="*/ 1 h 9"/>
                  <a:gd name="T20" fmla="*/ 34 w 39"/>
                  <a:gd name="T21" fmla="*/ 0 h 9"/>
                  <a:gd name="T22" fmla="*/ 30 w 39"/>
                  <a:gd name="T23" fmla="*/ 0 h 9"/>
                  <a:gd name="T24" fmla="*/ 23 w 39"/>
                  <a:gd name="T25" fmla="*/ 1 h 9"/>
                  <a:gd name="T26" fmla="*/ 16 w 39"/>
                  <a:gd name="T27" fmla="*/ 3 h 9"/>
                  <a:gd name="T28" fmla="*/ 9 w 39"/>
                  <a:gd name="T29" fmla="*/ 4 h 9"/>
                  <a:gd name="T30" fmla="*/ 4 w 39"/>
                  <a:gd name="T31" fmla="*/ 7 h 9"/>
                  <a:gd name="T32" fmla="*/ 0 w 3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24 h 24"/>
                  <a:gd name="T2" fmla="*/ 3 w 32"/>
                  <a:gd name="T3" fmla="*/ 23 h 24"/>
                  <a:gd name="T4" fmla="*/ 7 w 32"/>
                  <a:gd name="T5" fmla="*/ 20 h 24"/>
                  <a:gd name="T6" fmla="*/ 13 w 32"/>
                  <a:gd name="T7" fmla="*/ 17 h 24"/>
                  <a:gd name="T8" fmla="*/ 19 w 32"/>
                  <a:gd name="T9" fmla="*/ 13 h 24"/>
                  <a:gd name="T10" fmla="*/ 24 w 32"/>
                  <a:gd name="T11" fmla="*/ 10 h 24"/>
                  <a:gd name="T12" fmla="*/ 30 w 32"/>
                  <a:gd name="T13" fmla="*/ 7 h 24"/>
                  <a:gd name="T14" fmla="*/ 32 w 32"/>
                  <a:gd name="T15" fmla="*/ 3 h 24"/>
                  <a:gd name="T16" fmla="*/ 32 w 32"/>
                  <a:gd name="T17" fmla="*/ 0 h 24"/>
                  <a:gd name="T18" fmla="*/ 27 w 32"/>
                  <a:gd name="T19" fmla="*/ 0 h 24"/>
                  <a:gd name="T20" fmla="*/ 17 w 32"/>
                  <a:gd name="T21" fmla="*/ 7 h 24"/>
                  <a:gd name="T22" fmla="*/ 7 w 32"/>
                  <a:gd name="T23" fmla="*/ 17 h 24"/>
                  <a:gd name="T24" fmla="*/ 0 w 32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8 w 12"/>
                  <a:gd name="T3" fmla="*/ 13 h 52"/>
                  <a:gd name="T4" fmla="*/ 12 w 12"/>
                  <a:gd name="T5" fmla="*/ 29 h 52"/>
                  <a:gd name="T6" fmla="*/ 11 w 12"/>
                  <a:gd name="T7" fmla="*/ 44 h 52"/>
                  <a:gd name="T8" fmla="*/ 6 w 12"/>
                  <a:gd name="T9" fmla="*/ 52 h 52"/>
                  <a:gd name="T10" fmla="*/ 1 w 12"/>
                  <a:gd name="T11" fmla="*/ 48 h 52"/>
                  <a:gd name="T12" fmla="*/ 0 w 12"/>
                  <a:gd name="T13" fmla="*/ 33 h 52"/>
                  <a:gd name="T14" fmla="*/ 1 w 12"/>
                  <a:gd name="T15" fmla="*/ 15 h 52"/>
                  <a:gd name="T16" fmla="*/ 1 w 1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8 w 18"/>
                  <a:gd name="T1" fmla="*/ 0 h 49"/>
                  <a:gd name="T2" fmla="*/ 16 w 18"/>
                  <a:gd name="T3" fmla="*/ 11 h 49"/>
                  <a:gd name="T4" fmla="*/ 14 w 18"/>
                  <a:gd name="T5" fmla="*/ 27 h 49"/>
                  <a:gd name="T6" fmla="*/ 10 w 18"/>
                  <a:gd name="T7" fmla="*/ 42 h 49"/>
                  <a:gd name="T8" fmla="*/ 3 w 18"/>
                  <a:gd name="T9" fmla="*/ 49 h 49"/>
                  <a:gd name="T10" fmla="*/ 0 w 18"/>
                  <a:gd name="T11" fmla="*/ 42 h 49"/>
                  <a:gd name="T12" fmla="*/ 5 w 18"/>
                  <a:gd name="T13" fmla="*/ 27 h 49"/>
                  <a:gd name="T14" fmla="*/ 13 w 18"/>
                  <a:gd name="T15" fmla="*/ 10 h 49"/>
                  <a:gd name="T16" fmla="*/ 18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7 w 12"/>
                  <a:gd name="T3" fmla="*/ 7 h 47"/>
                  <a:gd name="T4" fmla="*/ 11 w 12"/>
                  <a:gd name="T5" fmla="*/ 21 h 47"/>
                  <a:gd name="T6" fmla="*/ 12 w 12"/>
                  <a:gd name="T7" fmla="*/ 37 h 47"/>
                  <a:gd name="T8" fmla="*/ 9 w 12"/>
                  <a:gd name="T9" fmla="*/ 47 h 47"/>
                  <a:gd name="T10" fmla="*/ 4 w 12"/>
                  <a:gd name="T11" fmla="*/ 45 h 47"/>
                  <a:gd name="T12" fmla="*/ 3 w 12"/>
                  <a:gd name="T13" fmla="*/ 31 h 47"/>
                  <a:gd name="T14" fmla="*/ 2 w 12"/>
                  <a:gd name="T15" fmla="*/ 14 h 47"/>
                  <a:gd name="T16" fmla="*/ 0 w 12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9 w 18"/>
                  <a:gd name="T3" fmla="*/ 8 h 49"/>
                  <a:gd name="T4" fmla="*/ 15 w 18"/>
                  <a:gd name="T5" fmla="*/ 24 h 49"/>
                  <a:gd name="T6" fmla="*/ 18 w 18"/>
                  <a:gd name="T7" fmla="*/ 40 h 49"/>
                  <a:gd name="T8" fmla="*/ 16 w 18"/>
                  <a:gd name="T9" fmla="*/ 49 h 49"/>
                  <a:gd name="T10" fmla="*/ 11 w 18"/>
                  <a:gd name="T11" fmla="*/ 46 h 49"/>
                  <a:gd name="T12" fmla="*/ 8 w 18"/>
                  <a:gd name="T13" fmla="*/ 33 h 49"/>
                  <a:gd name="T14" fmla="*/ 5 w 18"/>
                  <a:gd name="T15" fmla="*/ 16 h 49"/>
                  <a:gd name="T16" fmla="*/ 0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10 w 23"/>
                  <a:gd name="T3" fmla="*/ 9 h 46"/>
                  <a:gd name="T4" fmla="*/ 18 w 23"/>
                  <a:gd name="T5" fmla="*/ 24 h 46"/>
                  <a:gd name="T6" fmla="*/ 23 w 23"/>
                  <a:gd name="T7" fmla="*/ 39 h 46"/>
                  <a:gd name="T8" fmla="*/ 21 w 23"/>
                  <a:gd name="T9" fmla="*/ 46 h 46"/>
                  <a:gd name="T10" fmla="*/ 15 w 23"/>
                  <a:gd name="T11" fmla="*/ 42 h 46"/>
                  <a:gd name="T12" fmla="*/ 10 w 23"/>
                  <a:gd name="T13" fmla="*/ 28 h 46"/>
                  <a:gd name="T14" fmla="*/ 6 w 23"/>
                  <a:gd name="T15" fmla="*/ 12 h 46"/>
                  <a:gd name="T16" fmla="*/ 0 w 23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6 w 35"/>
                  <a:gd name="T3" fmla="*/ 4 h 48"/>
                  <a:gd name="T4" fmla="*/ 12 w 35"/>
                  <a:gd name="T5" fmla="*/ 11 h 48"/>
                  <a:gd name="T6" fmla="*/ 19 w 35"/>
                  <a:gd name="T7" fmla="*/ 18 h 48"/>
                  <a:gd name="T8" fmla="*/ 25 w 35"/>
                  <a:gd name="T9" fmla="*/ 25 h 48"/>
                  <a:gd name="T10" fmla="*/ 30 w 35"/>
                  <a:gd name="T11" fmla="*/ 33 h 48"/>
                  <a:gd name="T12" fmla="*/ 34 w 35"/>
                  <a:gd name="T13" fmla="*/ 40 h 48"/>
                  <a:gd name="T14" fmla="*/ 35 w 35"/>
                  <a:gd name="T15" fmla="*/ 45 h 48"/>
                  <a:gd name="T16" fmla="*/ 32 w 35"/>
                  <a:gd name="T17" fmla="*/ 48 h 48"/>
                  <a:gd name="T18" fmla="*/ 24 w 35"/>
                  <a:gd name="T19" fmla="*/ 45 h 48"/>
                  <a:gd name="T20" fmla="*/ 15 w 35"/>
                  <a:gd name="T21" fmla="*/ 30 h 48"/>
                  <a:gd name="T22" fmla="*/ 7 w 35"/>
                  <a:gd name="T23" fmla="*/ 13 h 48"/>
                  <a:gd name="T24" fmla="*/ 0 w 35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6 w 45"/>
                  <a:gd name="T3" fmla="*/ 3 h 46"/>
                  <a:gd name="T4" fmla="*/ 13 w 45"/>
                  <a:gd name="T5" fmla="*/ 9 h 46"/>
                  <a:gd name="T6" fmla="*/ 21 w 45"/>
                  <a:gd name="T7" fmla="*/ 17 h 46"/>
                  <a:gd name="T8" fmla="*/ 30 w 45"/>
                  <a:gd name="T9" fmla="*/ 24 h 46"/>
                  <a:gd name="T10" fmla="*/ 37 w 45"/>
                  <a:gd name="T11" fmla="*/ 32 h 46"/>
                  <a:gd name="T12" fmla="*/ 42 w 45"/>
                  <a:gd name="T13" fmla="*/ 38 h 46"/>
                  <a:gd name="T14" fmla="*/ 45 w 45"/>
                  <a:gd name="T15" fmla="*/ 43 h 46"/>
                  <a:gd name="T16" fmla="*/ 44 w 45"/>
                  <a:gd name="T17" fmla="*/ 46 h 46"/>
                  <a:gd name="T18" fmla="*/ 39 w 45"/>
                  <a:gd name="T19" fmla="*/ 46 h 46"/>
                  <a:gd name="T20" fmla="*/ 33 w 45"/>
                  <a:gd name="T21" fmla="*/ 41 h 46"/>
                  <a:gd name="T22" fmla="*/ 26 w 45"/>
                  <a:gd name="T23" fmla="*/ 34 h 46"/>
                  <a:gd name="T24" fmla="*/ 19 w 45"/>
                  <a:gd name="T25" fmla="*/ 26 h 46"/>
                  <a:gd name="T26" fmla="*/ 14 w 45"/>
                  <a:gd name="T27" fmla="*/ 17 h 46"/>
                  <a:gd name="T28" fmla="*/ 8 w 45"/>
                  <a:gd name="T29" fmla="*/ 9 h 46"/>
                  <a:gd name="T30" fmla="*/ 3 w 45"/>
                  <a:gd name="T31" fmla="*/ 3 h 46"/>
                  <a:gd name="T32" fmla="*/ 0 w 45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6 w 51"/>
                  <a:gd name="T3" fmla="*/ 4 h 49"/>
                  <a:gd name="T4" fmla="*/ 14 w 51"/>
                  <a:gd name="T5" fmla="*/ 8 h 49"/>
                  <a:gd name="T6" fmla="*/ 23 w 51"/>
                  <a:gd name="T7" fmla="*/ 15 h 49"/>
                  <a:gd name="T8" fmla="*/ 32 w 51"/>
                  <a:gd name="T9" fmla="*/ 23 h 49"/>
                  <a:gd name="T10" fmla="*/ 42 w 51"/>
                  <a:gd name="T11" fmla="*/ 31 h 49"/>
                  <a:gd name="T12" fmla="*/ 47 w 51"/>
                  <a:gd name="T13" fmla="*/ 38 h 49"/>
                  <a:gd name="T14" fmla="*/ 51 w 51"/>
                  <a:gd name="T15" fmla="*/ 44 h 49"/>
                  <a:gd name="T16" fmla="*/ 50 w 51"/>
                  <a:gd name="T17" fmla="*/ 49 h 49"/>
                  <a:gd name="T18" fmla="*/ 45 w 51"/>
                  <a:gd name="T19" fmla="*/ 49 h 49"/>
                  <a:gd name="T20" fmla="*/ 39 w 51"/>
                  <a:gd name="T21" fmla="*/ 45 h 49"/>
                  <a:gd name="T22" fmla="*/ 32 w 51"/>
                  <a:gd name="T23" fmla="*/ 38 h 49"/>
                  <a:gd name="T24" fmla="*/ 25 w 51"/>
                  <a:gd name="T25" fmla="*/ 29 h 49"/>
                  <a:gd name="T26" fmla="*/ 17 w 51"/>
                  <a:gd name="T27" fmla="*/ 20 h 49"/>
                  <a:gd name="T28" fmla="*/ 10 w 51"/>
                  <a:gd name="T29" fmla="*/ 12 h 49"/>
                  <a:gd name="T30" fmla="*/ 5 w 51"/>
                  <a:gd name="T31" fmla="*/ 5 h 49"/>
                  <a:gd name="T32" fmla="*/ 0 w 51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7 w 58"/>
                  <a:gd name="T3" fmla="*/ 2 h 44"/>
                  <a:gd name="T4" fmla="*/ 16 w 58"/>
                  <a:gd name="T5" fmla="*/ 5 h 44"/>
                  <a:gd name="T6" fmla="*/ 26 w 58"/>
                  <a:gd name="T7" fmla="*/ 10 h 44"/>
                  <a:gd name="T8" fmla="*/ 35 w 58"/>
                  <a:gd name="T9" fmla="*/ 15 h 44"/>
                  <a:gd name="T10" fmla="*/ 44 w 58"/>
                  <a:gd name="T11" fmla="*/ 22 h 44"/>
                  <a:gd name="T12" fmla="*/ 51 w 58"/>
                  <a:gd name="T13" fmla="*/ 27 h 44"/>
                  <a:gd name="T14" fmla="*/ 56 w 58"/>
                  <a:gd name="T15" fmla="*/ 35 h 44"/>
                  <a:gd name="T16" fmla="*/ 58 w 58"/>
                  <a:gd name="T17" fmla="*/ 42 h 44"/>
                  <a:gd name="T18" fmla="*/ 56 w 58"/>
                  <a:gd name="T19" fmla="*/ 44 h 44"/>
                  <a:gd name="T20" fmla="*/ 51 w 58"/>
                  <a:gd name="T21" fmla="*/ 41 h 44"/>
                  <a:gd name="T22" fmla="*/ 42 w 58"/>
                  <a:gd name="T23" fmla="*/ 35 h 44"/>
                  <a:gd name="T24" fmla="*/ 33 w 58"/>
                  <a:gd name="T25" fmla="*/ 27 h 44"/>
                  <a:gd name="T26" fmla="*/ 22 w 58"/>
                  <a:gd name="T27" fmla="*/ 19 h 44"/>
                  <a:gd name="T28" fmla="*/ 13 w 58"/>
                  <a:gd name="T29" fmla="*/ 11 h 44"/>
                  <a:gd name="T30" fmla="*/ 5 w 58"/>
                  <a:gd name="T31" fmla="*/ 4 h 44"/>
                  <a:gd name="T32" fmla="*/ 0 w 58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61 w 61"/>
                  <a:gd name="T1" fmla="*/ 19 h 20"/>
                  <a:gd name="T2" fmla="*/ 59 w 61"/>
                  <a:gd name="T3" fmla="*/ 20 h 20"/>
                  <a:gd name="T4" fmla="*/ 52 w 61"/>
                  <a:gd name="T5" fmla="*/ 19 h 20"/>
                  <a:gd name="T6" fmla="*/ 44 w 61"/>
                  <a:gd name="T7" fmla="*/ 17 h 20"/>
                  <a:gd name="T8" fmla="*/ 35 w 61"/>
                  <a:gd name="T9" fmla="*/ 13 h 20"/>
                  <a:gd name="T10" fmla="*/ 24 w 61"/>
                  <a:gd name="T11" fmla="*/ 10 h 20"/>
                  <a:gd name="T12" fmla="*/ 15 w 61"/>
                  <a:gd name="T13" fmla="*/ 7 h 20"/>
                  <a:gd name="T14" fmla="*/ 6 w 61"/>
                  <a:gd name="T15" fmla="*/ 3 h 20"/>
                  <a:gd name="T16" fmla="*/ 0 w 61"/>
                  <a:gd name="T17" fmla="*/ 2 h 20"/>
                  <a:gd name="T18" fmla="*/ 8 w 61"/>
                  <a:gd name="T19" fmla="*/ 0 h 20"/>
                  <a:gd name="T20" fmla="*/ 17 w 61"/>
                  <a:gd name="T21" fmla="*/ 0 h 20"/>
                  <a:gd name="T22" fmla="*/ 29 w 61"/>
                  <a:gd name="T23" fmla="*/ 1 h 20"/>
                  <a:gd name="T24" fmla="*/ 39 w 61"/>
                  <a:gd name="T25" fmla="*/ 3 h 20"/>
                  <a:gd name="T26" fmla="*/ 50 w 61"/>
                  <a:gd name="T27" fmla="*/ 5 h 20"/>
                  <a:gd name="T28" fmla="*/ 57 w 61"/>
                  <a:gd name="T29" fmla="*/ 10 h 20"/>
                  <a:gd name="T30" fmla="*/ 61 w 61"/>
                  <a:gd name="T31" fmla="*/ 15 h 20"/>
                  <a:gd name="T32" fmla="*/ 61 w 61"/>
                  <a:gd name="T3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61 w 61"/>
                  <a:gd name="T1" fmla="*/ 20 h 20"/>
                  <a:gd name="T2" fmla="*/ 57 w 61"/>
                  <a:gd name="T3" fmla="*/ 20 h 20"/>
                  <a:gd name="T4" fmla="*/ 51 w 61"/>
                  <a:gd name="T5" fmla="*/ 19 h 20"/>
                  <a:gd name="T6" fmla="*/ 42 w 61"/>
                  <a:gd name="T7" fmla="*/ 16 h 20"/>
                  <a:gd name="T8" fmla="*/ 33 w 61"/>
                  <a:gd name="T9" fmla="*/ 14 h 20"/>
                  <a:gd name="T10" fmla="*/ 23 w 61"/>
                  <a:gd name="T11" fmla="*/ 11 h 20"/>
                  <a:gd name="T12" fmla="*/ 13 w 61"/>
                  <a:gd name="T13" fmla="*/ 7 h 20"/>
                  <a:gd name="T14" fmla="*/ 5 w 61"/>
                  <a:gd name="T15" fmla="*/ 5 h 20"/>
                  <a:gd name="T16" fmla="*/ 0 w 61"/>
                  <a:gd name="T17" fmla="*/ 2 h 20"/>
                  <a:gd name="T18" fmla="*/ 8 w 61"/>
                  <a:gd name="T19" fmla="*/ 0 h 20"/>
                  <a:gd name="T20" fmla="*/ 18 w 61"/>
                  <a:gd name="T21" fmla="*/ 0 h 20"/>
                  <a:gd name="T22" fmla="*/ 28 w 61"/>
                  <a:gd name="T23" fmla="*/ 1 h 20"/>
                  <a:gd name="T24" fmla="*/ 39 w 61"/>
                  <a:gd name="T25" fmla="*/ 4 h 20"/>
                  <a:gd name="T26" fmla="*/ 49 w 61"/>
                  <a:gd name="T27" fmla="*/ 6 h 20"/>
                  <a:gd name="T28" fmla="*/ 56 w 61"/>
                  <a:gd name="T29" fmla="*/ 11 h 20"/>
                  <a:gd name="T30" fmla="*/ 61 w 61"/>
                  <a:gd name="T31" fmla="*/ 15 h 20"/>
                  <a:gd name="T32" fmla="*/ 61 w 61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3 w 293"/>
                  <a:gd name="T1" fmla="*/ 71 h 81"/>
                  <a:gd name="T2" fmla="*/ 2 w 293"/>
                  <a:gd name="T3" fmla="*/ 73 h 81"/>
                  <a:gd name="T4" fmla="*/ 1 w 293"/>
                  <a:gd name="T5" fmla="*/ 75 h 81"/>
                  <a:gd name="T6" fmla="*/ 1 w 293"/>
                  <a:gd name="T7" fmla="*/ 79 h 81"/>
                  <a:gd name="T8" fmla="*/ 0 w 293"/>
                  <a:gd name="T9" fmla="*/ 81 h 81"/>
                  <a:gd name="T10" fmla="*/ 20 w 293"/>
                  <a:gd name="T11" fmla="*/ 67 h 81"/>
                  <a:gd name="T12" fmla="*/ 42 w 293"/>
                  <a:gd name="T13" fmla="*/ 56 h 81"/>
                  <a:gd name="T14" fmla="*/ 63 w 293"/>
                  <a:gd name="T15" fmla="*/ 46 h 81"/>
                  <a:gd name="T16" fmla="*/ 84 w 293"/>
                  <a:gd name="T17" fmla="*/ 37 h 81"/>
                  <a:gd name="T18" fmla="*/ 105 w 293"/>
                  <a:gd name="T19" fmla="*/ 30 h 81"/>
                  <a:gd name="T20" fmla="*/ 124 w 293"/>
                  <a:gd name="T21" fmla="*/ 24 h 81"/>
                  <a:gd name="T22" fmla="*/ 144 w 293"/>
                  <a:gd name="T23" fmla="*/ 20 h 81"/>
                  <a:gd name="T24" fmla="*/ 162 w 293"/>
                  <a:gd name="T25" fmla="*/ 15 h 81"/>
                  <a:gd name="T26" fmla="*/ 182 w 293"/>
                  <a:gd name="T27" fmla="*/ 13 h 81"/>
                  <a:gd name="T28" fmla="*/ 199 w 293"/>
                  <a:gd name="T29" fmla="*/ 11 h 81"/>
                  <a:gd name="T30" fmla="*/ 216 w 293"/>
                  <a:gd name="T31" fmla="*/ 8 h 81"/>
                  <a:gd name="T32" fmla="*/ 234 w 293"/>
                  <a:gd name="T33" fmla="*/ 7 h 81"/>
                  <a:gd name="T34" fmla="*/ 250 w 293"/>
                  <a:gd name="T35" fmla="*/ 7 h 81"/>
                  <a:gd name="T36" fmla="*/ 265 w 293"/>
                  <a:gd name="T37" fmla="*/ 6 h 81"/>
                  <a:gd name="T38" fmla="*/ 280 w 293"/>
                  <a:gd name="T39" fmla="*/ 6 h 81"/>
                  <a:gd name="T40" fmla="*/ 293 w 293"/>
                  <a:gd name="T41" fmla="*/ 5 h 81"/>
                  <a:gd name="T42" fmla="*/ 284 w 293"/>
                  <a:gd name="T43" fmla="*/ 3 h 81"/>
                  <a:gd name="T44" fmla="*/ 272 w 293"/>
                  <a:gd name="T45" fmla="*/ 1 h 81"/>
                  <a:gd name="T46" fmla="*/ 258 w 293"/>
                  <a:gd name="T47" fmla="*/ 0 h 81"/>
                  <a:gd name="T48" fmla="*/ 240 w 293"/>
                  <a:gd name="T49" fmla="*/ 0 h 81"/>
                  <a:gd name="T50" fmla="*/ 221 w 293"/>
                  <a:gd name="T51" fmla="*/ 0 h 81"/>
                  <a:gd name="T52" fmla="*/ 201 w 293"/>
                  <a:gd name="T53" fmla="*/ 3 h 81"/>
                  <a:gd name="T54" fmla="*/ 179 w 293"/>
                  <a:gd name="T55" fmla="*/ 5 h 81"/>
                  <a:gd name="T56" fmla="*/ 158 w 293"/>
                  <a:gd name="T57" fmla="*/ 8 h 81"/>
                  <a:gd name="T58" fmla="*/ 134 w 293"/>
                  <a:gd name="T59" fmla="*/ 12 h 81"/>
                  <a:gd name="T60" fmla="*/ 113 w 293"/>
                  <a:gd name="T61" fmla="*/ 18 h 81"/>
                  <a:gd name="T62" fmla="*/ 91 w 293"/>
                  <a:gd name="T63" fmla="*/ 23 h 81"/>
                  <a:gd name="T64" fmla="*/ 70 w 293"/>
                  <a:gd name="T65" fmla="*/ 30 h 81"/>
                  <a:gd name="T66" fmla="*/ 50 w 293"/>
                  <a:gd name="T67" fmla="*/ 39 h 81"/>
                  <a:gd name="T68" fmla="*/ 32 w 293"/>
                  <a:gd name="T69" fmla="*/ 49 h 81"/>
                  <a:gd name="T70" fmla="*/ 17 w 293"/>
                  <a:gd name="T71" fmla="*/ 59 h 81"/>
                  <a:gd name="T72" fmla="*/ 3 w 293"/>
                  <a:gd name="T73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44 w 45"/>
                  <a:gd name="T1" fmla="*/ 41 h 41"/>
                  <a:gd name="T2" fmla="*/ 45 w 45"/>
                  <a:gd name="T3" fmla="*/ 39 h 41"/>
                  <a:gd name="T4" fmla="*/ 44 w 45"/>
                  <a:gd name="T5" fmla="*/ 34 h 41"/>
                  <a:gd name="T6" fmla="*/ 41 w 45"/>
                  <a:gd name="T7" fmla="*/ 28 h 41"/>
                  <a:gd name="T8" fmla="*/ 35 w 45"/>
                  <a:gd name="T9" fmla="*/ 21 h 41"/>
                  <a:gd name="T10" fmla="*/ 28 w 45"/>
                  <a:gd name="T11" fmla="*/ 14 h 41"/>
                  <a:gd name="T12" fmla="*/ 20 w 45"/>
                  <a:gd name="T13" fmla="*/ 7 h 41"/>
                  <a:gd name="T14" fmla="*/ 11 w 45"/>
                  <a:gd name="T15" fmla="*/ 2 h 41"/>
                  <a:gd name="T16" fmla="*/ 0 w 45"/>
                  <a:gd name="T17" fmla="*/ 0 h 41"/>
                  <a:gd name="T18" fmla="*/ 6 w 45"/>
                  <a:gd name="T19" fmla="*/ 4 h 41"/>
                  <a:gd name="T20" fmla="*/ 12 w 45"/>
                  <a:gd name="T21" fmla="*/ 10 h 41"/>
                  <a:gd name="T22" fmla="*/ 19 w 45"/>
                  <a:gd name="T23" fmla="*/ 17 h 41"/>
                  <a:gd name="T24" fmla="*/ 25 w 45"/>
                  <a:gd name="T25" fmla="*/ 25 h 41"/>
                  <a:gd name="T26" fmla="*/ 31 w 45"/>
                  <a:gd name="T27" fmla="*/ 32 h 41"/>
                  <a:gd name="T28" fmla="*/ 37 w 45"/>
                  <a:gd name="T29" fmla="*/ 38 h 41"/>
                  <a:gd name="T30" fmla="*/ 41 w 45"/>
                  <a:gd name="T31" fmla="*/ 41 h 41"/>
                  <a:gd name="T32" fmla="*/ 44 w 45"/>
                  <a:gd name="T3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8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58 w 59"/>
                  <a:gd name="T1" fmla="*/ 47 h 47"/>
                  <a:gd name="T2" fmla="*/ 59 w 59"/>
                  <a:gd name="T3" fmla="*/ 44 h 47"/>
                  <a:gd name="T4" fmla="*/ 57 w 59"/>
                  <a:gd name="T5" fmla="*/ 39 h 47"/>
                  <a:gd name="T6" fmla="*/ 51 w 59"/>
                  <a:gd name="T7" fmla="*/ 31 h 47"/>
                  <a:gd name="T8" fmla="*/ 43 w 59"/>
                  <a:gd name="T9" fmla="*/ 23 h 47"/>
                  <a:gd name="T10" fmla="*/ 34 w 59"/>
                  <a:gd name="T11" fmla="*/ 15 h 47"/>
                  <a:gd name="T12" fmla="*/ 22 w 59"/>
                  <a:gd name="T13" fmla="*/ 8 h 47"/>
                  <a:gd name="T14" fmla="*/ 12 w 59"/>
                  <a:gd name="T15" fmla="*/ 2 h 47"/>
                  <a:gd name="T16" fmla="*/ 0 w 59"/>
                  <a:gd name="T17" fmla="*/ 0 h 47"/>
                  <a:gd name="T18" fmla="*/ 5 w 59"/>
                  <a:gd name="T19" fmla="*/ 3 h 47"/>
                  <a:gd name="T20" fmla="*/ 12 w 59"/>
                  <a:gd name="T21" fmla="*/ 10 h 47"/>
                  <a:gd name="T22" fmla="*/ 20 w 59"/>
                  <a:gd name="T23" fmla="*/ 18 h 47"/>
                  <a:gd name="T24" fmla="*/ 29 w 59"/>
                  <a:gd name="T25" fmla="*/ 27 h 47"/>
                  <a:gd name="T26" fmla="*/ 37 w 59"/>
                  <a:gd name="T27" fmla="*/ 36 h 47"/>
                  <a:gd name="T28" fmla="*/ 46 w 59"/>
                  <a:gd name="T29" fmla="*/ 43 h 47"/>
                  <a:gd name="T30" fmla="*/ 53 w 59"/>
                  <a:gd name="T31" fmla="*/ 47 h 47"/>
                  <a:gd name="T32" fmla="*/ 58 w 59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9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50 w 52"/>
                  <a:gd name="T1" fmla="*/ 54 h 54"/>
                  <a:gd name="T2" fmla="*/ 52 w 52"/>
                  <a:gd name="T3" fmla="*/ 50 h 54"/>
                  <a:gd name="T4" fmla="*/ 50 w 52"/>
                  <a:gd name="T5" fmla="*/ 44 h 54"/>
                  <a:gd name="T6" fmla="*/ 45 w 52"/>
                  <a:gd name="T7" fmla="*/ 34 h 54"/>
                  <a:gd name="T8" fmla="*/ 38 w 52"/>
                  <a:gd name="T9" fmla="*/ 25 h 54"/>
                  <a:gd name="T10" fmla="*/ 30 w 52"/>
                  <a:gd name="T11" fmla="*/ 16 h 54"/>
                  <a:gd name="T12" fmla="*/ 19 w 52"/>
                  <a:gd name="T13" fmla="*/ 8 h 54"/>
                  <a:gd name="T14" fmla="*/ 10 w 52"/>
                  <a:gd name="T15" fmla="*/ 2 h 54"/>
                  <a:gd name="T16" fmla="*/ 0 w 52"/>
                  <a:gd name="T17" fmla="*/ 0 h 54"/>
                  <a:gd name="T18" fmla="*/ 3 w 52"/>
                  <a:gd name="T19" fmla="*/ 4 h 54"/>
                  <a:gd name="T20" fmla="*/ 9 w 52"/>
                  <a:gd name="T21" fmla="*/ 11 h 54"/>
                  <a:gd name="T22" fmla="*/ 16 w 52"/>
                  <a:gd name="T23" fmla="*/ 21 h 54"/>
                  <a:gd name="T24" fmla="*/ 24 w 52"/>
                  <a:gd name="T25" fmla="*/ 30 h 54"/>
                  <a:gd name="T26" fmla="*/ 32 w 52"/>
                  <a:gd name="T27" fmla="*/ 40 h 54"/>
                  <a:gd name="T28" fmla="*/ 40 w 52"/>
                  <a:gd name="T29" fmla="*/ 48 h 54"/>
                  <a:gd name="T30" fmla="*/ 47 w 52"/>
                  <a:gd name="T31" fmla="*/ 53 h 54"/>
                  <a:gd name="T32" fmla="*/ 50 w 52"/>
                  <a:gd name="T3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0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44 w 45"/>
                  <a:gd name="T1" fmla="*/ 51 h 51"/>
                  <a:gd name="T2" fmla="*/ 45 w 45"/>
                  <a:gd name="T3" fmla="*/ 47 h 51"/>
                  <a:gd name="T4" fmla="*/ 43 w 45"/>
                  <a:gd name="T5" fmla="*/ 41 h 51"/>
                  <a:gd name="T6" fmla="*/ 38 w 45"/>
                  <a:gd name="T7" fmla="*/ 33 h 51"/>
                  <a:gd name="T8" fmla="*/ 31 w 45"/>
                  <a:gd name="T9" fmla="*/ 24 h 51"/>
                  <a:gd name="T10" fmla="*/ 24 w 45"/>
                  <a:gd name="T11" fmla="*/ 15 h 51"/>
                  <a:gd name="T12" fmla="*/ 16 w 45"/>
                  <a:gd name="T13" fmla="*/ 7 h 51"/>
                  <a:gd name="T14" fmla="*/ 7 w 45"/>
                  <a:gd name="T15" fmla="*/ 2 h 51"/>
                  <a:gd name="T16" fmla="*/ 0 w 45"/>
                  <a:gd name="T17" fmla="*/ 0 h 51"/>
                  <a:gd name="T18" fmla="*/ 4 w 45"/>
                  <a:gd name="T19" fmla="*/ 5 h 51"/>
                  <a:gd name="T20" fmla="*/ 8 w 45"/>
                  <a:gd name="T21" fmla="*/ 12 h 51"/>
                  <a:gd name="T22" fmla="*/ 14 w 45"/>
                  <a:gd name="T23" fmla="*/ 21 h 51"/>
                  <a:gd name="T24" fmla="*/ 21 w 45"/>
                  <a:gd name="T25" fmla="*/ 30 h 51"/>
                  <a:gd name="T26" fmla="*/ 27 w 45"/>
                  <a:gd name="T27" fmla="*/ 39 h 51"/>
                  <a:gd name="T28" fmla="*/ 34 w 45"/>
                  <a:gd name="T29" fmla="*/ 46 h 51"/>
                  <a:gd name="T30" fmla="*/ 39 w 45"/>
                  <a:gd name="T31" fmla="*/ 51 h 51"/>
                  <a:gd name="T32" fmla="*/ 44 w 45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29 w 32"/>
                  <a:gd name="T1" fmla="*/ 46 h 46"/>
                  <a:gd name="T2" fmla="*/ 32 w 32"/>
                  <a:gd name="T3" fmla="*/ 44 h 46"/>
                  <a:gd name="T4" fmla="*/ 32 w 32"/>
                  <a:gd name="T5" fmla="*/ 38 h 46"/>
                  <a:gd name="T6" fmla="*/ 31 w 32"/>
                  <a:gd name="T7" fmla="*/ 31 h 46"/>
                  <a:gd name="T8" fmla="*/ 27 w 32"/>
                  <a:gd name="T9" fmla="*/ 23 h 46"/>
                  <a:gd name="T10" fmla="*/ 23 w 32"/>
                  <a:gd name="T11" fmla="*/ 16 h 46"/>
                  <a:gd name="T12" fmla="*/ 17 w 32"/>
                  <a:gd name="T13" fmla="*/ 9 h 46"/>
                  <a:gd name="T14" fmla="*/ 9 w 32"/>
                  <a:gd name="T15" fmla="*/ 4 h 46"/>
                  <a:gd name="T16" fmla="*/ 0 w 32"/>
                  <a:gd name="T17" fmla="*/ 0 h 46"/>
                  <a:gd name="T18" fmla="*/ 6 w 32"/>
                  <a:gd name="T19" fmla="*/ 12 h 46"/>
                  <a:gd name="T20" fmla="*/ 14 w 32"/>
                  <a:gd name="T21" fmla="*/ 28 h 46"/>
                  <a:gd name="T22" fmla="*/ 23 w 32"/>
                  <a:gd name="T23" fmla="*/ 42 h 46"/>
                  <a:gd name="T24" fmla="*/ 29 w 32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2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23 w 25"/>
                  <a:gd name="T1" fmla="*/ 35 h 35"/>
                  <a:gd name="T2" fmla="*/ 25 w 25"/>
                  <a:gd name="T3" fmla="*/ 28 h 35"/>
                  <a:gd name="T4" fmla="*/ 19 w 25"/>
                  <a:gd name="T5" fmla="*/ 15 h 35"/>
                  <a:gd name="T6" fmla="*/ 9 w 25"/>
                  <a:gd name="T7" fmla="*/ 5 h 35"/>
                  <a:gd name="T8" fmla="*/ 0 w 25"/>
                  <a:gd name="T9" fmla="*/ 0 h 35"/>
                  <a:gd name="T10" fmla="*/ 4 w 25"/>
                  <a:gd name="T11" fmla="*/ 8 h 35"/>
                  <a:gd name="T12" fmla="*/ 10 w 25"/>
                  <a:gd name="T13" fmla="*/ 20 h 35"/>
                  <a:gd name="T14" fmla="*/ 17 w 25"/>
                  <a:gd name="T15" fmla="*/ 30 h 35"/>
                  <a:gd name="T16" fmla="*/ 23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3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7 w 18"/>
                  <a:gd name="T1" fmla="*/ 23 h 24"/>
                  <a:gd name="T2" fmla="*/ 18 w 18"/>
                  <a:gd name="T3" fmla="*/ 16 h 24"/>
                  <a:gd name="T4" fmla="*/ 15 w 18"/>
                  <a:gd name="T5" fmla="*/ 7 h 24"/>
                  <a:gd name="T6" fmla="*/ 9 w 18"/>
                  <a:gd name="T7" fmla="*/ 0 h 24"/>
                  <a:gd name="T8" fmla="*/ 0 w 18"/>
                  <a:gd name="T9" fmla="*/ 1 h 24"/>
                  <a:gd name="T10" fmla="*/ 7 w 18"/>
                  <a:gd name="T11" fmla="*/ 6 h 24"/>
                  <a:gd name="T12" fmla="*/ 10 w 18"/>
                  <a:gd name="T13" fmla="*/ 15 h 24"/>
                  <a:gd name="T14" fmla="*/ 14 w 18"/>
                  <a:gd name="T15" fmla="*/ 24 h 24"/>
                  <a:gd name="T16" fmla="*/ 17 w 18"/>
                  <a:gd name="T1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4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50 w 51"/>
                  <a:gd name="T1" fmla="*/ 45 h 45"/>
                  <a:gd name="T2" fmla="*/ 51 w 51"/>
                  <a:gd name="T3" fmla="*/ 41 h 45"/>
                  <a:gd name="T4" fmla="*/ 50 w 51"/>
                  <a:gd name="T5" fmla="*/ 37 h 45"/>
                  <a:gd name="T6" fmla="*/ 46 w 51"/>
                  <a:gd name="T7" fmla="*/ 30 h 45"/>
                  <a:gd name="T8" fmla="*/ 39 w 51"/>
                  <a:gd name="T9" fmla="*/ 22 h 45"/>
                  <a:gd name="T10" fmla="*/ 31 w 51"/>
                  <a:gd name="T11" fmla="*/ 15 h 45"/>
                  <a:gd name="T12" fmla="*/ 21 w 51"/>
                  <a:gd name="T13" fmla="*/ 8 h 45"/>
                  <a:gd name="T14" fmla="*/ 10 w 51"/>
                  <a:gd name="T15" fmla="*/ 2 h 45"/>
                  <a:gd name="T16" fmla="*/ 0 w 51"/>
                  <a:gd name="T17" fmla="*/ 0 h 45"/>
                  <a:gd name="T18" fmla="*/ 4 w 51"/>
                  <a:gd name="T19" fmla="*/ 3 h 45"/>
                  <a:gd name="T20" fmla="*/ 10 w 51"/>
                  <a:gd name="T21" fmla="*/ 9 h 45"/>
                  <a:gd name="T22" fmla="*/ 17 w 51"/>
                  <a:gd name="T23" fmla="*/ 17 h 45"/>
                  <a:gd name="T24" fmla="*/ 25 w 51"/>
                  <a:gd name="T25" fmla="*/ 25 h 45"/>
                  <a:gd name="T26" fmla="*/ 33 w 51"/>
                  <a:gd name="T27" fmla="*/ 33 h 45"/>
                  <a:gd name="T28" fmla="*/ 40 w 51"/>
                  <a:gd name="T29" fmla="*/ 40 h 45"/>
                  <a:gd name="T30" fmla="*/ 46 w 51"/>
                  <a:gd name="T31" fmla="*/ 45 h 45"/>
                  <a:gd name="T32" fmla="*/ 50 w 51"/>
                  <a:gd name="T3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39 w 40"/>
                  <a:gd name="T1" fmla="*/ 35 h 35"/>
                  <a:gd name="T2" fmla="*/ 40 w 40"/>
                  <a:gd name="T3" fmla="*/ 33 h 35"/>
                  <a:gd name="T4" fmla="*/ 40 w 40"/>
                  <a:gd name="T5" fmla="*/ 30 h 35"/>
                  <a:gd name="T6" fmla="*/ 37 w 40"/>
                  <a:gd name="T7" fmla="*/ 24 h 35"/>
                  <a:gd name="T8" fmla="*/ 33 w 40"/>
                  <a:gd name="T9" fmla="*/ 18 h 35"/>
                  <a:gd name="T10" fmla="*/ 26 w 40"/>
                  <a:gd name="T11" fmla="*/ 12 h 35"/>
                  <a:gd name="T12" fmla="*/ 19 w 40"/>
                  <a:gd name="T13" fmla="*/ 6 h 35"/>
                  <a:gd name="T14" fmla="*/ 10 w 40"/>
                  <a:gd name="T15" fmla="*/ 2 h 35"/>
                  <a:gd name="T16" fmla="*/ 0 w 40"/>
                  <a:gd name="T17" fmla="*/ 0 h 35"/>
                  <a:gd name="T18" fmla="*/ 4 w 40"/>
                  <a:gd name="T19" fmla="*/ 4 h 35"/>
                  <a:gd name="T20" fmla="*/ 10 w 40"/>
                  <a:gd name="T21" fmla="*/ 10 h 35"/>
                  <a:gd name="T22" fmla="*/ 16 w 40"/>
                  <a:gd name="T23" fmla="*/ 16 h 35"/>
                  <a:gd name="T24" fmla="*/ 22 w 40"/>
                  <a:gd name="T25" fmla="*/ 23 h 35"/>
                  <a:gd name="T26" fmla="*/ 27 w 40"/>
                  <a:gd name="T27" fmla="*/ 28 h 35"/>
                  <a:gd name="T28" fmla="*/ 32 w 40"/>
                  <a:gd name="T29" fmla="*/ 33 h 35"/>
                  <a:gd name="T30" fmla="*/ 37 w 40"/>
                  <a:gd name="T31" fmla="*/ 35 h 35"/>
                  <a:gd name="T32" fmla="*/ 39 w 40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44 w 45"/>
                  <a:gd name="T1" fmla="*/ 50 h 50"/>
                  <a:gd name="T2" fmla="*/ 45 w 45"/>
                  <a:gd name="T3" fmla="*/ 47 h 50"/>
                  <a:gd name="T4" fmla="*/ 43 w 45"/>
                  <a:gd name="T5" fmla="*/ 40 h 50"/>
                  <a:gd name="T6" fmla="*/ 38 w 45"/>
                  <a:gd name="T7" fmla="*/ 33 h 50"/>
                  <a:gd name="T8" fmla="*/ 31 w 45"/>
                  <a:gd name="T9" fmla="*/ 24 h 50"/>
                  <a:gd name="T10" fmla="*/ 24 w 45"/>
                  <a:gd name="T11" fmla="*/ 15 h 50"/>
                  <a:gd name="T12" fmla="*/ 16 w 45"/>
                  <a:gd name="T13" fmla="*/ 7 h 50"/>
                  <a:gd name="T14" fmla="*/ 7 w 45"/>
                  <a:gd name="T15" fmla="*/ 2 h 50"/>
                  <a:gd name="T16" fmla="*/ 0 w 45"/>
                  <a:gd name="T17" fmla="*/ 0 h 50"/>
                  <a:gd name="T18" fmla="*/ 3 w 45"/>
                  <a:gd name="T19" fmla="*/ 5 h 50"/>
                  <a:gd name="T20" fmla="*/ 8 w 45"/>
                  <a:gd name="T21" fmla="*/ 12 h 50"/>
                  <a:gd name="T22" fmla="*/ 14 w 45"/>
                  <a:gd name="T23" fmla="*/ 21 h 50"/>
                  <a:gd name="T24" fmla="*/ 21 w 45"/>
                  <a:gd name="T25" fmla="*/ 30 h 50"/>
                  <a:gd name="T26" fmla="*/ 26 w 45"/>
                  <a:gd name="T27" fmla="*/ 38 h 50"/>
                  <a:gd name="T28" fmla="*/ 33 w 45"/>
                  <a:gd name="T29" fmla="*/ 45 h 50"/>
                  <a:gd name="T30" fmla="*/ 39 w 45"/>
                  <a:gd name="T31" fmla="*/ 50 h 50"/>
                  <a:gd name="T32" fmla="*/ 44 w 45"/>
                  <a:gd name="T3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7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32 w 34"/>
                  <a:gd name="T1" fmla="*/ 42 h 42"/>
                  <a:gd name="T2" fmla="*/ 34 w 34"/>
                  <a:gd name="T3" fmla="*/ 39 h 42"/>
                  <a:gd name="T4" fmla="*/ 33 w 34"/>
                  <a:gd name="T5" fmla="*/ 34 h 42"/>
                  <a:gd name="T6" fmla="*/ 29 w 34"/>
                  <a:gd name="T7" fmla="*/ 27 h 42"/>
                  <a:gd name="T8" fmla="*/ 24 w 34"/>
                  <a:gd name="T9" fmla="*/ 19 h 42"/>
                  <a:gd name="T10" fmla="*/ 18 w 34"/>
                  <a:gd name="T11" fmla="*/ 12 h 42"/>
                  <a:gd name="T12" fmla="*/ 12 w 34"/>
                  <a:gd name="T13" fmla="*/ 6 h 42"/>
                  <a:gd name="T14" fmla="*/ 5 w 34"/>
                  <a:gd name="T15" fmla="*/ 1 h 42"/>
                  <a:gd name="T16" fmla="*/ 0 w 34"/>
                  <a:gd name="T17" fmla="*/ 0 h 42"/>
                  <a:gd name="T18" fmla="*/ 6 w 34"/>
                  <a:gd name="T19" fmla="*/ 9 h 42"/>
                  <a:gd name="T20" fmla="*/ 14 w 34"/>
                  <a:gd name="T21" fmla="*/ 23 h 42"/>
                  <a:gd name="T22" fmla="*/ 24 w 34"/>
                  <a:gd name="T23" fmla="*/ 36 h 42"/>
                  <a:gd name="T24" fmla="*/ 32 w 3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8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6 h 7"/>
                  <a:gd name="T2" fmla="*/ 4 w 45"/>
                  <a:gd name="T3" fmla="*/ 6 h 7"/>
                  <a:gd name="T4" fmla="*/ 10 w 45"/>
                  <a:gd name="T5" fmla="*/ 5 h 7"/>
                  <a:gd name="T6" fmla="*/ 16 w 45"/>
                  <a:gd name="T7" fmla="*/ 4 h 7"/>
                  <a:gd name="T8" fmla="*/ 24 w 45"/>
                  <a:gd name="T9" fmla="*/ 2 h 7"/>
                  <a:gd name="T10" fmla="*/ 33 w 45"/>
                  <a:gd name="T11" fmla="*/ 1 h 7"/>
                  <a:gd name="T12" fmla="*/ 39 w 45"/>
                  <a:gd name="T13" fmla="*/ 0 h 7"/>
                  <a:gd name="T14" fmla="*/ 44 w 45"/>
                  <a:gd name="T15" fmla="*/ 0 h 7"/>
                  <a:gd name="T16" fmla="*/ 45 w 45"/>
                  <a:gd name="T17" fmla="*/ 2 h 7"/>
                  <a:gd name="T18" fmla="*/ 44 w 45"/>
                  <a:gd name="T19" fmla="*/ 5 h 7"/>
                  <a:gd name="T20" fmla="*/ 39 w 45"/>
                  <a:gd name="T21" fmla="*/ 7 h 7"/>
                  <a:gd name="T22" fmla="*/ 34 w 45"/>
                  <a:gd name="T23" fmla="*/ 7 h 7"/>
                  <a:gd name="T24" fmla="*/ 27 w 45"/>
                  <a:gd name="T25" fmla="*/ 7 h 7"/>
                  <a:gd name="T26" fmla="*/ 19 w 45"/>
                  <a:gd name="T27" fmla="*/ 7 h 7"/>
                  <a:gd name="T28" fmla="*/ 11 w 45"/>
                  <a:gd name="T29" fmla="*/ 7 h 7"/>
                  <a:gd name="T30" fmla="*/ 5 w 45"/>
                  <a:gd name="T31" fmla="*/ 6 h 7"/>
                  <a:gd name="T32" fmla="*/ 0 w 45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55 h 55"/>
                  <a:gd name="T2" fmla="*/ 7 w 60"/>
                  <a:gd name="T3" fmla="*/ 51 h 55"/>
                  <a:gd name="T4" fmla="*/ 17 w 60"/>
                  <a:gd name="T5" fmla="*/ 44 h 55"/>
                  <a:gd name="T6" fmla="*/ 28 w 60"/>
                  <a:gd name="T7" fmla="*/ 36 h 55"/>
                  <a:gd name="T8" fmla="*/ 40 w 60"/>
                  <a:gd name="T9" fmla="*/ 27 h 55"/>
                  <a:gd name="T10" fmla="*/ 49 w 60"/>
                  <a:gd name="T11" fmla="*/ 19 h 55"/>
                  <a:gd name="T12" fmla="*/ 57 w 60"/>
                  <a:gd name="T13" fmla="*/ 11 h 55"/>
                  <a:gd name="T14" fmla="*/ 60 w 60"/>
                  <a:gd name="T15" fmla="*/ 4 h 55"/>
                  <a:gd name="T16" fmla="*/ 59 w 60"/>
                  <a:gd name="T17" fmla="*/ 0 h 55"/>
                  <a:gd name="T18" fmla="*/ 55 w 60"/>
                  <a:gd name="T19" fmla="*/ 0 h 55"/>
                  <a:gd name="T20" fmla="*/ 48 w 60"/>
                  <a:gd name="T21" fmla="*/ 5 h 55"/>
                  <a:gd name="T22" fmla="*/ 40 w 60"/>
                  <a:gd name="T23" fmla="*/ 12 h 55"/>
                  <a:gd name="T24" fmla="*/ 32 w 60"/>
                  <a:gd name="T25" fmla="*/ 22 h 55"/>
                  <a:gd name="T26" fmla="*/ 22 w 60"/>
                  <a:gd name="T27" fmla="*/ 32 h 55"/>
                  <a:gd name="T28" fmla="*/ 14 w 60"/>
                  <a:gd name="T29" fmla="*/ 42 h 55"/>
                  <a:gd name="T30" fmla="*/ 6 w 60"/>
                  <a:gd name="T31" fmla="*/ 50 h 55"/>
                  <a:gd name="T32" fmla="*/ 0 w 60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57 h 57"/>
                  <a:gd name="T2" fmla="*/ 7 w 54"/>
                  <a:gd name="T3" fmla="*/ 52 h 57"/>
                  <a:gd name="T4" fmla="*/ 16 w 54"/>
                  <a:gd name="T5" fmla="*/ 44 h 57"/>
                  <a:gd name="T6" fmla="*/ 25 w 54"/>
                  <a:gd name="T7" fmla="*/ 36 h 57"/>
                  <a:gd name="T8" fmla="*/ 35 w 54"/>
                  <a:gd name="T9" fmla="*/ 26 h 57"/>
                  <a:gd name="T10" fmla="*/ 45 w 54"/>
                  <a:gd name="T11" fmla="*/ 17 h 57"/>
                  <a:gd name="T12" fmla="*/ 51 w 54"/>
                  <a:gd name="T13" fmla="*/ 9 h 57"/>
                  <a:gd name="T14" fmla="*/ 54 w 54"/>
                  <a:gd name="T15" fmla="*/ 3 h 57"/>
                  <a:gd name="T16" fmla="*/ 53 w 54"/>
                  <a:gd name="T17" fmla="*/ 0 h 57"/>
                  <a:gd name="T18" fmla="*/ 47 w 54"/>
                  <a:gd name="T19" fmla="*/ 3 h 57"/>
                  <a:gd name="T20" fmla="*/ 40 w 54"/>
                  <a:gd name="T21" fmla="*/ 9 h 57"/>
                  <a:gd name="T22" fmla="*/ 33 w 54"/>
                  <a:gd name="T23" fmla="*/ 17 h 57"/>
                  <a:gd name="T24" fmla="*/ 25 w 54"/>
                  <a:gd name="T25" fmla="*/ 27 h 57"/>
                  <a:gd name="T26" fmla="*/ 17 w 54"/>
                  <a:gd name="T27" fmla="*/ 36 h 57"/>
                  <a:gd name="T28" fmla="*/ 10 w 54"/>
                  <a:gd name="T29" fmla="*/ 47 h 57"/>
                  <a:gd name="T30" fmla="*/ 4 w 54"/>
                  <a:gd name="T31" fmla="*/ 54 h 57"/>
                  <a:gd name="T32" fmla="*/ 0 w 54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60 h 60"/>
                  <a:gd name="T2" fmla="*/ 7 w 47"/>
                  <a:gd name="T3" fmla="*/ 55 h 60"/>
                  <a:gd name="T4" fmla="*/ 16 w 47"/>
                  <a:gd name="T5" fmla="*/ 46 h 60"/>
                  <a:gd name="T6" fmla="*/ 26 w 47"/>
                  <a:gd name="T7" fmla="*/ 36 h 60"/>
                  <a:gd name="T8" fmla="*/ 34 w 47"/>
                  <a:gd name="T9" fmla="*/ 27 h 60"/>
                  <a:gd name="T10" fmla="*/ 41 w 47"/>
                  <a:gd name="T11" fmla="*/ 16 h 60"/>
                  <a:gd name="T12" fmla="*/ 46 w 47"/>
                  <a:gd name="T13" fmla="*/ 8 h 60"/>
                  <a:gd name="T14" fmla="*/ 47 w 47"/>
                  <a:gd name="T15" fmla="*/ 3 h 60"/>
                  <a:gd name="T16" fmla="*/ 46 w 47"/>
                  <a:gd name="T17" fmla="*/ 0 h 60"/>
                  <a:gd name="T18" fmla="*/ 42 w 47"/>
                  <a:gd name="T19" fmla="*/ 3 h 60"/>
                  <a:gd name="T20" fmla="*/ 36 w 47"/>
                  <a:gd name="T21" fmla="*/ 8 h 60"/>
                  <a:gd name="T22" fmla="*/ 30 w 47"/>
                  <a:gd name="T23" fmla="*/ 16 h 60"/>
                  <a:gd name="T24" fmla="*/ 23 w 47"/>
                  <a:gd name="T25" fmla="*/ 27 h 60"/>
                  <a:gd name="T26" fmla="*/ 18 w 47"/>
                  <a:gd name="T27" fmla="*/ 38 h 60"/>
                  <a:gd name="T28" fmla="*/ 11 w 47"/>
                  <a:gd name="T29" fmla="*/ 48 h 60"/>
                  <a:gd name="T30" fmla="*/ 5 w 47"/>
                  <a:gd name="T31" fmla="*/ 56 h 60"/>
                  <a:gd name="T32" fmla="*/ 0 w 47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2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55 h 55"/>
                  <a:gd name="T2" fmla="*/ 6 w 36"/>
                  <a:gd name="T3" fmla="*/ 50 h 55"/>
                  <a:gd name="T4" fmla="*/ 13 w 36"/>
                  <a:gd name="T5" fmla="*/ 42 h 55"/>
                  <a:gd name="T6" fmla="*/ 19 w 36"/>
                  <a:gd name="T7" fmla="*/ 33 h 55"/>
                  <a:gd name="T8" fmla="*/ 26 w 36"/>
                  <a:gd name="T9" fmla="*/ 24 h 55"/>
                  <a:gd name="T10" fmla="*/ 32 w 36"/>
                  <a:gd name="T11" fmla="*/ 15 h 55"/>
                  <a:gd name="T12" fmla="*/ 36 w 36"/>
                  <a:gd name="T13" fmla="*/ 7 h 55"/>
                  <a:gd name="T14" fmla="*/ 36 w 36"/>
                  <a:gd name="T15" fmla="*/ 2 h 55"/>
                  <a:gd name="T16" fmla="*/ 32 w 36"/>
                  <a:gd name="T17" fmla="*/ 0 h 55"/>
                  <a:gd name="T18" fmla="*/ 22 w 36"/>
                  <a:gd name="T19" fmla="*/ 8 h 55"/>
                  <a:gd name="T20" fmla="*/ 15 w 36"/>
                  <a:gd name="T21" fmla="*/ 24 h 55"/>
                  <a:gd name="T22" fmla="*/ 7 w 36"/>
                  <a:gd name="T23" fmla="*/ 42 h 55"/>
                  <a:gd name="T24" fmla="*/ 0 w 36"/>
                  <a:gd name="T2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53 h 53"/>
                  <a:gd name="T2" fmla="*/ 5 w 33"/>
                  <a:gd name="T3" fmla="*/ 48 h 53"/>
                  <a:gd name="T4" fmla="*/ 11 w 33"/>
                  <a:gd name="T5" fmla="*/ 40 h 53"/>
                  <a:gd name="T6" fmla="*/ 16 w 33"/>
                  <a:gd name="T7" fmla="*/ 31 h 53"/>
                  <a:gd name="T8" fmla="*/ 23 w 33"/>
                  <a:gd name="T9" fmla="*/ 20 h 53"/>
                  <a:gd name="T10" fmla="*/ 28 w 33"/>
                  <a:gd name="T11" fmla="*/ 12 h 53"/>
                  <a:gd name="T12" fmla="*/ 31 w 33"/>
                  <a:gd name="T13" fmla="*/ 4 h 53"/>
                  <a:gd name="T14" fmla="*/ 33 w 33"/>
                  <a:gd name="T15" fmla="*/ 0 h 53"/>
                  <a:gd name="T16" fmla="*/ 29 w 33"/>
                  <a:gd name="T17" fmla="*/ 0 h 53"/>
                  <a:gd name="T18" fmla="*/ 19 w 33"/>
                  <a:gd name="T19" fmla="*/ 9 h 53"/>
                  <a:gd name="T20" fmla="*/ 11 w 33"/>
                  <a:gd name="T21" fmla="*/ 25 h 53"/>
                  <a:gd name="T22" fmla="*/ 5 w 33"/>
                  <a:gd name="T23" fmla="*/ 42 h 53"/>
                  <a:gd name="T24" fmla="*/ 0 w 33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4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47 h 47"/>
                  <a:gd name="T2" fmla="*/ 8 w 16"/>
                  <a:gd name="T3" fmla="*/ 34 h 47"/>
                  <a:gd name="T4" fmla="*/ 14 w 16"/>
                  <a:gd name="T5" fmla="*/ 18 h 47"/>
                  <a:gd name="T6" fmla="*/ 16 w 16"/>
                  <a:gd name="T7" fmla="*/ 5 h 47"/>
                  <a:gd name="T8" fmla="*/ 10 w 16"/>
                  <a:gd name="T9" fmla="*/ 0 h 47"/>
                  <a:gd name="T10" fmla="*/ 3 w 16"/>
                  <a:gd name="T11" fmla="*/ 7 h 47"/>
                  <a:gd name="T12" fmla="*/ 2 w 16"/>
                  <a:gd name="T13" fmla="*/ 20 h 47"/>
                  <a:gd name="T14" fmla="*/ 2 w 16"/>
                  <a:gd name="T15" fmla="*/ 35 h 47"/>
                  <a:gd name="T16" fmla="*/ 0 w 16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5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2 w 9"/>
                  <a:gd name="T1" fmla="*/ 41 h 41"/>
                  <a:gd name="T2" fmla="*/ 6 w 9"/>
                  <a:gd name="T3" fmla="*/ 30 h 41"/>
                  <a:gd name="T4" fmla="*/ 9 w 9"/>
                  <a:gd name="T5" fmla="*/ 16 h 41"/>
                  <a:gd name="T6" fmla="*/ 9 w 9"/>
                  <a:gd name="T7" fmla="*/ 4 h 41"/>
                  <a:gd name="T8" fmla="*/ 4 w 9"/>
                  <a:gd name="T9" fmla="*/ 0 h 41"/>
                  <a:gd name="T10" fmla="*/ 0 w 9"/>
                  <a:gd name="T11" fmla="*/ 6 h 41"/>
                  <a:gd name="T12" fmla="*/ 1 w 9"/>
                  <a:gd name="T13" fmla="*/ 16 h 41"/>
                  <a:gd name="T14" fmla="*/ 2 w 9"/>
                  <a:gd name="T15" fmla="*/ 29 h 41"/>
                  <a:gd name="T16" fmla="*/ 2 w 9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8 w 11"/>
                  <a:gd name="T1" fmla="*/ 39 h 39"/>
                  <a:gd name="T2" fmla="*/ 10 w 11"/>
                  <a:gd name="T3" fmla="*/ 30 h 39"/>
                  <a:gd name="T4" fmla="*/ 11 w 11"/>
                  <a:gd name="T5" fmla="*/ 18 h 39"/>
                  <a:gd name="T6" fmla="*/ 9 w 11"/>
                  <a:gd name="T7" fmla="*/ 5 h 39"/>
                  <a:gd name="T8" fmla="*/ 3 w 11"/>
                  <a:gd name="T9" fmla="*/ 0 h 39"/>
                  <a:gd name="T10" fmla="*/ 0 w 11"/>
                  <a:gd name="T11" fmla="*/ 5 h 39"/>
                  <a:gd name="T12" fmla="*/ 2 w 11"/>
                  <a:gd name="T13" fmla="*/ 14 h 39"/>
                  <a:gd name="T14" fmla="*/ 5 w 11"/>
                  <a:gd name="T15" fmla="*/ 27 h 39"/>
                  <a:gd name="T16" fmla="*/ 8 w 1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1 w 12"/>
                  <a:gd name="T1" fmla="*/ 38 h 38"/>
                  <a:gd name="T2" fmla="*/ 7 w 12"/>
                  <a:gd name="T3" fmla="*/ 32 h 38"/>
                  <a:gd name="T4" fmla="*/ 12 w 12"/>
                  <a:gd name="T5" fmla="*/ 21 h 38"/>
                  <a:gd name="T6" fmla="*/ 12 w 12"/>
                  <a:gd name="T7" fmla="*/ 8 h 38"/>
                  <a:gd name="T8" fmla="*/ 6 w 12"/>
                  <a:gd name="T9" fmla="*/ 0 h 38"/>
                  <a:gd name="T10" fmla="*/ 0 w 12"/>
                  <a:gd name="T11" fmla="*/ 4 h 38"/>
                  <a:gd name="T12" fmla="*/ 0 w 12"/>
                  <a:gd name="T13" fmla="*/ 14 h 38"/>
                  <a:gd name="T14" fmla="*/ 1 w 12"/>
                  <a:gd name="T15" fmla="*/ 28 h 38"/>
                  <a:gd name="T16" fmla="*/ 1 w 12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4 w 11"/>
                  <a:gd name="T1" fmla="*/ 42 h 42"/>
                  <a:gd name="T2" fmla="*/ 7 w 11"/>
                  <a:gd name="T3" fmla="*/ 33 h 42"/>
                  <a:gd name="T4" fmla="*/ 11 w 11"/>
                  <a:gd name="T5" fmla="*/ 20 h 42"/>
                  <a:gd name="T6" fmla="*/ 11 w 11"/>
                  <a:gd name="T7" fmla="*/ 8 h 42"/>
                  <a:gd name="T8" fmla="*/ 6 w 11"/>
                  <a:gd name="T9" fmla="*/ 0 h 42"/>
                  <a:gd name="T10" fmla="*/ 0 w 11"/>
                  <a:gd name="T11" fmla="*/ 3 h 42"/>
                  <a:gd name="T12" fmla="*/ 0 w 11"/>
                  <a:gd name="T13" fmla="*/ 16 h 42"/>
                  <a:gd name="T14" fmla="*/ 1 w 11"/>
                  <a:gd name="T15" fmla="*/ 32 h 42"/>
                  <a:gd name="T16" fmla="*/ 4 w 11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9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60 w 62"/>
                  <a:gd name="T1" fmla="*/ 0 h 45"/>
                  <a:gd name="T2" fmla="*/ 56 w 62"/>
                  <a:gd name="T3" fmla="*/ 1 h 45"/>
                  <a:gd name="T4" fmla="*/ 51 w 62"/>
                  <a:gd name="T5" fmla="*/ 5 h 45"/>
                  <a:gd name="T6" fmla="*/ 43 w 62"/>
                  <a:gd name="T7" fmla="*/ 12 h 45"/>
                  <a:gd name="T8" fmla="*/ 35 w 62"/>
                  <a:gd name="T9" fmla="*/ 20 h 45"/>
                  <a:gd name="T10" fmla="*/ 26 w 62"/>
                  <a:gd name="T11" fmla="*/ 29 h 45"/>
                  <a:gd name="T12" fmla="*/ 17 w 62"/>
                  <a:gd name="T13" fmla="*/ 35 h 45"/>
                  <a:gd name="T14" fmla="*/ 8 w 62"/>
                  <a:gd name="T15" fmla="*/ 41 h 45"/>
                  <a:gd name="T16" fmla="*/ 0 w 62"/>
                  <a:gd name="T17" fmla="*/ 45 h 45"/>
                  <a:gd name="T18" fmla="*/ 10 w 62"/>
                  <a:gd name="T19" fmla="*/ 41 h 45"/>
                  <a:gd name="T20" fmla="*/ 22 w 62"/>
                  <a:gd name="T21" fmla="*/ 35 h 45"/>
                  <a:gd name="T22" fmla="*/ 33 w 62"/>
                  <a:gd name="T23" fmla="*/ 30 h 45"/>
                  <a:gd name="T24" fmla="*/ 43 w 62"/>
                  <a:gd name="T25" fmla="*/ 22 h 45"/>
                  <a:gd name="T26" fmla="*/ 53 w 62"/>
                  <a:gd name="T27" fmla="*/ 15 h 45"/>
                  <a:gd name="T28" fmla="*/ 60 w 62"/>
                  <a:gd name="T29" fmla="*/ 8 h 45"/>
                  <a:gd name="T30" fmla="*/ 62 w 62"/>
                  <a:gd name="T31" fmla="*/ 3 h 45"/>
                  <a:gd name="T32" fmla="*/ 60 w 62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0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29 h 29"/>
                  <a:gd name="T2" fmla="*/ 6 w 46"/>
                  <a:gd name="T3" fmla="*/ 25 h 29"/>
                  <a:gd name="T4" fmla="*/ 14 w 46"/>
                  <a:gd name="T5" fmla="*/ 22 h 29"/>
                  <a:gd name="T6" fmla="*/ 22 w 46"/>
                  <a:gd name="T7" fmla="*/ 17 h 29"/>
                  <a:gd name="T8" fmla="*/ 30 w 46"/>
                  <a:gd name="T9" fmla="*/ 13 h 29"/>
                  <a:gd name="T10" fmla="*/ 38 w 46"/>
                  <a:gd name="T11" fmla="*/ 9 h 29"/>
                  <a:gd name="T12" fmla="*/ 44 w 46"/>
                  <a:gd name="T13" fmla="*/ 5 h 29"/>
                  <a:gd name="T14" fmla="*/ 46 w 46"/>
                  <a:gd name="T15" fmla="*/ 2 h 29"/>
                  <a:gd name="T16" fmla="*/ 46 w 46"/>
                  <a:gd name="T17" fmla="*/ 0 h 29"/>
                  <a:gd name="T18" fmla="*/ 43 w 46"/>
                  <a:gd name="T19" fmla="*/ 0 h 29"/>
                  <a:gd name="T20" fmla="*/ 37 w 46"/>
                  <a:gd name="T21" fmla="*/ 2 h 29"/>
                  <a:gd name="T22" fmla="*/ 31 w 46"/>
                  <a:gd name="T23" fmla="*/ 7 h 29"/>
                  <a:gd name="T24" fmla="*/ 23 w 46"/>
                  <a:gd name="T25" fmla="*/ 12 h 29"/>
                  <a:gd name="T26" fmla="*/ 16 w 46"/>
                  <a:gd name="T27" fmla="*/ 17 h 29"/>
                  <a:gd name="T28" fmla="*/ 10 w 46"/>
                  <a:gd name="T29" fmla="*/ 22 h 29"/>
                  <a:gd name="T30" fmla="*/ 4 w 46"/>
                  <a:gd name="T31" fmla="*/ 27 h 29"/>
                  <a:gd name="T32" fmla="*/ 0 w 4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1 h 60"/>
                  <a:gd name="T2" fmla="*/ 0 w 254"/>
                  <a:gd name="T3" fmla="*/ 9 h 60"/>
                  <a:gd name="T4" fmla="*/ 1 w 254"/>
                  <a:gd name="T5" fmla="*/ 6 h 60"/>
                  <a:gd name="T6" fmla="*/ 2 w 254"/>
                  <a:gd name="T7" fmla="*/ 4 h 60"/>
                  <a:gd name="T8" fmla="*/ 2 w 254"/>
                  <a:gd name="T9" fmla="*/ 0 h 60"/>
                  <a:gd name="T10" fmla="*/ 18 w 254"/>
                  <a:gd name="T11" fmla="*/ 14 h 60"/>
                  <a:gd name="T12" fmla="*/ 34 w 254"/>
                  <a:gd name="T13" fmla="*/ 25 h 60"/>
                  <a:gd name="T14" fmla="*/ 51 w 254"/>
                  <a:gd name="T15" fmla="*/ 34 h 60"/>
                  <a:gd name="T16" fmla="*/ 69 w 254"/>
                  <a:gd name="T17" fmla="*/ 41 h 60"/>
                  <a:gd name="T18" fmla="*/ 86 w 254"/>
                  <a:gd name="T19" fmla="*/ 47 h 60"/>
                  <a:gd name="T20" fmla="*/ 103 w 254"/>
                  <a:gd name="T21" fmla="*/ 50 h 60"/>
                  <a:gd name="T22" fmla="*/ 121 w 254"/>
                  <a:gd name="T23" fmla="*/ 51 h 60"/>
                  <a:gd name="T24" fmla="*/ 138 w 254"/>
                  <a:gd name="T25" fmla="*/ 52 h 60"/>
                  <a:gd name="T26" fmla="*/ 154 w 254"/>
                  <a:gd name="T27" fmla="*/ 52 h 60"/>
                  <a:gd name="T28" fmla="*/ 171 w 254"/>
                  <a:gd name="T29" fmla="*/ 51 h 60"/>
                  <a:gd name="T30" fmla="*/ 187 w 254"/>
                  <a:gd name="T31" fmla="*/ 49 h 60"/>
                  <a:gd name="T32" fmla="*/ 202 w 254"/>
                  <a:gd name="T33" fmla="*/ 47 h 60"/>
                  <a:gd name="T34" fmla="*/ 216 w 254"/>
                  <a:gd name="T35" fmla="*/ 44 h 60"/>
                  <a:gd name="T36" fmla="*/ 230 w 254"/>
                  <a:gd name="T37" fmla="*/ 42 h 60"/>
                  <a:gd name="T38" fmla="*/ 243 w 254"/>
                  <a:gd name="T39" fmla="*/ 39 h 60"/>
                  <a:gd name="T40" fmla="*/ 254 w 254"/>
                  <a:gd name="T41" fmla="*/ 36 h 60"/>
                  <a:gd name="T42" fmla="*/ 246 w 254"/>
                  <a:gd name="T43" fmla="*/ 42 h 60"/>
                  <a:gd name="T44" fmla="*/ 236 w 254"/>
                  <a:gd name="T45" fmla="*/ 47 h 60"/>
                  <a:gd name="T46" fmla="*/ 222 w 254"/>
                  <a:gd name="T47" fmla="*/ 51 h 60"/>
                  <a:gd name="T48" fmla="*/ 207 w 254"/>
                  <a:gd name="T49" fmla="*/ 55 h 60"/>
                  <a:gd name="T50" fmla="*/ 190 w 254"/>
                  <a:gd name="T51" fmla="*/ 58 h 60"/>
                  <a:gd name="T52" fmla="*/ 171 w 254"/>
                  <a:gd name="T53" fmla="*/ 59 h 60"/>
                  <a:gd name="T54" fmla="*/ 152 w 254"/>
                  <a:gd name="T55" fmla="*/ 60 h 60"/>
                  <a:gd name="T56" fmla="*/ 132 w 254"/>
                  <a:gd name="T57" fmla="*/ 59 h 60"/>
                  <a:gd name="T58" fmla="*/ 112 w 254"/>
                  <a:gd name="T59" fmla="*/ 58 h 60"/>
                  <a:gd name="T60" fmla="*/ 93 w 254"/>
                  <a:gd name="T61" fmla="*/ 56 h 60"/>
                  <a:gd name="T62" fmla="*/ 73 w 254"/>
                  <a:gd name="T63" fmla="*/ 52 h 60"/>
                  <a:gd name="T64" fmla="*/ 55 w 254"/>
                  <a:gd name="T65" fmla="*/ 47 h 60"/>
                  <a:gd name="T66" fmla="*/ 39 w 254"/>
                  <a:gd name="T67" fmla="*/ 40 h 60"/>
                  <a:gd name="T68" fmla="*/ 24 w 254"/>
                  <a:gd name="T69" fmla="*/ 32 h 60"/>
                  <a:gd name="T70" fmla="*/ 11 w 254"/>
                  <a:gd name="T71" fmla="*/ 22 h 60"/>
                  <a:gd name="T72" fmla="*/ 1 w 254"/>
                  <a:gd name="T73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52 h 52"/>
                  <a:gd name="T2" fmla="*/ 6 w 31"/>
                  <a:gd name="T3" fmla="*/ 47 h 52"/>
                  <a:gd name="T4" fmla="*/ 12 w 31"/>
                  <a:gd name="T5" fmla="*/ 40 h 52"/>
                  <a:gd name="T6" fmla="*/ 18 w 31"/>
                  <a:gd name="T7" fmla="*/ 32 h 52"/>
                  <a:gd name="T8" fmla="*/ 24 w 31"/>
                  <a:gd name="T9" fmla="*/ 23 h 52"/>
                  <a:gd name="T10" fmla="*/ 27 w 31"/>
                  <a:gd name="T11" fmla="*/ 15 h 52"/>
                  <a:gd name="T12" fmla="*/ 30 w 31"/>
                  <a:gd name="T13" fmla="*/ 8 h 52"/>
                  <a:gd name="T14" fmla="*/ 31 w 31"/>
                  <a:gd name="T15" fmla="*/ 2 h 52"/>
                  <a:gd name="T16" fmla="*/ 30 w 31"/>
                  <a:gd name="T17" fmla="*/ 0 h 52"/>
                  <a:gd name="T18" fmla="*/ 24 w 31"/>
                  <a:gd name="T19" fmla="*/ 5 h 52"/>
                  <a:gd name="T20" fmla="*/ 18 w 31"/>
                  <a:gd name="T21" fmla="*/ 18 h 52"/>
                  <a:gd name="T22" fmla="*/ 10 w 31"/>
                  <a:gd name="T23" fmla="*/ 37 h 52"/>
                  <a:gd name="T24" fmla="*/ 0 w 31"/>
                  <a:gd name="T2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46 w 46"/>
                  <a:gd name="T1" fmla="*/ 0 h 64"/>
                  <a:gd name="T2" fmla="*/ 46 w 46"/>
                  <a:gd name="T3" fmla="*/ 4 h 64"/>
                  <a:gd name="T4" fmla="*/ 45 w 46"/>
                  <a:gd name="T5" fmla="*/ 9 h 64"/>
                  <a:gd name="T6" fmla="*/ 40 w 46"/>
                  <a:gd name="T7" fmla="*/ 19 h 64"/>
                  <a:gd name="T8" fmla="*/ 34 w 46"/>
                  <a:gd name="T9" fmla="*/ 29 h 64"/>
                  <a:gd name="T10" fmla="*/ 27 w 46"/>
                  <a:gd name="T11" fmla="*/ 40 h 64"/>
                  <a:gd name="T12" fmla="*/ 19 w 46"/>
                  <a:gd name="T13" fmla="*/ 50 h 64"/>
                  <a:gd name="T14" fmla="*/ 9 w 46"/>
                  <a:gd name="T15" fmla="*/ 58 h 64"/>
                  <a:gd name="T16" fmla="*/ 0 w 46"/>
                  <a:gd name="T17" fmla="*/ 64 h 64"/>
                  <a:gd name="T18" fmla="*/ 5 w 46"/>
                  <a:gd name="T19" fmla="*/ 57 h 64"/>
                  <a:gd name="T20" fmla="*/ 11 w 46"/>
                  <a:gd name="T21" fmla="*/ 47 h 64"/>
                  <a:gd name="T22" fmla="*/ 18 w 46"/>
                  <a:gd name="T23" fmla="*/ 37 h 64"/>
                  <a:gd name="T24" fmla="*/ 25 w 46"/>
                  <a:gd name="T25" fmla="*/ 25 h 64"/>
                  <a:gd name="T26" fmla="*/ 32 w 46"/>
                  <a:gd name="T27" fmla="*/ 15 h 64"/>
                  <a:gd name="T28" fmla="*/ 38 w 46"/>
                  <a:gd name="T29" fmla="*/ 7 h 64"/>
                  <a:gd name="T30" fmla="*/ 42 w 46"/>
                  <a:gd name="T31" fmla="*/ 1 h 64"/>
                  <a:gd name="T32" fmla="*/ 46 w 4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58 w 59"/>
                  <a:gd name="T1" fmla="*/ 0 h 74"/>
                  <a:gd name="T2" fmla="*/ 59 w 59"/>
                  <a:gd name="T3" fmla="*/ 4 h 74"/>
                  <a:gd name="T4" fmla="*/ 56 w 59"/>
                  <a:gd name="T5" fmla="*/ 12 h 74"/>
                  <a:gd name="T6" fmla="*/ 50 w 59"/>
                  <a:gd name="T7" fmla="*/ 22 h 74"/>
                  <a:gd name="T8" fmla="*/ 41 w 59"/>
                  <a:gd name="T9" fmla="*/ 35 h 74"/>
                  <a:gd name="T10" fmla="*/ 32 w 59"/>
                  <a:gd name="T11" fmla="*/ 48 h 74"/>
                  <a:gd name="T12" fmla="*/ 20 w 59"/>
                  <a:gd name="T13" fmla="*/ 59 h 74"/>
                  <a:gd name="T14" fmla="*/ 10 w 59"/>
                  <a:gd name="T15" fmla="*/ 68 h 74"/>
                  <a:gd name="T16" fmla="*/ 0 w 59"/>
                  <a:gd name="T17" fmla="*/ 74 h 74"/>
                  <a:gd name="T18" fmla="*/ 4 w 59"/>
                  <a:gd name="T19" fmla="*/ 68 h 74"/>
                  <a:gd name="T20" fmla="*/ 11 w 59"/>
                  <a:gd name="T21" fmla="*/ 58 h 74"/>
                  <a:gd name="T22" fmla="*/ 19 w 59"/>
                  <a:gd name="T23" fmla="*/ 46 h 74"/>
                  <a:gd name="T24" fmla="*/ 30 w 59"/>
                  <a:gd name="T25" fmla="*/ 33 h 74"/>
                  <a:gd name="T26" fmla="*/ 39 w 59"/>
                  <a:gd name="T27" fmla="*/ 20 h 74"/>
                  <a:gd name="T28" fmla="*/ 47 w 59"/>
                  <a:gd name="T29" fmla="*/ 8 h 74"/>
                  <a:gd name="T30" fmla="*/ 54 w 59"/>
                  <a:gd name="T31" fmla="*/ 1 h 74"/>
                  <a:gd name="T32" fmla="*/ 58 w 59"/>
                  <a:gd name="T3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52 w 54"/>
                  <a:gd name="T1" fmla="*/ 0 h 81"/>
                  <a:gd name="T2" fmla="*/ 54 w 54"/>
                  <a:gd name="T3" fmla="*/ 5 h 81"/>
                  <a:gd name="T4" fmla="*/ 51 w 54"/>
                  <a:gd name="T5" fmla="*/ 14 h 81"/>
                  <a:gd name="T6" fmla="*/ 46 w 54"/>
                  <a:gd name="T7" fmla="*/ 25 h 81"/>
                  <a:gd name="T8" fmla="*/ 38 w 54"/>
                  <a:gd name="T9" fmla="*/ 39 h 81"/>
                  <a:gd name="T10" fmla="*/ 28 w 54"/>
                  <a:gd name="T11" fmla="*/ 53 h 81"/>
                  <a:gd name="T12" fmla="*/ 19 w 54"/>
                  <a:gd name="T13" fmla="*/ 66 h 81"/>
                  <a:gd name="T14" fmla="*/ 9 w 54"/>
                  <a:gd name="T15" fmla="*/ 75 h 81"/>
                  <a:gd name="T16" fmla="*/ 0 w 54"/>
                  <a:gd name="T17" fmla="*/ 81 h 81"/>
                  <a:gd name="T18" fmla="*/ 3 w 54"/>
                  <a:gd name="T19" fmla="*/ 75 h 81"/>
                  <a:gd name="T20" fmla="*/ 9 w 54"/>
                  <a:gd name="T21" fmla="*/ 64 h 81"/>
                  <a:gd name="T22" fmla="*/ 17 w 54"/>
                  <a:gd name="T23" fmla="*/ 51 h 81"/>
                  <a:gd name="T24" fmla="*/ 25 w 54"/>
                  <a:gd name="T25" fmla="*/ 36 h 81"/>
                  <a:gd name="T26" fmla="*/ 34 w 54"/>
                  <a:gd name="T27" fmla="*/ 22 h 81"/>
                  <a:gd name="T28" fmla="*/ 42 w 54"/>
                  <a:gd name="T29" fmla="*/ 10 h 81"/>
                  <a:gd name="T30" fmla="*/ 48 w 54"/>
                  <a:gd name="T31" fmla="*/ 2 h 81"/>
                  <a:gd name="T32" fmla="*/ 52 w 54"/>
                  <a:gd name="T3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6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46 w 46"/>
                  <a:gd name="T1" fmla="*/ 0 h 73"/>
                  <a:gd name="T2" fmla="*/ 46 w 46"/>
                  <a:gd name="T3" fmla="*/ 4 h 73"/>
                  <a:gd name="T4" fmla="*/ 44 w 46"/>
                  <a:gd name="T5" fmla="*/ 12 h 73"/>
                  <a:gd name="T6" fmla="*/ 38 w 46"/>
                  <a:gd name="T7" fmla="*/ 22 h 73"/>
                  <a:gd name="T8" fmla="*/ 32 w 46"/>
                  <a:gd name="T9" fmla="*/ 35 h 73"/>
                  <a:gd name="T10" fmla="*/ 24 w 46"/>
                  <a:gd name="T11" fmla="*/ 49 h 73"/>
                  <a:gd name="T12" fmla="*/ 15 w 46"/>
                  <a:gd name="T13" fmla="*/ 60 h 73"/>
                  <a:gd name="T14" fmla="*/ 7 w 46"/>
                  <a:gd name="T15" fmla="*/ 68 h 73"/>
                  <a:gd name="T16" fmla="*/ 0 w 46"/>
                  <a:gd name="T17" fmla="*/ 73 h 73"/>
                  <a:gd name="T18" fmla="*/ 4 w 46"/>
                  <a:gd name="T19" fmla="*/ 66 h 73"/>
                  <a:gd name="T20" fmla="*/ 9 w 46"/>
                  <a:gd name="T21" fmla="*/ 55 h 73"/>
                  <a:gd name="T22" fmla="*/ 15 w 46"/>
                  <a:gd name="T23" fmla="*/ 43 h 73"/>
                  <a:gd name="T24" fmla="*/ 22 w 46"/>
                  <a:gd name="T25" fmla="*/ 29 h 73"/>
                  <a:gd name="T26" fmla="*/ 29 w 46"/>
                  <a:gd name="T27" fmla="*/ 17 h 73"/>
                  <a:gd name="T28" fmla="*/ 36 w 46"/>
                  <a:gd name="T29" fmla="*/ 7 h 73"/>
                  <a:gd name="T30" fmla="*/ 42 w 46"/>
                  <a:gd name="T31" fmla="*/ 1 h 73"/>
                  <a:gd name="T32" fmla="*/ 46 w 46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7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38 w 39"/>
                  <a:gd name="T1" fmla="*/ 0 h 61"/>
                  <a:gd name="T2" fmla="*/ 39 w 39"/>
                  <a:gd name="T3" fmla="*/ 3 h 61"/>
                  <a:gd name="T4" fmla="*/ 38 w 39"/>
                  <a:gd name="T5" fmla="*/ 10 h 61"/>
                  <a:gd name="T6" fmla="*/ 36 w 39"/>
                  <a:gd name="T7" fmla="*/ 19 h 61"/>
                  <a:gd name="T8" fmla="*/ 31 w 39"/>
                  <a:gd name="T9" fmla="*/ 28 h 61"/>
                  <a:gd name="T10" fmla="*/ 26 w 39"/>
                  <a:gd name="T11" fmla="*/ 39 h 61"/>
                  <a:gd name="T12" fmla="*/ 18 w 39"/>
                  <a:gd name="T13" fmla="*/ 48 h 61"/>
                  <a:gd name="T14" fmla="*/ 9 w 39"/>
                  <a:gd name="T15" fmla="*/ 56 h 61"/>
                  <a:gd name="T16" fmla="*/ 0 w 39"/>
                  <a:gd name="T17" fmla="*/ 61 h 61"/>
                  <a:gd name="T18" fmla="*/ 5 w 39"/>
                  <a:gd name="T19" fmla="*/ 55 h 61"/>
                  <a:gd name="T20" fmla="*/ 9 w 39"/>
                  <a:gd name="T21" fmla="*/ 46 h 61"/>
                  <a:gd name="T22" fmla="*/ 15 w 39"/>
                  <a:gd name="T23" fmla="*/ 35 h 61"/>
                  <a:gd name="T24" fmla="*/ 21 w 39"/>
                  <a:gd name="T25" fmla="*/ 25 h 61"/>
                  <a:gd name="T26" fmla="*/ 26 w 39"/>
                  <a:gd name="T27" fmla="*/ 15 h 61"/>
                  <a:gd name="T28" fmla="*/ 31 w 39"/>
                  <a:gd name="T29" fmla="*/ 6 h 61"/>
                  <a:gd name="T30" fmla="*/ 35 w 39"/>
                  <a:gd name="T31" fmla="*/ 1 h 61"/>
                  <a:gd name="T32" fmla="*/ 38 w 39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8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6 w 10"/>
                  <a:gd name="T1" fmla="*/ 0 h 35"/>
                  <a:gd name="T2" fmla="*/ 9 w 10"/>
                  <a:gd name="T3" fmla="*/ 5 h 35"/>
                  <a:gd name="T4" fmla="*/ 10 w 10"/>
                  <a:gd name="T5" fmla="*/ 17 h 35"/>
                  <a:gd name="T6" fmla="*/ 7 w 10"/>
                  <a:gd name="T7" fmla="*/ 28 h 35"/>
                  <a:gd name="T8" fmla="*/ 0 w 10"/>
                  <a:gd name="T9" fmla="*/ 35 h 35"/>
                  <a:gd name="T10" fmla="*/ 3 w 10"/>
                  <a:gd name="T11" fmla="*/ 25 h 35"/>
                  <a:gd name="T12" fmla="*/ 3 w 10"/>
                  <a:gd name="T13" fmla="*/ 12 h 35"/>
                  <a:gd name="T14" fmla="*/ 2 w 10"/>
                  <a:gd name="T15" fmla="*/ 2 h 35"/>
                  <a:gd name="T16" fmla="*/ 6 w 10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52 w 53"/>
                  <a:gd name="T1" fmla="*/ 0 h 68"/>
                  <a:gd name="T2" fmla="*/ 53 w 53"/>
                  <a:gd name="T3" fmla="*/ 3 h 68"/>
                  <a:gd name="T4" fmla="*/ 51 w 53"/>
                  <a:gd name="T5" fmla="*/ 11 h 68"/>
                  <a:gd name="T6" fmla="*/ 46 w 53"/>
                  <a:gd name="T7" fmla="*/ 21 h 68"/>
                  <a:gd name="T8" fmla="*/ 39 w 53"/>
                  <a:gd name="T9" fmla="*/ 32 h 68"/>
                  <a:gd name="T10" fmla="*/ 30 w 53"/>
                  <a:gd name="T11" fmla="*/ 43 h 68"/>
                  <a:gd name="T12" fmla="*/ 21 w 53"/>
                  <a:gd name="T13" fmla="*/ 54 h 68"/>
                  <a:gd name="T14" fmla="*/ 11 w 53"/>
                  <a:gd name="T15" fmla="*/ 62 h 68"/>
                  <a:gd name="T16" fmla="*/ 0 w 53"/>
                  <a:gd name="T17" fmla="*/ 68 h 68"/>
                  <a:gd name="T18" fmla="*/ 5 w 53"/>
                  <a:gd name="T19" fmla="*/ 62 h 68"/>
                  <a:gd name="T20" fmla="*/ 11 w 53"/>
                  <a:gd name="T21" fmla="*/ 53 h 68"/>
                  <a:gd name="T22" fmla="*/ 18 w 53"/>
                  <a:gd name="T23" fmla="*/ 41 h 68"/>
                  <a:gd name="T24" fmla="*/ 27 w 53"/>
                  <a:gd name="T25" fmla="*/ 30 h 68"/>
                  <a:gd name="T26" fmla="*/ 35 w 53"/>
                  <a:gd name="T27" fmla="*/ 18 h 68"/>
                  <a:gd name="T28" fmla="*/ 42 w 53"/>
                  <a:gd name="T29" fmla="*/ 8 h 68"/>
                  <a:gd name="T30" fmla="*/ 48 w 53"/>
                  <a:gd name="T31" fmla="*/ 1 h 68"/>
                  <a:gd name="T32" fmla="*/ 52 w 53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0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50 w 52"/>
                  <a:gd name="T1" fmla="*/ 0 h 78"/>
                  <a:gd name="T2" fmla="*/ 52 w 52"/>
                  <a:gd name="T3" fmla="*/ 4 h 78"/>
                  <a:gd name="T4" fmla="*/ 49 w 52"/>
                  <a:gd name="T5" fmla="*/ 14 h 78"/>
                  <a:gd name="T6" fmla="*/ 45 w 52"/>
                  <a:gd name="T7" fmla="*/ 25 h 78"/>
                  <a:gd name="T8" fmla="*/ 38 w 52"/>
                  <a:gd name="T9" fmla="*/ 39 h 78"/>
                  <a:gd name="T10" fmla="*/ 28 w 52"/>
                  <a:gd name="T11" fmla="*/ 52 h 78"/>
                  <a:gd name="T12" fmla="*/ 18 w 52"/>
                  <a:gd name="T13" fmla="*/ 64 h 78"/>
                  <a:gd name="T14" fmla="*/ 9 w 52"/>
                  <a:gd name="T15" fmla="*/ 74 h 78"/>
                  <a:gd name="T16" fmla="*/ 0 w 52"/>
                  <a:gd name="T17" fmla="*/ 78 h 78"/>
                  <a:gd name="T18" fmla="*/ 3 w 52"/>
                  <a:gd name="T19" fmla="*/ 72 h 78"/>
                  <a:gd name="T20" fmla="*/ 9 w 52"/>
                  <a:gd name="T21" fmla="*/ 62 h 78"/>
                  <a:gd name="T22" fmla="*/ 16 w 52"/>
                  <a:gd name="T23" fmla="*/ 48 h 78"/>
                  <a:gd name="T24" fmla="*/ 25 w 52"/>
                  <a:gd name="T25" fmla="*/ 34 h 78"/>
                  <a:gd name="T26" fmla="*/ 33 w 52"/>
                  <a:gd name="T27" fmla="*/ 20 h 78"/>
                  <a:gd name="T28" fmla="*/ 41 w 52"/>
                  <a:gd name="T29" fmla="*/ 9 h 78"/>
                  <a:gd name="T30" fmla="*/ 47 w 52"/>
                  <a:gd name="T31" fmla="*/ 2 h 78"/>
                  <a:gd name="T32" fmla="*/ 50 w 5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37 w 38"/>
                  <a:gd name="T1" fmla="*/ 0 h 75"/>
                  <a:gd name="T2" fmla="*/ 38 w 38"/>
                  <a:gd name="T3" fmla="*/ 3 h 75"/>
                  <a:gd name="T4" fmla="*/ 37 w 38"/>
                  <a:gd name="T5" fmla="*/ 11 h 75"/>
                  <a:gd name="T6" fmla="*/ 34 w 38"/>
                  <a:gd name="T7" fmla="*/ 23 h 75"/>
                  <a:gd name="T8" fmla="*/ 30 w 38"/>
                  <a:gd name="T9" fmla="*/ 35 h 75"/>
                  <a:gd name="T10" fmla="*/ 24 w 38"/>
                  <a:gd name="T11" fmla="*/ 47 h 75"/>
                  <a:gd name="T12" fmla="*/ 17 w 38"/>
                  <a:gd name="T13" fmla="*/ 59 h 75"/>
                  <a:gd name="T14" fmla="*/ 9 w 38"/>
                  <a:gd name="T15" fmla="*/ 69 h 75"/>
                  <a:gd name="T16" fmla="*/ 0 w 38"/>
                  <a:gd name="T17" fmla="*/ 75 h 75"/>
                  <a:gd name="T18" fmla="*/ 3 w 38"/>
                  <a:gd name="T19" fmla="*/ 68 h 75"/>
                  <a:gd name="T20" fmla="*/ 8 w 38"/>
                  <a:gd name="T21" fmla="*/ 56 h 75"/>
                  <a:gd name="T22" fmla="*/ 12 w 38"/>
                  <a:gd name="T23" fmla="*/ 44 h 75"/>
                  <a:gd name="T24" fmla="*/ 18 w 38"/>
                  <a:gd name="T25" fmla="*/ 31 h 75"/>
                  <a:gd name="T26" fmla="*/ 24 w 38"/>
                  <a:gd name="T27" fmla="*/ 18 h 75"/>
                  <a:gd name="T28" fmla="*/ 28 w 38"/>
                  <a:gd name="T29" fmla="*/ 8 h 75"/>
                  <a:gd name="T30" fmla="*/ 33 w 38"/>
                  <a:gd name="T31" fmla="*/ 1 h 75"/>
                  <a:gd name="T32" fmla="*/ 37 w 38"/>
                  <a:gd name="T3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40 w 41"/>
                  <a:gd name="T1" fmla="*/ 0 h 56"/>
                  <a:gd name="T2" fmla="*/ 41 w 41"/>
                  <a:gd name="T3" fmla="*/ 4 h 56"/>
                  <a:gd name="T4" fmla="*/ 37 w 41"/>
                  <a:gd name="T5" fmla="*/ 11 h 56"/>
                  <a:gd name="T6" fmla="*/ 33 w 41"/>
                  <a:gd name="T7" fmla="*/ 20 h 56"/>
                  <a:gd name="T8" fmla="*/ 27 w 41"/>
                  <a:gd name="T9" fmla="*/ 29 h 56"/>
                  <a:gd name="T10" fmla="*/ 19 w 41"/>
                  <a:gd name="T11" fmla="*/ 39 h 56"/>
                  <a:gd name="T12" fmla="*/ 12 w 41"/>
                  <a:gd name="T13" fmla="*/ 48 h 56"/>
                  <a:gd name="T14" fmla="*/ 5 w 41"/>
                  <a:gd name="T15" fmla="*/ 53 h 56"/>
                  <a:gd name="T16" fmla="*/ 0 w 41"/>
                  <a:gd name="T17" fmla="*/ 56 h 56"/>
                  <a:gd name="T18" fmla="*/ 4 w 41"/>
                  <a:gd name="T19" fmla="*/ 50 h 56"/>
                  <a:gd name="T20" fmla="*/ 8 w 41"/>
                  <a:gd name="T21" fmla="*/ 43 h 56"/>
                  <a:gd name="T22" fmla="*/ 14 w 41"/>
                  <a:gd name="T23" fmla="*/ 34 h 56"/>
                  <a:gd name="T24" fmla="*/ 20 w 41"/>
                  <a:gd name="T25" fmla="*/ 24 h 56"/>
                  <a:gd name="T26" fmla="*/ 26 w 41"/>
                  <a:gd name="T27" fmla="*/ 15 h 56"/>
                  <a:gd name="T28" fmla="*/ 32 w 41"/>
                  <a:gd name="T29" fmla="*/ 8 h 56"/>
                  <a:gd name="T30" fmla="*/ 36 w 41"/>
                  <a:gd name="T31" fmla="*/ 3 h 56"/>
                  <a:gd name="T32" fmla="*/ 40 w 4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2 w 14"/>
                  <a:gd name="T1" fmla="*/ 0 h 41"/>
                  <a:gd name="T2" fmla="*/ 14 w 14"/>
                  <a:gd name="T3" fmla="*/ 7 h 41"/>
                  <a:gd name="T4" fmla="*/ 12 w 14"/>
                  <a:gd name="T5" fmla="*/ 21 h 41"/>
                  <a:gd name="T6" fmla="*/ 8 w 14"/>
                  <a:gd name="T7" fmla="*/ 34 h 41"/>
                  <a:gd name="T8" fmla="*/ 0 w 14"/>
                  <a:gd name="T9" fmla="*/ 41 h 41"/>
                  <a:gd name="T10" fmla="*/ 4 w 14"/>
                  <a:gd name="T11" fmla="*/ 30 h 41"/>
                  <a:gd name="T12" fmla="*/ 6 w 14"/>
                  <a:gd name="T13" fmla="*/ 15 h 41"/>
                  <a:gd name="T14" fmla="*/ 8 w 14"/>
                  <a:gd name="T15" fmla="*/ 4 h 41"/>
                  <a:gd name="T16" fmla="*/ 12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4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32 h 32"/>
                  <a:gd name="T2" fmla="*/ 6 w 33"/>
                  <a:gd name="T3" fmla="*/ 24 h 32"/>
                  <a:gd name="T4" fmla="*/ 14 w 33"/>
                  <a:gd name="T5" fmla="*/ 11 h 32"/>
                  <a:gd name="T6" fmla="*/ 23 w 33"/>
                  <a:gd name="T7" fmla="*/ 1 h 32"/>
                  <a:gd name="T8" fmla="*/ 31 w 33"/>
                  <a:gd name="T9" fmla="*/ 0 h 32"/>
                  <a:gd name="T10" fmla="*/ 33 w 33"/>
                  <a:gd name="T11" fmla="*/ 3 h 32"/>
                  <a:gd name="T12" fmla="*/ 31 w 33"/>
                  <a:gd name="T13" fmla="*/ 8 h 32"/>
                  <a:gd name="T14" fmla="*/ 27 w 33"/>
                  <a:gd name="T15" fmla="*/ 13 h 32"/>
                  <a:gd name="T16" fmla="*/ 21 w 33"/>
                  <a:gd name="T17" fmla="*/ 17 h 32"/>
                  <a:gd name="T18" fmla="*/ 15 w 33"/>
                  <a:gd name="T19" fmla="*/ 22 h 32"/>
                  <a:gd name="T20" fmla="*/ 10 w 33"/>
                  <a:gd name="T21" fmla="*/ 25 h 32"/>
                  <a:gd name="T22" fmla="*/ 4 w 33"/>
                  <a:gd name="T23" fmla="*/ 30 h 32"/>
                  <a:gd name="T24" fmla="*/ 0 w 33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5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8 h 9"/>
                  <a:gd name="T2" fmla="*/ 3 w 42"/>
                  <a:gd name="T3" fmla="*/ 8 h 9"/>
                  <a:gd name="T4" fmla="*/ 8 w 42"/>
                  <a:gd name="T5" fmla="*/ 8 h 9"/>
                  <a:gd name="T6" fmla="*/ 15 w 42"/>
                  <a:gd name="T7" fmla="*/ 8 h 9"/>
                  <a:gd name="T8" fmla="*/ 22 w 42"/>
                  <a:gd name="T9" fmla="*/ 9 h 9"/>
                  <a:gd name="T10" fmla="*/ 29 w 42"/>
                  <a:gd name="T11" fmla="*/ 9 h 9"/>
                  <a:gd name="T12" fmla="*/ 36 w 42"/>
                  <a:gd name="T13" fmla="*/ 8 h 9"/>
                  <a:gd name="T14" fmla="*/ 41 w 42"/>
                  <a:gd name="T15" fmla="*/ 6 h 9"/>
                  <a:gd name="T16" fmla="*/ 42 w 42"/>
                  <a:gd name="T17" fmla="*/ 3 h 9"/>
                  <a:gd name="T18" fmla="*/ 41 w 42"/>
                  <a:gd name="T19" fmla="*/ 1 h 9"/>
                  <a:gd name="T20" fmla="*/ 36 w 42"/>
                  <a:gd name="T21" fmla="*/ 0 h 9"/>
                  <a:gd name="T22" fmla="*/ 30 w 42"/>
                  <a:gd name="T23" fmla="*/ 0 h 9"/>
                  <a:gd name="T24" fmla="*/ 24 w 42"/>
                  <a:gd name="T25" fmla="*/ 1 h 9"/>
                  <a:gd name="T26" fmla="*/ 16 w 42"/>
                  <a:gd name="T27" fmla="*/ 3 h 9"/>
                  <a:gd name="T28" fmla="*/ 11 w 42"/>
                  <a:gd name="T29" fmla="*/ 4 h 9"/>
                  <a:gd name="T30" fmla="*/ 5 w 42"/>
                  <a:gd name="T31" fmla="*/ 7 h 9"/>
                  <a:gd name="T32" fmla="*/ 0 w 42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6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6 w 42"/>
                  <a:gd name="T3" fmla="*/ 2 h 31"/>
                  <a:gd name="T4" fmla="*/ 13 w 42"/>
                  <a:gd name="T5" fmla="*/ 7 h 31"/>
                  <a:gd name="T6" fmla="*/ 20 w 42"/>
                  <a:gd name="T7" fmla="*/ 12 h 31"/>
                  <a:gd name="T8" fmla="*/ 28 w 42"/>
                  <a:gd name="T9" fmla="*/ 16 h 31"/>
                  <a:gd name="T10" fmla="*/ 34 w 42"/>
                  <a:gd name="T11" fmla="*/ 21 h 31"/>
                  <a:gd name="T12" fmla="*/ 39 w 42"/>
                  <a:gd name="T13" fmla="*/ 25 h 31"/>
                  <a:gd name="T14" fmla="*/ 42 w 42"/>
                  <a:gd name="T15" fmla="*/ 29 h 31"/>
                  <a:gd name="T16" fmla="*/ 41 w 42"/>
                  <a:gd name="T17" fmla="*/ 31 h 31"/>
                  <a:gd name="T18" fmla="*/ 37 w 42"/>
                  <a:gd name="T19" fmla="*/ 31 h 31"/>
                  <a:gd name="T20" fmla="*/ 32 w 42"/>
                  <a:gd name="T21" fmla="*/ 29 h 31"/>
                  <a:gd name="T22" fmla="*/ 27 w 42"/>
                  <a:gd name="T23" fmla="*/ 25 h 31"/>
                  <a:gd name="T24" fmla="*/ 21 w 42"/>
                  <a:gd name="T25" fmla="*/ 20 h 31"/>
                  <a:gd name="T26" fmla="*/ 14 w 42"/>
                  <a:gd name="T27" fmla="*/ 14 h 31"/>
                  <a:gd name="T28" fmla="*/ 8 w 42"/>
                  <a:gd name="T29" fmla="*/ 8 h 31"/>
                  <a:gd name="T30" fmla="*/ 4 w 42"/>
                  <a:gd name="T31" fmla="*/ 3 h 31"/>
                  <a:gd name="T32" fmla="*/ 0 w 4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6 w 10"/>
                  <a:gd name="T1" fmla="*/ 0 h 52"/>
                  <a:gd name="T2" fmla="*/ 8 w 10"/>
                  <a:gd name="T3" fmla="*/ 14 h 52"/>
                  <a:gd name="T4" fmla="*/ 10 w 10"/>
                  <a:gd name="T5" fmla="*/ 30 h 52"/>
                  <a:gd name="T6" fmla="*/ 10 w 10"/>
                  <a:gd name="T7" fmla="*/ 45 h 52"/>
                  <a:gd name="T8" fmla="*/ 4 w 10"/>
                  <a:gd name="T9" fmla="*/ 52 h 52"/>
                  <a:gd name="T10" fmla="*/ 0 w 10"/>
                  <a:gd name="T11" fmla="*/ 46 h 52"/>
                  <a:gd name="T12" fmla="*/ 1 w 10"/>
                  <a:gd name="T13" fmla="*/ 31 h 52"/>
                  <a:gd name="T14" fmla="*/ 3 w 10"/>
                  <a:gd name="T15" fmla="*/ 14 h 52"/>
                  <a:gd name="T16" fmla="*/ 6 w 10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9 w 19"/>
                  <a:gd name="T1" fmla="*/ 0 h 51"/>
                  <a:gd name="T2" fmla="*/ 18 w 19"/>
                  <a:gd name="T3" fmla="*/ 12 h 51"/>
                  <a:gd name="T4" fmla="*/ 15 w 19"/>
                  <a:gd name="T5" fmla="*/ 29 h 51"/>
                  <a:gd name="T6" fmla="*/ 10 w 19"/>
                  <a:gd name="T7" fmla="*/ 44 h 51"/>
                  <a:gd name="T8" fmla="*/ 2 w 19"/>
                  <a:gd name="T9" fmla="*/ 51 h 51"/>
                  <a:gd name="T10" fmla="*/ 0 w 19"/>
                  <a:gd name="T11" fmla="*/ 44 h 51"/>
                  <a:gd name="T12" fmla="*/ 6 w 19"/>
                  <a:gd name="T13" fmla="*/ 29 h 51"/>
                  <a:gd name="T14" fmla="*/ 14 w 19"/>
                  <a:gd name="T15" fmla="*/ 12 h 51"/>
                  <a:gd name="T16" fmla="*/ 19 w 1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2 w 10"/>
                  <a:gd name="T1" fmla="*/ 0 h 48"/>
                  <a:gd name="T2" fmla="*/ 6 w 10"/>
                  <a:gd name="T3" fmla="*/ 7 h 48"/>
                  <a:gd name="T4" fmla="*/ 10 w 10"/>
                  <a:gd name="T5" fmla="*/ 22 h 48"/>
                  <a:gd name="T6" fmla="*/ 10 w 10"/>
                  <a:gd name="T7" fmla="*/ 38 h 48"/>
                  <a:gd name="T8" fmla="*/ 4 w 10"/>
                  <a:gd name="T9" fmla="*/ 48 h 48"/>
                  <a:gd name="T10" fmla="*/ 0 w 10"/>
                  <a:gd name="T11" fmla="*/ 45 h 48"/>
                  <a:gd name="T12" fmla="*/ 0 w 10"/>
                  <a:gd name="T13" fmla="*/ 31 h 48"/>
                  <a:gd name="T14" fmla="*/ 2 w 10"/>
                  <a:gd name="T15" fmla="*/ 13 h 48"/>
                  <a:gd name="T16" fmla="*/ 2 w 10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5 w 11"/>
                  <a:gd name="T3" fmla="*/ 10 h 52"/>
                  <a:gd name="T4" fmla="*/ 9 w 11"/>
                  <a:gd name="T5" fmla="*/ 26 h 52"/>
                  <a:gd name="T6" fmla="*/ 11 w 11"/>
                  <a:gd name="T7" fmla="*/ 42 h 52"/>
                  <a:gd name="T8" fmla="*/ 8 w 11"/>
                  <a:gd name="T9" fmla="*/ 52 h 52"/>
                  <a:gd name="T10" fmla="*/ 5 w 11"/>
                  <a:gd name="T11" fmla="*/ 48 h 52"/>
                  <a:gd name="T12" fmla="*/ 2 w 11"/>
                  <a:gd name="T13" fmla="*/ 34 h 52"/>
                  <a:gd name="T14" fmla="*/ 2 w 11"/>
                  <a:gd name="T15" fmla="*/ 16 h 52"/>
                  <a:gd name="T16" fmla="*/ 0 w 11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5 w 14"/>
                  <a:gd name="T3" fmla="*/ 11 h 52"/>
                  <a:gd name="T4" fmla="*/ 12 w 14"/>
                  <a:gd name="T5" fmla="*/ 29 h 52"/>
                  <a:gd name="T6" fmla="*/ 14 w 14"/>
                  <a:gd name="T7" fmla="*/ 45 h 52"/>
                  <a:gd name="T8" fmla="*/ 12 w 14"/>
                  <a:gd name="T9" fmla="*/ 52 h 52"/>
                  <a:gd name="T10" fmla="*/ 6 w 14"/>
                  <a:gd name="T11" fmla="*/ 46 h 52"/>
                  <a:gd name="T12" fmla="*/ 4 w 14"/>
                  <a:gd name="T13" fmla="*/ 31 h 52"/>
                  <a:gd name="T14" fmla="*/ 3 w 14"/>
                  <a:gd name="T15" fmla="*/ 15 h 52"/>
                  <a:gd name="T16" fmla="*/ 0 w 1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2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8 w 17"/>
                  <a:gd name="T3" fmla="*/ 15 h 58"/>
                  <a:gd name="T4" fmla="*/ 15 w 17"/>
                  <a:gd name="T5" fmla="*/ 34 h 58"/>
                  <a:gd name="T6" fmla="*/ 17 w 17"/>
                  <a:gd name="T7" fmla="*/ 50 h 58"/>
                  <a:gd name="T8" fmla="*/ 12 w 17"/>
                  <a:gd name="T9" fmla="*/ 58 h 58"/>
                  <a:gd name="T10" fmla="*/ 6 w 17"/>
                  <a:gd name="T11" fmla="*/ 51 h 58"/>
                  <a:gd name="T12" fmla="*/ 3 w 17"/>
                  <a:gd name="T13" fmla="*/ 34 h 58"/>
                  <a:gd name="T14" fmla="*/ 2 w 17"/>
                  <a:gd name="T15" fmla="*/ 14 h 58"/>
                  <a:gd name="T16" fmla="*/ 0 w 17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7 w 23"/>
                  <a:gd name="T3" fmla="*/ 14 h 61"/>
                  <a:gd name="T4" fmla="*/ 17 w 23"/>
                  <a:gd name="T5" fmla="*/ 35 h 61"/>
                  <a:gd name="T6" fmla="*/ 23 w 23"/>
                  <a:gd name="T7" fmla="*/ 54 h 61"/>
                  <a:gd name="T8" fmla="*/ 19 w 23"/>
                  <a:gd name="T9" fmla="*/ 61 h 61"/>
                  <a:gd name="T10" fmla="*/ 11 w 23"/>
                  <a:gd name="T11" fmla="*/ 52 h 61"/>
                  <a:gd name="T12" fmla="*/ 7 w 23"/>
                  <a:gd name="T13" fmla="*/ 32 h 61"/>
                  <a:gd name="T14" fmla="*/ 2 w 23"/>
                  <a:gd name="T15" fmla="*/ 12 h 61"/>
                  <a:gd name="T16" fmla="*/ 0 w 23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6 w 30"/>
                  <a:gd name="T3" fmla="*/ 5 h 66"/>
                  <a:gd name="T4" fmla="*/ 12 w 30"/>
                  <a:gd name="T5" fmla="*/ 15 h 66"/>
                  <a:gd name="T6" fmla="*/ 18 w 30"/>
                  <a:gd name="T7" fmla="*/ 25 h 66"/>
                  <a:gd name="T8" fmla="*/ 24 w 30"/>
                  <a:gd name="T9" fmla="*/ 36 h 66"/>
                  <a:gd name="T10" fmla="*/ 27 w 30"/>
                  <a:gd name="T11" fmla="*/ 48 h 66"/>
                  <a:gd name="T12" fmla="*/ 30 w 30"/>
                  <a:gd name="T13" fmla="*/ 57 h 66"/>
                  <a:gd name="T14" fmla="*/ 29 w 30"/>
                  <a:gd name="T15" fmla="*/ 64 h 66"/>
                  <a:gd name="T16" fmla="*/ 25 w 30"/>
                  <a:gd name="T17" fmla="*/ 66 h 66"/>
                  <a:gd name="T18" fmla="*/ 16 w 30"/>
                  <a:gd name="T19" fmla="*/ 59 h 66"/>
                  <a:gd name="T20" fmla="*/ 8 w 30"/>
                  <a:gd name="T21" fmla="*/ 40 h 66"/>
                  <a:gd name="T22" fmla="*/ 3 w 30"/>
                  <a:gd name="T23" fmla="*/ 17 h 66"/>
                  <a:gd name="T24" fmla="*/ 0 w 3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7 w 46"/>
                  <a:gd name="T3" fmla="*/ 5 h 61"/>
                  <a:gd name="T4" fmla="*/ 15 w 46"/>
                  <a:gd name="T5" fmla="*/ 13 h 61"/>
                  <a:gd name="T6" fmla="*/ 24 w 46"/>
                  <a:gd name="T7" fmla="*/ 22 h 61"/>
                  <a:gd name="T8" fmla="*/ 32 w 46"/>
                  <a:gd name="T9" fmla="*/ 32 h 61"/>
                  <a:gd name="T10" fmla="*/ 39 w 46"/>
                  <a:gd name="T11" fmla="*/ 43 h 61"/>
                  <a:gd name="T12" fmla="*/ 44 w 46"/>
                  <a:gd name="T13" fmla="*/ 51 h 61"/>
                  <a:gd name="T14" fmla="*/ 46 w 46"/>
                  <a:gd name="T15" fmla="*/ 58 h 61"/>
                  <a:gd name="T16" fmla="*/ 45 w 46"/>
                  <a:gd name="T17" fmla="*/ 61 h 61"/>
                  <a:gd name="T18" fmla="*/ 40 w 46"/>
                  <a:gd name="T19" fmla="*/ 61 h 61"/>
                  <a:gd name="T20" fmla="*/ 35 w 46"/>
                  <a:gd name="T21" fmla="*/ 57 h 61"/>
                  <a:gd name="T22" fmla="*/ 28 w 46"/>
                  <a:gd name="T23" fmla="*/ 50 h 61"/>
                  <a:gd name="T24" fmla="*/ 21 w 46"/>
                  <a:gd name="T25" fmla="*/ 41 h 61"/>
                  <a:gd name="T26" fmla="*/ 14 w 46"/>
                  <a:gd name="T27" fmla="*/ 30 h 61"/>
                  <a:gd name="T28" fmla="*/ 8 w 46"/>
                  <a:gd name="T29" fmla="*/ 20 h 61"/>
                  <a:gd name="T30" fmla="*/ 2 w 46"/>
                  <a:gd name="T31" fmla="*/ 9 h 61"/>
                  <a:gd name="T32" fmla="*/ 0 w 46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7 w 58"/>
                  <a:gd name="T3" fmla="*/ 3 h 51"/>
                  <a:gd name="T4" fmla="*/ 16 w 58"/>
                  <a:gd name="T5" fmla="*/ 10 h 51"/>
                  <a:gd name="T6" fmla="*/ 27 w 58"/>
                  <a:gd name="T7" fmla="*/ 17 h 51"/>
                  <a:gd name="T8" fmla="*/ 37 w 58"/>
                  <a:gd name="T9" fmla="*/ 25 h 51"/>
                  <a:gd name="T10" fmla="*/ 48 w 58"/>
                  <a:gd name="T11" fmla="*/ 33 h 51"/>
                  <a:gd name="T12" fmla="*/ 54 w 58"/>
                  <a:gd name="T13" fmla="*/ 40 h 51"/>
                  <a:gd name="T14" fmla="*/ 58 w 58"/>
                  <a:gd name="T15" fmla="*/ 47 h 51"/>
                  <a:gd name="T16" fmla="*/ 57 w 58"/>
                  <a:gd name="T17" fmla="*/ 51 h 51"/>
                  <a:gd name="T18" fmla="*/ 51 w 58"/>
                  <a:gd name="T19" fmla="*/ 51 h 51"/>
                  <a:gd name="T20" fmla="*/ 44 w 58"/>
                  <a:gd name="T21" fmla="*/ 47 h 51"/>
                  <a:gd name="T22" fmla="*/ 35 w 58"/>
                  <a:gd name="T23" fmla="*/ 40 h 51"/>
                  <a:gd name="T24" fmla="*/ 25 w 58"/>
                  <a:gd name="T25" fmla="*/ 32 h 51"/>
                  <a:gd name="T26" fmla="*/ 15 w 58"/>
                  <a:gd name="T27" fmla="*/ 22 h 51"/>
                  <a:gd name="T28" fmla="*/ 7 w 58"/>
                  <a:gd name="T29" fmla="*/ 14 h 51"/>
                  <a:gd name="T30" fmla="*/ 3 w 58"/>
                  <a:gd name="T31" fmla="*/ 6 h 51"/>
                  <a:gd name="T32" fmla="*/ 0 w 58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49 w 51"/>
                  <a:gd name="T1" fmla="*/ 47 h 47"/>
                  <a:gd name="T2" fmla="*/ 46 w 51"/>
                  <a:gd name="T3" fmla="*/ 45 h 47"/>
                  <a:gd name="T4" fmla="*/ 42 w 51"/>
                  <a:gd name="T5" fmla="*/ 42 h 47"/>
                  <a:gd name="T6" fmla="*/ 35 w 51"/>
                  <a:gd name="T7" fmla="*/ 35 h 47"/>
                  <a:gd name="T8" fmla="*/ 28 w 51"/>
                  <a:gd name="T9" fmla="*/ 27 h 47"/>
                  <a:gd name="T10" fmla="*/ 21 w 51"/>
                  <a:gd name="T11" fmla="*/ 19 h 47"/>
                  <a:gd name="T12" fmla="*/ 13 w 51"/>
                  <a:gd name="T13" fmla="*/ 11 h 47"/>
                  <a:gd name="T14" fmla="*/ 6 w 51"/>
                  <a:gd name="T15" fmla="*/ 5 h 47"/>
                  <a:gd name="T16" fmla="*/ 0 w 51"/>
                  <a:gd name="T17" fmla="*/ 0 h 47"/>
                  <a:gd name="T18" fmla="*/ 8 w 51"/>
                  <a:gd name="T19" fmla="*/ 3 h 47"/>
                  <a:gd name="T20" fmla="*/ 19 w 51"/>
                  <a:gd name="T21" fmla="*/ 7 h 47"/>
                  <a:gd name="T22" fmla="*/ 28 w 51"/>
                  <a:gd name="T23" fmla="*/ 14 h 47"/>
                  <a:gd name="T24" fmla="*/ 37 w 51"/>
                  <a:gd name="T25" fmla="*/ 21 h 47"/>
                  <a:gd name="T26" fmla="*/ 44 w 51"/>
                  <a:gd name="T27" fmla="*/ 29 h 47"/>
                  <a:gd name="T28" fmla="*/ 50 w 51"/>
                  <a:gd name="T29" fmla="*/ 36 h 47"/>
                  <a:gd name="T30" fmla="*/ 51 w 51"/>
                  <a:gd name="T31" fmla="*/ 42 h 47"/>
                  <a:gd name="T32" fmla="*/ 49 w 51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8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7 h 51"/>
                  <a:gd name="T2" fmla="*/ 0 w 236"/>
                  <a:gd name="T3" fmla="*/ 5 h 51"/>
                  <a:gd name="T4" fmla="*/ 1 w 236"/>
                  <a:gd name="T5" fmla="*/ 4 h 51"/>
                  <a:gd name="T6" fmla="*/ 3 w 236"/>
                  <a:gd name="T7" fmla="*/ 1 h 51"/>
                  <a:gd name="T8" fmla="*/ 5 w 236"/>
                  <a:gd name="T9" fmla="*/ 0 h 51"/>
                  <a:gd name="T10" fmla="*/ 20 w 236"/>
                  <a:gd name="T11" fmla="*/ 12 h 51"/>
                  <a:gd name="T12" fmla="*/ 36 w 236"/>
                  <a:gd name="T13" fmla="*/ 22 h 51"/>
                  <a:gd name="T14" fmla="*/ 51 w 236"/>
                  <a:gd name="T15" fmla="*/ 29 h 51"/>
                  <a:gd name="T16" fmla="*/ 67 w 236"/>
                  <a:gd name="T17" fmla="*/ 35 h 51"/>
                  <a:gd name="T18" fmla="*/ 83 w 236"/>
                  <a:gd name="T19" fmla="*/ 38 h 51"/>
                  <a:gd name="T20" fmla="*/ 99 w 236"/>
                  <a:gd name="T21" fmla="*/ 40 h 51"/>
                  <a:gd name="T22" fmla="*/ 115 w 236"/>
                  <a:gd name="T23" fmla="*/ 40 h 51"/>
                  <a:gd name="T24" fmla="*/ 132 w 236"/>
                  <a:gd name="T25" fmla="*/ 40 h 51"/>
                  <a:gd name="T26" fmla="*/ 147 w 236"/>
                  <a:gd name="T27" fmla="*/ 39 h 51"/>
                  <a:gd name="T28" fmla="*/ 162 w 236"/>
                  <a:gd name="T29" fmla="*/ 37 h 51"/>
                  <a:gd name="T30" fmla="*/ 176 w 236"/>
                  <a:gd name="T31" fmla="*/ 34 h 51"/>
                  <a:gd name="T32" fmla="*/ 190 w 236"/>
                  <a:gd name="T33" fmla="*/ 30 h 51"/>
                  <a:gd name="T34" fmla="*/ 203 w 236"/>
                  <a:gd name="T35" fmla="*/ 27 h 51"/>
                  <a:gd name="T36" fmla="*/ 216 w 236"/>
                  <a:gd name="T37" fmla="*/ 22 h 51"/>
                  <a:gd name="T38" fmla="*/ 226 w 236"/>
                  <a:gd name="T39" fmla="*/ 19 h 51"/>
                  <a:gd name="T40" fmla="*/ 236 w 236"/>
                  <a:gd name="T41" fmla="*/ 15 h 51"/>
                  <a:gd name="T42" fmla="*/ 232 w 236"/>
                  <a:gd name="T43" fmla="*/ 22 h 51"/>
                  <a:gd name="T44" fmla="*/ 223 w 236"/>
                  <a:gd name="T45" fmla="*/ 29 h 51"/>
                  <a:gd name="T46" fmla="*/ 212 w 236"/>
                  <a:gd name="T47" fmla="*/ 35 h 51"/>
                  <a:gd name="T48" fmla="*/ 198 w 236"/>
                  <a:gd name="T49" fmla="*/ 39 h 51"/>
                  <a:gd name="T50" fmla="*/ 183 w 236"/>
                  <a:gd name="T51" fmla="*/ 44 h 51"/>
                  <a:gd name="T52" fmla="*/ 166 w 236"/>
                  <a:gd name="T53" fmla="*/ 47 h 51"/>
                  <a:gd name="T54" fmla="*/ 148 w 236"/>
                  <a:gd name="T55" fmla="*/ 50 h 51"/>
                  <a:gd name="T56" fmla="*/ 129 w 236"/>
                  <a:gd name="T57" fmla="*/ 51 h 51"/>
                  <a:gd name="T58" fmla="*/ 110 w 236"/>
                  <a:gd name="T59" fmla="*/ 51 h 51"/>
                  <a:gd name="T60" fmla="*/ 91 w 236"/>
                  <a:gd name="T61" fmla="*/ 50 h 51"/>
                  <a:gd name="T62" fmla="*/ 72 w 236"/>
                  <a:gd name="T63" fmla="*/ 46 h 51"/>
                  <a:gd name="T64" fmla="*/ 54 w 236"/>
                  <a:gd name="T65" fmla="*/ 43 h 51"/>
                  <a:gd name="T66" fmla="*/ 38 w 236"/>
                  <a:gd name="T67" fmla="*/ 36 h 51"/>
                  <a:gd name="T68" fmla="*/ 23 w 236"/>
                  <a:gd name="T69" fmla="*/ 29 h 51"/>
                  <a:gd name="T70" fmla="*/ 11 w 236"/>
                  <a:gd name="T71" fmla="*/ 19 h 51"/>
                  <a:gd name="T72" fmla="*/ 0 w 236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53 h 53"/>
                  <a:gd name="T2" fmla="*/ 12 w 27"/>
                  <a:gd name="T3" fmla="*/ 41 h 53"/>
                  <a:gd name="T4" fmla="*/ 21 w 27"/>
                  <a:gd name="T5" fmla="*/ 23 h 53"/>
                  <a:gd name="T6" fmla="*/ 27 w 27"/>
                  <a:gd name="T7" fmla="*/ 8 h 53"/>
                  <a:gd name="T8" fmla="*/ 26 w 27"/>
                  <a:gd name="T9" fmla="*/ 0 h 53"/>
                  <a:gd name="T10" fmla="*/ 21 w 27"/>
                  <a:gd name="T11" fmla="*/ 5 h 53"/>
                  <a:gd name="T12" fmla="*/ 15 w 27"/>
                  <a:gd name="T13" fmla="*/ 20 h 53"/>
                  <a:gd name="T14" fmla="*/ 8 w 27"/>
                  <a:gd name="T15" fmla="*/ 37 h 53"/>
                  <a:gd name="T16" fmla="*/ 0 w 27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28 w 28"/>
                  <a:gd name="T1" fmla="*/ 0 h 59"/>
                  <a:gd name="T2" fmla="*/ 28 w 28"/>
                  <a:gd name="T3" fmla="*/ 9 h 59"/>
                  <a:gd name="T4" fmla="*/ 24 w 28"/>
                  <a:gd name="T5" fmla="*/ 25 h 59"/>
                  <a:gd name="T6" fmla="*/ 14 w 28"/>
                  <a:gd name="T7" fmla="*/ 44 h 59"/>
                  <a:gd name="T8" fmla="*/ 0 w 28"/>
                  <a:gd name="T9" fmla="*/ 59 h 59"/>
                  <a:gd name="T10" fmla="*/ 7 w 28"/>
                  <a:gd name="T11" fmla="*/ 43 h 59"/>
                  <a:gd name="T12" fmla="*/ 16 w 28"/>
                  <a:gd name="T13" fmla="*/ 24 h 59"/>
                  <a:gd name="T14" fmla="*/ 23 w 28"/>
                  <a:gd name="T15" fmla="*/ 7 h 59"/>
                  <a:gd name="T16" fmla="*/ 28 w 28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41 w 42"/>
                  <a:gd name="T1" fmla="*/ 0 h 76"/>
                  <a:gd name="T2" fmla="*/ 42 w 42"/>
                  <a:gd name="T3" fmla="*/ 4 h 76"/>
                  <a:gd name="T4" fmla="*/ 41 w 42"/>
                  <a:gd name="T5" fmla="*/ 12 h 76"/>
                  <a:gd name="T6" fmla="*/ 37 w 42"/>
                  <a:gd name="T7" fmla="*/ 22 h 76"/>
                  <a:gd name="T8" fmla="*/ 32 w 42"/>
                  <a:gd name="T9" fmla="*/ 35 h 76"/>
                  <a:gd name="T10" fmla="*/ 25 w 42"/>
                  <a:gd name="T11" fmla="*/ 48 h 76"/>
                  <a:gd name="T12" fmla="*/ 18 w 42"/>
                  <a:gd name="T13" fmla="*/ 59 h 76"/>
                  <a:gd name="T14" fmla="*/ 9 w 42"/>
                  <a:gd name="T15" fmla="*/ 69 h 76"/>
                  <a:gd name="T16" fmla="*/ 0 w 42"/>
                  <a:gd name="T17" fmla="*/ 76 h 76"/>
                  <a:gd name="T18" fmla="*/ 4 w 42"/>
                  <a:gd name="T19" fmla="*/ 71 h 76"/>
                  <a:gd name="T20" fmla="*/ 9 w 42"/>
                  <a:gd name="T21" fmla="*/ 60 h 76"/>
                  <a:gd name="T22" fmla="*/ 14 w 42"/>
                  <a:gd name="T23" fmla="*/ 48 h 76"/>
                  <a:gd name="T24" fmla="*/ 21 w 42"/>
                  <a:gd name="T25" fmla="*/ 34 h 76"/>
                  <a:gd name="T26" fmla="*/ 27 w 42"/>
                  <a:gd name="T27" fmla="*/ 20 h 76"/>
                  <a:gd name="T28" fmla="*/ 33 w 42"/>
                  <a:gd name="T29" fmla="*/ 9 h 76"/>
                  <a:gd name="T30" fmla="*/ 37 w 42"/>
                  <a:gd name="T31" fmla="*/ 3 h 76"/>
                  <a:gd name="T32" fmla="*/ 41 w 42"/>
                  <a:gd name="T3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45 w 46"/>
                  <a:gd name="T1" fmla="*/ 0 h 83"/>
                  <a:gd name="T2" fmla="*/ 46 w 46"/>
                  <a:gd name="T3" fmla="*/ 5 h 83"/>
                  <a:gd name="T4" fmla="*/ 43 w 46"/>
                  <a:gd name="T5" fmla="*/ 14 h 83"/>
                  <a:gd name="T6" fmla="*/ 39 w 46"/>
                  <a:gd name="T7" fmla="*/ 26 h 83"/>
                  <a:gd name="T8" fmla="*/ 33 w 46"/>
                  <a:gd name="T9" fmla="*/ 39 h 83"/>
                  <a:gd name="T10" fmla="*/ 25 w 46"/>
                  <a:gd name="T11" fmla="*/ 54 h 83"/>
                  <a:gd name="T12" fmla="*/ 17 w 46"/>
                  <a:gd name="T13" fmla="*/ 67 h 83"/>
                  <a:gd name="T14" fmla="*/ 8 w 46"/>
                  <a:gd name="T15" fmla="*/ 77 h 83"/>
                  <a:gd name="T16" fmla="*/ 0 w 46"/>
                  <a:gd name="T17" fmla="*/ 83 h 83"/>
                  <a:gd name="T18" fmla="*/ 3 w 46"/>
                  <a:gd name="T19" fmla="*/ 77 h 83"/>
                  <a:gd name="T20" fmla="*/ 8 w 46"/>
                  <a:gd name="T21" fmla="*/ 66 h 83"/>
                  <a:gd name="T22" fmla="*/ 15 w 46"/>
                  <a:gd name="T23" fmla="*/ 52 h 83"/>
                  <a:gd name="T24" fmla="*/ 22 w 46"/>
                  <a:gd name="T25" fmla="*/ 37 h 83"/>
                  <a:gd name="T26" fmla="*/ 30 w 46"/>
                  <a:gd name="T27" fmla="*/ 23 h 83"/>
                  <a:gd name="T28" fmla="*/ 35 w 46"/>
                  <a:gd name="T29" fmla="*/ 11 h 83"/>
                  <a:gd name="T30" fmla="*/ 41 w 46"/>
                  <a:gd name="T31" fmla="*/ 2 h 83"/>
                  <a:gd name="T32" fmla="*/ 45 w 4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49 w 49"/>
                  <a:gd name="T1" fmla="*/ 0 h 68"/>
                  <a:gd name="T2" fmla="*/ 49 w 49"/>
                  <a:gd name="T3" fmla="*/ 4 h 68"/>
                  <a:gd name="T4" fmla="*/ 46 w 49"/>
                  <a:gd name="T5" fmla="*/ 12 h 68"/>
                  <a:gd name="T6" fmla="*/ 40 w 49"/>
                  <a:gd name="T7" fmla="*/ 22 h 68"/>
                  <a:gd name="T8" fmla="*/ 33 w 49"/>
                  <a:gd name="T9" fmla="*/ 34 h 68"/>
                  <a:gd name="T10" fmla="*/ 24 w 49"/>
                  <a:gd name="T11" fmla="*/ 47 h 68"/>
                  <a:gd name="T12" fmla="*/ 15 w 49"/>
                  <a:gd name="T13" fmla="*/ 57 h 68"/>
                  <a:gd name="T14" fmla="*/ 7 w 49"/>
                  <a:gd name="T15" fmla="*/ 65 h 68"/>
                  <a:gd name="T16" fmla="*/ 0 w 49"/>
                  <a:gd name="T17" fmla="*/ 68 h 68"/>
                  <a:gd name="T18" fmla="*/ 5 w 49"/>
                  <a:gd name="T19" fmla="*/ 62 h 68"/>
                  <a:gd name="T20" fmla="*/ 10 w 49"/>
                  <a:gd name="T21" fmla="*/ 52 h 68"/>
                  <a:gd name="T22" fmla="*/ 17 w 49"/>
                  <a:gd name="T23" fmla="*/ 41 h 68"/>
                  <a:gd name="T24" fmla="*/ 24 w 49"/>
                  <a:gd name="T25" fmla="*/ 28 h 68"/>
                  <a:gd name="T26" fmla="*/ 32 w 49"/>
                  <a:gd name="T27" fmla="*/ 17 h 68"/>
                  <a:gd name="T28" fmla="*/ 39 w 49"/>
                  <a:gd name="T29" fmla="*/ 7 h 68"/>
                  <a:gd name="T30" fmla="*/ 45 w 49"/>
                  <a:gd name="T31" fmla="*/ 2 h 68"/>
                  <a:gd name="T32" fmla="*/ 49 w 49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43 w 44"/>
                  <a:gd name="T1" fmla="*/ 0 h 57"/>
                  <a:gd name="T2" fmla="*/ 44 w 44"/>
                  <a:gd name="T3" fmla="*/ 3 h 57"/>
                  <a:gd name="T4" fmla="*/ 41 w 44"/>
                  <a:gd name="T5" fmla="*/ 9 h 57"/>
                  <a:gd name="T6" fmla="*/ 38 w 44"/>
                  <a:gd name="T7" fmla="*/ 17 h 57"/>
                  <a:gd name="T8" fmla="*/ 33 w 44"/>
                  <a:gd name="T9" fmla="*/ 27 h 57"/>
                  <a:gd name="T10" fmla="*/ 26 w 44"/>
                  <a:gd name="T11" fmla="*/ 37 h 57"/>
                  <a:gd name="T12" fmla="*/ 18 w 44"/>
                  <a:gd name="T13" fmla="*/ 45 h 57"/>
                  <a:gd name="T14" fmla="*/ 9 w 44"/>
                  <a:gd name="T15" fmla="*/ 52 h 57"/>
                  <a:gd name="T16" fmla="*/ 0 w 44"/>
                  <a:gd name="T17" fmla="*/ 57 h 57"/>
                  <a:gd name="T18" fmla="*/ 5 w 44"/>
                  <a:gd name="T19" fmla="*/ 51 h 57"/>
                  <a:gd name="T20" fmla="*/ 10 w 44"/>
                  <a:gd name="T21" fmla="*/ 43 h 57"/>
                  <a:gd name="T22" fmla="*/ 16 w 44"/>
                  <a:gd name="T23" fmla="*/ 32 h 57"/>
                  <a:gd name="T24" fmla="*/ 23 w 44"/>
                  <a:gd name="T25" fmla="*/ 22 h 57"/>
                  <a:gd name="T26" fmla="*/ 29 w 44"/>
                  <a:gd name="T27" fmla="*/ 13 h 57"/>
                  <a:gd name="T28" fmla="*/ 34 w 44"/>
                  <a:gd name="T29" fmla="*/ 6 h 57"/>
                  <a:gd name="T30" fmla="*/ 39 w 44"/>
                  <a:gd name="T31" fmla="*/ 1 h 57"/>
                  <a:gd name="T32" fmla="*/ 43 w 4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5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37 w 37"/>
                  <a:gd name="T1" fmla="*/ 0 h 42"/>
                  <a:gd name="T2" fmla="*/ 37 w 37"/>
                  <a:gd name="T3" fmla="*/ 4 h 42"/>
                  <a:gd name="T4" fmla="*/ 35 w 37"/>
                  <a:gd name="T5" fmla="*/ 8 h 42"/>
                  <a:gd name="T6" fmla="*/ 30 w 37"/>
                  <a:gd name="T7" fmla="*/ 15 h 42"/>
                  <a:gd name="T8" fmla="*/ 24 w 37"/>
                  <a:gd name="T9" fmla="*/ 23 h 42"/>
                  <a:gd name="T10" fmla="*/ 17 w 37"/>
                  <a:gd name="T11" fmla="*/ 30 h 42"/>
                  <a:gd name="T12" fmla="*/ 10 w 37"/>
                  <a:gd name="T13" fmla="*/ 36 h 42"/>
                  <a:gd name="T14" fmla="*/ 5 w 37"/>
                  <a:gd name="T15" fmla="*/ 41 h 42"/>
                  <a:gd name="T16" fmla="*/ 0 w 37"/>
                  <a:gd name="T17" fmla="*/ 42 h 42"/>
                  <a:gd name="T18" fmla="*/ 3 w 37"/>
                  <a:gd name="T19" fmla="*/ 37 h 42"/>
                  <a:gd name="T20" fmla="*/ 8 w 37"/>
                  <a:gd name="T21" fmla="*/ 31 h 42"/>
                  <a:gd name="T22" fmla="*/ 13 w 37"/>
                  <a:gd name="T23" fmla="*/ 24 h 42"/>
                  <a:gd name="T24" fmla="*/ 18 w 37"/>
                  <a:gd name="T25" fmla="*/ 17 h 42"/>
                  <a:gd name="T26" fmla="*/ 24 w 37"/>
                  <a:gd name="T27" fmla="*/ 12 h 42"/>
                  <a:gd name="T28" fmla="*/ 29 w 37"/>
                  <a:gd name="T29" fmla="*/ 6 h 42"/>
                  <a:gd name="T30" fmla="*/ 33 w 37"/>
                  <a:gd name="T31" fmla="*/ 2 h 42"/>
                  <a:gd name="T32" fmla="*/ 37 w 3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25 w 25"/>
                  <a:gd name="T1" fmla="*/ 0 h 27"/>
                  <a:gd name="T2" fmla="*/ 24 w 25"/>
                  <a:gd name="T3" fmla="*/ 7 h 27"/>
                  <a:gd name="T4" fmla="*/ 18 w 25"/>
                  <a:gd name="T5" fmla="*/ 16 h 27"/>
                  <a:gd name="T6" fmla="*/ 9 w 25"/>
                  <a:gd name="T7" fmla="*/ 25 h 27"/>
                  <a:gd name="T8" fmla="*/ 0 w 25"/>
                  <a:gd name="T9" fmla="*/ 27 h 27"/>
                  <a:gd name="T10" fmla="*/ 9 w 25"/>
                  <a:gd name="T11" fmla="*/ 21 h 27"/>
                  <a:gd name="T12" fmla="*/ 16 w 25"/>
                  <a:gd name="T13" fmla="*/ 9 h 27"/>
                  <a:gd name="T14" fmla="*/ 22 w 25"/>
                  <a:gd name="T15" fmla="*/ 0 h 27"/>
                  <a:gd name="T16" fmla="*/ 25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33 h 33"/>
                  <a:gd name="T2" fmla="*/ 3 w 27"/>
                  <a:gd name="T3" fmla="*/ 25 h 33"/>
                  <a:gd name="T4" fmla="*/ 11 w 27"/>
                  <a:gd name="T5" fmla="*/ 12 h 33"/>
                  <a:gd name="T6" fmla="*/ 19 w 27"/>
                  <a:gd name="T7" fmla="*/ 2 h 33"/>
                  <a:gd name="T8" fmla="*/ 26 w 27"/>
                  <a:gd name="T9" fmla="*/ 0 h 33"/>
                  <a:gd name="T10" fmla="*/ 27 w 27"/>
                  <a:gd name="T11" fmla="*/ 3 h 33"/>
                  <a:gd name="T12" fmla="*/ 26 w 27"/>
                  <a:gd name="T13" fmla="*/ 6 h 33"/>
                  <a:gd name="T14" fmla="*/ 23 w 27"/>
                  <a:gd name="T15" fmla="*/ 11 h 33"/>
                  <a:gd name="T16" fmla="*/ 18 w 27"/>
                  <a:gd name="T17" fmla="*/ 17 h 33"/>
                  <a:gd name="T18" fmla="*/ 12 w 27"/>
                  <a:gd name="T19" fmla="*/ 21 h 33"/>
                  <a:gd name="T20" fmla="*/ 8 w 27"/>
                  <a:gd name="T21" fmla="*/ 26 h 33"/>
                  <a:gd name="T22" fmla="*/ 3 w 27"/>
                  <a:gd name="T23" fmla="*/ 31 h 33"/>
                  <a:gd name="T24" fmla="*/ 0 w 27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2 w 35"/>
                  <a:gd name="T3" fmla="*/ 1 h 14"/>
                  <a:gd name="T4" fmla="*/ 6 w 35"/>
                  <a:gd name="T5" fmla="*/ 4 h 14"/>
                  <a:gd name="T6" fmla="*/ 11 w 35"/>
                  <a:gd name="T7" fmla="*/ 6 h 14"/>
                  <a:gd name="T8" fmla="*/ 17 w 35"/>
                  <a:gd name="T9" fmla="*/ 10 h 14"/>
                  <a:gd name="T10" fmla="*/ 23 w 35"/>
                  <a:gd name="T11" fmla="*/ 12 h 14"/>
                  <a:gd name="T12" fmla="*/ 28 w 35"/>
                  <a:gd name="T13" fmla="*/ 14 h 14"/>
                  <a:gd name="T14" fmla="*/ 33 w 35"/>
                  <a:gd name="T15" fmla="*/ 14 h 14"/>
                  <a:gd name="T16" fmla="*/ 35 w 35"/>
                  <a:gd name="T17" fmla="*/ 13 h 14"/>
                  <a:gd name="T18" fmla="*/ 35 w 35"/>
                  <a:gd name="T19" fmla="*/ 11 h 14"/>
                  <a:gd name="T20" fmla="*/ 33 w 35"/>
                  <a:gd name="T21" fmla="*/ 7 h 14"/>
                  <a:gd name="T22" fmla="*/ 28 w 35"/>
                  <a:gd name="T23" fmla="*/ 6 h 14"/>
                  <a:gd name="T24" fmla="*/ 23 w 35"/>
                  <a:gd name="T25" fmla="*/ 4 h 14"/>
                  <a:gd name="T26" fmla="*/ 16 w 35"/>
                  <a:gd name="T27" fmla="*/ 3 h 14"/>
                  <a:gd name="T28" fmla="*/ 9 w 35"/>
                  <a:gd name="T29" fmla="*/ 1 h 14"/>
                  <a:gd name="T30" fmla="*/ 4 w 35"/>
                  <a:gd name="T31" fmla="*/ 0 h 14"/>
                  <a:gd name="T32" fmla="*/ 0 w 3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12 h 12"/>
                  <a:gd name="T2" fmla="*/ 3 w 40"/>
                  <a:gd name="T3" fmla="*/ 12 h 12"/>
                  <a:gd name="T4" fmla="*/ 9 w 40"/>
                  <a:gd name="T5" fmla="*/ 12 h 12"/>
                  <a:gd name="T6" fmla="*/ 14 w 40"/>
                  <a:gd name="T7" fmla="*/ 11 h 12"/>
                  <a:gd name="T8" fmla="*/ 22 w 40"/>
                  <a:gd name="T9" fmla="*/ 11 h 12"/>
                  <a:gd name="T10" fmla="*/ 28 w 40"/>
                  <a:gd name="T11" fmla="*/ 9 h 12"/>
                  <a:gd name="T12" fmla="*/ 35 w 40"/>
                  <a:gd name="T13" fmla="*/ 8 h 12"/>
                  <a:gd name="T14" fmla="*/ 38 w 40"/>
                  <a:gd name="T15" fmla="*/ 7 h 12"/>
                  <a:gd name="T16" fmla="*/ 40 w 40"/>
                  <a:gd name="T17" fmla="*/ 4 h 12"/>
                  <a:gd name="T18" fmla="*/ 38 w 40"/>
                  <a:gd name="T19" fmla="*/ 1 h 12"/>
                  <a:gd name="T20" fmla="*/ 35 w 40"/>
                  <a:gd name="T21" fmla="*/ 0 h 12"/>
                  <a:gd name="T22" fmla="*/ 29 w 40"/>
                  <a:gd name="T23" fmla="*/ 1 h 12"/>
                  <a:gd name="T24" fmla="*/ 23 w 40"/>
                  <a:gd name="T25" fmla="*/ 4 h 12"/>
                  <a:gd name="T26" fmla="*/ 17 w 40"/>
                  <a:gd name="T27" fmla="*/ 6 h 12"/>
                  <a:gd name="T28" fmla="*/ 10 w 40"/>
                  <a:gd name="T29" fmla="*/ 8 h 12"/>
                  <a:gd name="T30" fmla="*/ 4 w 40"/>
                  <a:gd name="T31" fmla="*/ 11 h 12"/>
                  <a:gd name="T32" fmla="*/ 0 w 40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5 w 37"/>
                  <a:gd name="T3" fmla="*/ 2 h 29"/>
                  <a:gd name="T4" fmla="*/ 12 w 37"/>
                  <a:gd name="T5" fmla="*/ 6 h 29"/>
                  <a:gd name="T6" fmla="*/ 17 w 37"/>
                  <a:gd name="T7" fmla="*/ 9 h 29"/>
                  <a:gd name="T8" fmla="*/ 24 w 37"/>
                  <a:gd name="T9" fmla="*/ 14 h 29"/>
                  <a:gd name="T10" fmla="*/ 30 w 37"/>
                  <a:gd name="T11" fmla="*/ 18 h 29"/>
                  <a:gd name="T12" fmla="*/ 35 w 37"/>
                  <a:gd name="T13" fmla="*/ 22 h 29"/>
                  <a:gd name="T14" fmla="*/ 37 w 37"/>
                  <a:gd name="T15" fmla="*/ 25 h 29"/>
                  <a:gd name="T16" fmla="*/ 37 w 37"/>
                  <a:gd name="T17" fmla="*/ 28 h 29"/>
                  <a:gd name="T18" fmla="*/ 33 w 37"/>
                  <a:gd name="T19" fmla="*/ 29 h 29"/>
                  <a:gd name="T20" fmla="*/ 29 w 37"/>
                  <a:gd name="T21" fmla="*/ 27 h 29"/>
                  <a:gd name="T22" fmla="*/ 24 w 37"/>
                  <a:gd name="T23" fmla="*/ 23 h 29"/>
                  <a:gd name="T24" fmla="*/ 18 w 37"/>
                  <a:gd name="T25" fmla="*/ 17 h 29"/>
                  <a:gd name="T26" fmla="*/ 13 w 37"/>
                  <a:gd name="T27" fmla="*/ 13 h 29"/>
                  <a:gd name="T28" fmla="*/ 7 w 37"/>
                  <a:gd name="T29" fmla="*/ 7 h 29"/>
                  <a:gd name="T30" fmla="*/ 2 w 37"/>
                  <a:gd name="T31" fmla="*/ 2 h 29"/>
                  <a:gd name="T32" fmla="*/ 0 w 37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5 w 9"/>
                  <a:gd name="T1" fmla="*/ 0 h 51"/>
                  <a:gd name="T2" fmla="*/ 8 w 9"/>
                  <a:gd name="T3" fmla="*/ 13 h 51"/>
                  <a:gd name="T4" fmla="*/ 9 w 9"/>
                  <a:gd name="T5" fmla="*/ 29 h 51"/>
                  <a:gd name="T6" fmla="*/ 8 w 9"/>
                  <a:gd name="T7" fmla="*/ 44 h 51"/>
                  <a:gd name="T8" fmla="*/ 3 w 9"/>
                  <a:gd name="T9" fmla="*/ 51 h 51"/>
                  <a:gd name="T10" fmla="*/ 0 w 9"/>
                  <a:gd name="T11" fmla="*/ 46 h 51"/>
                  <a:gd name="T12" fmla="*/ 1 w 9"/>
                  <a:gd name="T13" fmla="*/ 31 h 51"/>
                  <a:gd name="T14" fmla="*/ 3 w 9"/>
                  <a:gd name="T15" fmla="*/ 14 h 51"/>
                  <a:gd name="T16" fmla="*/ 5 w 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5 w 15"/>
                  <a:gd name="T1" fmla="*/ 0 h 51"/>
                  <a:gd name="T2" fmla="*/ 15 w 15"/>
                  <a:gd name="T3" fmla="*/ 12 h 51"/>
                  <a:gd name="T4" fmla="*/ 13 w 15"/>
                  <a:gd name="T5" fmla="*/ 29 h 51"/>
                  <a:gd name="T6" fmla="*/ 10 w 15"/>
                  <a:gd name="T7" fmla="*/ 44 h 51"/>
                  <a:gd name="T8" fmla="*/ 3 w 15"/>
                  <a:gd name="T9" fmla="*/ 51 h 51"/>
                  <a:gd name="T10" fmla="*/ 0 w 15"/>
                  <a:gd name="T11" fmla="*/ 44 h 51"/>
                  <a:gd name="T12" fmla="*/ 4 w 15"/>
                  <a:gd name="T13" fmla="*/ 29 h 51"/>
                  <a:gd name="T14" fmla="*/ 10 w 15"/>
                  <a:gd name="T15" fmla="*/ 12 h 51"/>
                  <a:gd name="T16" fmla="*/ 15 w 15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3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1 w 9"/>
                  <a:gd name="T1" fmla="*/ 0 h 49"/>
                  <a:gd name="T2" fmla="*/ 6 w 9"/>
                  <a:gd name="T3" fmla="*/ 7 h 49"/>
                  <a:gd name="T4" fmla="*/ 8 w 9"/>
                  <a:gd name="T5" fmla="*/ 22 h 49"/>
                  <a:gd name="T6" fmla="*/ 9 w 9"/>
                  <a:gd name="T7" fmla="*/ 38 h 49"/>
                  <a:gd name="T8" fmla="*/ 5 w 9"/>
                  <a:gd name="T9" fmla="*/ 49 h 49"/>
                  <a:gd name="T10" fmla="*/ 0 w 9"/>
                  <a:gd name="T11" fmla="*/ 45 h 49"/>
                  <a:gd name="T12" fmla="*/ 0 w 9"/>
                  <a:gd name="T13" fmla="*/ 31 h 49"/>
                  <a:gd name="T14" fmla="*/ 1 w 9"/>
                  <a:gd name="T15" fmla="*/ 14 h 49"/>
                  <a:gd name="T16" fmla="*/ 1 w 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4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8 w 19"/>
                  <a:gd name="T3" fmla="*/ 14 h 55"/>
                  <a:gd name="T4" fmla="*/ 16 w 19"/>
                  <a:gd name="T5" fmla="*/ 31 h 55"/>
                  <a:gd name="T6" fmla="*/ 19 w 19"/>
                  <a:gd name="T7" fmla="*/ 47 h 55"/>
                  <a:gd name="T8" fmla="*/ 16 w 19"/>
                  <a:gd name="T9" fmla="*/ 55 h 55"/>
                  <a:gd name="T10" fmla="*/ 9 w 19"/>
                  <a:gd name="T11" fmla="*/ 50 h 55"/>
                  <a:gd name="T12" fmla="*/ 6 w 19"/>
                  <a:gd name="T13" fmla="*/ 32 h 55"/>
                  <a:gd name="T14" fmla="*/ 3 w 19"/>
                  <a:gd name="T15" fmla="*/ 14 h 55"/>
                  <a:gd name="T16" fmla="*/ 0 w 19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7 w 22"/>
                  <a:gd name="T3" fmla="*/ 14 h 61"/>
                  <a:gd name="T4" fmla="*/ 16 w 22"/>
                  <a:gd name="T5" fmla="*/ 34 h 61"/>
                  <a:gd name="T6" fmla="*/ 22 w 22"/>
                  <a:gd name="T7" fmla="*/ 53 h 61"/>
                  <a:gd name="T8" fmla="*/ 20 w 22"/>
                  <a:gd name="T9" fmla="*/ 61 h 61"/>
                  <a:gd name="T10" fmla="*/ 12 w 22"/>
                  <a:gd name="T11" fmla="*/ 52 h 61"/>
                  <a:gd name="T12" fmla="*/ 7 w 22"/>
                  <a:gd name="T13" fmla="*/ 32 h 61"/>
                  <a:gd name="T14" fmla="*/ 3 w 22"/>
                  <a:gd name="T15" fmla="*/ 13 h 61"/>
                  <a:gd name="T16" fmla="*/ 0 w 22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6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6 w 37"/>
                  <a:gd name="T3" fmla="*/ 5 h 63"/>
                  <a:gd name="T4" fmla="*/ 13 w 37"/>
                  <a:gd name="T5" fmla="*/ 13 h 63"/>
                  <a:gd name="T6" fmla="*/ 20 w 37"/>
                  <a:gd name="T7" fmla="*/ 23 h 63"/>
                  <a:gd name="T8" fmla="*/ 27 w 37"/>
                  <a:gd name="T9" fmla="*/ 33 h 63"/>
                  <a:gd name="T10" fmla="*/ 33 w 37"/>
                  <a:gd name="T11" fmla="*/ 43 h 63"/>
                  <a:gd name="T12" fmla="*/ 36 w 37"/>
                  <a:gd name="T13" fmla="*/ 53 h 63"/>
                  <a:gd name="T14" fmla="*/ 37 w 37"/>
                  <a:gd name="T15" fmla="*/ 60 h 63"/>
                  <a:gd name="T16" fmla="*/ 36 w 37"/>
                  <a:gd name="T17" fmla="*/ 63 h 63"/>
                  <a:gd name="T18" fmla="*/ 33 w 37"/>
                  <a:gd name="T19" fmla="*/ 62 h 63"/>
                  <a:gd name="T20" fmla="*/ 28 w 37"/>
                  <a:gd name="T21" fmla="*/ 56 h 63"/>
                  <a:gd name="T22" fmla="*/ 23 w 37"/>
                  <a:gd name="T23" fmla="*/ 47 h 63"/>
                  <a:gd name="T24" fmla="*/ 19 w 37"/>
                  <a:gd name="T25" fmla="*/ 35 h 63"/>
                  <a:gd name="T26" fmla="*/ 14 w 37"/>
                  <a:gd name="T27" fmla="*/ 24 h 63"/>
                  <a:gd name="T28" fmla="*/ 10 w 37"/>
                  <a:gd name="T29" fmla="*/ 12 h 63"/>
                  <a:gd name="T30" fmla="*/ 5 w 37"/>
                  <a:gd name="T31" fmla="*/ 4 h 63"/>
                  <a:gd name="T32" fmla="*/ 0 w 3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5 w 42"/>
                  <a:gd name="T3" fmla="*/ 5 h 59"/>
                  <a:gd name="T4" fmla="*/ 13 w 42"/>
                  <a:gd name="T5" fmla="*/ 12 h 59"/>
                  <a:gd name="T6" fmla="*/ 20 w 42"/>
                  <a:gd name="T7" fmla="*/ 21 h 59"/>
                  <a:gd name="T8" fmla="*/ 28 w 42"/>
                  <a:gd name="T9" fmla="*/ 30 h 59"/>
                  <a:gd name="T10" fmla="*/ 35 w 42"/>
                  <a:gd name="T11" fmla="*/ 41 h 59"/>
                  <a:gd name="T12" fmla="*/ 40 w 42"/>
                  <a:gd name="T13" fmla="*/ 49 h 59"/>
                  <a:gd name="T14" fmla="*/ 42 w 42"/>
                  <a:gd name="T15" fmla="*/ 56 h 59"/>
                  <a:gd name="T16" fmla="*/ 40 w 42"/>
                  <a:gd name="T17" fmla="*/ 59 h 59"/>
                  <a:gd name="T18" fmla="*/ 36 w 42"/>
                  <a:gd name="T19" fmla="*/ 58 h 59"/>
                  <a:gd name="T20" fmla="*/ 31 w 42"/>
                  <a:gd name="T21" fmla="*/ 52 h 59"/>
                  <a:gd name="T22" fmla="*/ 25 w 42"/>
                  <a:gd name="T23" fmla="*/ 44 h 59"/>
                  <a:gd name="T24" fmla="*/ 20 w 42"/>
                  <a:gd name="T25" fmla="*/ 33 h 59"/>
                  <a:gd name="T26" fmla="*/ 14 w 42"/>
                  <a:gd name="T27" fmla="*/ 22 h 59"/>
                  <a:gd name="T28" fmla="*/ 8 w 42"/>
                  <a:gd name="T29" fmla="*/ 12 h 59"/>
                  <a:gd name="T30" fmla="*/ 4 w 42"/>
                  <a:gd name="T31" fmla="*/ 5 h 59"/>
                  <a:gd name="T32" fmla="*/ 0 w 42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5 w 37"/>
                  <a:gd name="T3" fmla="*/ 5 h 54"/>
                  <a:gd name="T4" fmla="*/ 11 w 37"/>
                  <a:gd name="T5" fmla="*/ 12 h 54"/>
                  <a:gd name="T6" fmla="*/ 18 w 37"/>
                  <a:gd name="T7" fmla="*/ 21 h 54"/>
                  <a:gd name="T8" fmla="*/ 24 w 37"/>
                  <a:gd name="T9" fmla="*/ 30 h 54"/>
                  <a:gd name="T10" fmla="*/ 31 w 37"/>
                  <a:gd name="T11" fmla="*/ 38 h 54"/>
                  <a:gd name="T12" fmla="*/ 36 w 37"/>
                  <a:gd name="T13" fmla="*/ 46 h 54"/>
                  <a:gd name="T14" fmla="*/ 37 w 37"/>
                  <a:gd name="T15" fmla="*/ 52 h 54"/>
                  <a:gd name="T16" fmla="*/ 35 w 37"/>
                  <a:gd name="T17" fmla="*/ 54 h 54"/>
                  <a:gd name="T18" fmla="*/ 30 w 37"/>
                  <a:gd name="T19" fmla="*/ 53 h 54"/>
                  <a:gd name="T20" fmla="*/ 24 w 37"/>
                  <a:gd name="T21" fmla="*/ 47 h 54"/>
                  <a:gd name="T22" fmla="*/ 20 w 37"/>
                  <a:gd name="T23" fmla="*/ 40 h 54"/>
                  <a:gd name="T24" fmla="*/ 14 w 37"/>
                  <a:gd name="T25" fmla="*/ 30 h 54"/>
                  <a:gd name="T26" fmla="*/ 10 w 37"/>
                  <a:gd name="T27" fmla="*/ 21 h 54"/>
                  <a:gd name="T28" fmla="*/ 6 w 37"/>
                  <a:gd name="T29" fmla="*/ 12 h 54"/>
                  <a:gd name="T30" fmla="*/ 3 w 37"/>
                  <a:gd name="T31" fmla="*/ 5 h 54"/>
                  <a:gd name="T32" fmla="*/ 0 w 37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44 w 45"/>
                  <a:gd name="T1" fmla="*/ 0 h 83"/>
                  <a:gd name="T2" fmla="*/ 45 w 45"/>
                  <a:gd name="T3" fmla="*/ 4 h 83"/>
                  <a:gd name="T4" fmla="*/ 44 w 45"/>
                  <a:gd name="T5" fmla="*/ 13 h 83"/>
                  <a:gd name="T6" fmla="*/ 39 w 45"/>
                  <a:gd name="T7" fmla="*/ 25 h 83"/>
                  <a:gd name="T8" fmla="*/ 32 w 45"/>
                  <a:gd name="T9" fmla="*/ 39 h 83"/>
                  <a:gd name="T10" fmla="*/ 25 w 45"/>
                  <a:gd name="T11" fmla="*/ 54 h 83"/>
                  <a:gd name="T12" fmla="*/ 17 w 45"/>
                  <a:gd name="T13" fmla="*/ 67 h 83"/>
                  <a:gd name="T14" fmla="*/ 8 w 45"/>
                  <a:gd name="T15" fmla="*/ 77 h 83"/>
                  <a:gd name="T16" fmla="*/ 0 w 45"/>
                  <a:gd name="T17" fmla="*/ 83 h 83"/>
                  <a:gd name="T18" fmla="*/ 2 w 45"/>
                  <a:gd name="T19" fmla="*/ 77 h 83"/>
                  <a:gd name="T20" fmla="*/ 8 w 45"/>
                  <a:gd name="T21" fmla="*/ 65 h 83"/>
                  <a:gd name="T22" fmla="*/ 14 w 45"/>
                  <a:gd name="T23" fmla="*/ 52 h 83"/>
                  <a:gd name="T24" fmla="*/ 20 w 45"/>
                  <a:gd name="T25" fmla="*/ 37 h 83"/>
                  <a:gd name="T26" fmla="*/ 29 w 45"/>
                  <a:gd name="T27" fmla="*/ 23 h 83"/>
                  <a:gd name="T28" fmla="*/ 34 w 45"/>
                  <a:gd name="T29" fmla="*/ 10 h 83"/>
                  <a:gd name="T30" fmla="*/ 40 w 45"/>
                  <a:gd name="T31" fmla="*/ 2 h 83"/>
                  <a:gd name="T32" fmla="*/ 44 w 45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39 w 40"/>
                  <a:gd name="T1" fmla="*/ 0 h 66"/>
                  <a:gd name="T2" fmla="*/ 40 w 40"/>
                  <a:gd name="T3" fmla="*/ 4 h 66"/>
                  <a:gd name="T4" fmla="*/ 38 w 40"/>
                  <a:gd name="T5" fmla="*/ 9 h 66"/>
                  <a:gd name="T6" fmla="*/ 36 w 40"/>
                  <a:gd name="T7" fmla="*/ 19 h 66"/>
                  <a:gd name="T8" fmla="*/ 30 w 40"/>
                  <a:gd name="T9" fmla="*/ 29 h 66"/>
                  <a:gd name="T10" fmla="*/ 24 w 40"/>
                  <a:gd name="T11" fmla="*/ 41 h 66"/>
                  <a:gd name="T12" fmla="*/ 17 w 40"/>
                  <a:gd name="T13" fmla="*/ 51 h 66"/>
                  <a:gd name="T14" fmla="*/ 9 w 40"/>
                  <a:gd name="T15" fmla="*/ 60 h 66"/>
                  <a:gd name="T16" fmla="*/ 0 w 40"/>
                  <a:gd name="T17" fmla="*/ 66 h 66"/>
                  <a:gd name="T18" fmla="*/ 5 w 40"/>
                  <a:gd name="T19" fmla="*/ 59 h 66"/>
                  <a:gd name="T20" fmla="*/ 10 w 40"/>
                  <a:gd name="T21" fmla="*/ 49 h 66"/>
                  <a:gd name="T22" fmla="*/ 16 w 40"/>
                  <a:gd name="T23" fmla="*/ 38 h 66"/>
                  <a:gd name="T24" fmla="*/ 22 w 40"/>
                  <a:gd name="T25" fmla="*/ 27 h 66"/>
                  <a:gd name="T26" fmla="*/ 28 w 40"/>
                  <a:gd name="T27" fmla="*/ 16 h 66"/>
                  <a:gd name="T28" fmla="*/ 32 w 40"/>
                  <a:gd name="T29" fmla="*/ 7 h 66"/>
                  <a:gd name="T30" fmla="*/ 37 w 40"/>
                  <a:gd name="T31" fmla="*/ 1 h 66"/>
                  <a:gd name="T32" fmla="*/ 39 w 40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4 w 41"/>
                  <a:gd name="T3" fmla="*/ 5 h 58"/>
                  <a:gd name="T4" fmla="*/ 12 w 41"/>
                  <a:gd name="T5" fmla="*/ 12 h 58"/>
                  <a:gd name="T6" fmla="*/ 19 w 41"/>
                  <a:gd name="T7" fmla="*/ 21 h 58"/>
                  <a:gd name="T8" fmla="*/ 27 w 41"/>
                  <a:gd name="T9" fmla="*/ 30 h 58"/>
                  <a:gd name="T10" fmla="*/ 34 w 41"/>
                  <a:gd name="T11" fmla="*/ 39 h 58"/>
                  <a:gd name="T12" fmla="*/ 40 w 41"/>
                  <a:gd name="T13" fmla="*/ 48 h 58"/>
                  <a:gd name="T14" fmla="*/ 41 w 41"/>
                  <a:gd name="T15" fmla="*/ 54 h 58"/>
                  <a:gd name="T16" fmla="*/ 40 w 41"/>
                  <a:gd name="T17" fmla="*/ 58 h 58"/>
                  <a:gd name="T18" fmla="*/ 36 w 41"/>
                  <a:gd name="T19" fmla="*/ 57 h 58"/>
                  <a:gd name="T20" fmla="*/ 31 w 41"/>
                  <a:gd name="T21" fmla="*/ 52 h 58"/>
                  <a:gd name="T22" fmla="*/ 25 w 41"/>
                  <a:gd name="T23" fmla="*/ 43 h 58"/>
                  <a:gd name="T24" fmla="*/ 18 w 41"/>
                  <a:gd name="T25" fmla="*/ 33 h 58"/>
                  <a:gd name="T26" fmla="*/ 12 w 41"/>
                  <a:gd name="T27" fmla="*/ 21 h 58"/>
                  <a:gd name="T28" fmla="*/ 8 w 41"/>
                  <a:gd name="T29" fmla="*/ 12 h 58"/>
                  <a:gd name="T30" fmla="*/ 3 w 41"/>
                  <a:gd name="T31" fmla="*/ 4 h 58"/>
                  <a:gd name="T32" fmla="*/ 0 w 41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5 h 43"/>
                  <a:gd name="T2" fmla="*/ 0 w 201"/>
                  <a:gd name="T3" fmla="*/ 3 h 43"/>
                  <a:gd name="T4" fmla="*/ 1 w 201"/>
                  <a:gd name="T5" fmla="*/ 1 h 43"/>
                  <a:gd name="T6" fmla="*/ 2 w 201"/>
                  <a:gd name="T7" fmla="*/ 0 h 43"/>
                  <a:gd name="T8" fmla="*/ 4 w 201"/>
                  <a:gd name="T9" fmla="*/ 0 h 43"/>
                  <a:gd name="T10" fmla="*/ 17 w 201"/>
                  <a:gd name="T11" fmla="*/ 10 h 43"/>
                  <a:gd name="T12" fmla="*/ 30 w 201"/>
                  <a:gd name="T13" fmla="*/ 18 h 43"/>
                  <a:gd name="T14" fmla="*/ 44 w 201"/>
                  <a:gd name="T15" fmla="*/ 24 h 43"/>
                  <a:gd name="T16" fmla="*/ 57 w 201"/>
                  <a:gd name="T17" fmla="*/ 29 h 43"/>
                  <a:gd name="T18" fmla="*/ 71 w 201"/>
                  <a:gd name="T19" fmla="*/ 32 h 43"/>
                  <a:gd name="T20" fmla="*/ 85 w 201"/>
                  <a:gd name="T21" fmla="*/ 33 h 43"/>
                  <a:gd name="T22" fmla="*/ 98 w 201"/>
                  <a:gd name="T23" fmla="*/ 33 h 43"/>
                  <a:gd name="T24" fmla="*/ 112 w 201"/>
                  <a:gd name="T25" fmla="*/ 33 h 43"/>
                  <a:gd name="T26" fmla="*/ 124 w 201"/>
                  <a:gd name="T27" fmla="*/ 32 h 43"/>
                  <a:gd name="T28" fmla="*/ 137 w 201"/>
                  <a:gd name="T29" fmla="*/ 30 h 43"/>
                  <a:gd name="T30" fmla="*/ 150 w 201"/>
                  <a:gd name="T31" fmla="*/ 28 h 43"/>
                  <a:gd name="T32" fmla="*/ 161 w 201"/>
                  <a:gd name="T33" fmla="*/ 24 h 43"/>
                  <a:gd name="T34" fmla="*/ 173 w 201"/>
                  <a:gd name="T35" fmla="*/ 21 h 43"/>
                  <a:gd name="T36" fmla="*/ 183 w 201"/>
                  <a:gd name="T37" fmla="*/ 17 h 43"/>
                  <a:gd name="T38" fmla="*/ 192 w 201"/>
                  <a:gd name="T39" fmla="*/ 15 h 43"/>
                  <a:gd name="T40" fmla="*/ 201 w 201"/>
                  <a:gd name="T41" fmla="*/ 12 h 43"/>
                  <a:gd name="T42" fmla="*/ 197 w 201"/>
                  <a:gd name="T43" fmla="*/ 17 h 43"/>
                  <a:gd name="T44" fmla="*/ 190 w 201"/>
                  <a:gd name="T45" fmla="*/ 23 h 43"/>
                  <a:gd name="T46" fmla="*/ 181 w 201"/>
                  <a:gd name="T47" fmla="*/ 28 h 43"/>
                  <a:gd name="T48" fmla="*/ 169 w 201"/>
                  <a:gd name="T49" fmla="*/ 32 h 43"/>
                  <a:gd name="T50" fmla="*/ 155 w 201"/>
                  <a:gd name="T51" fmla="*/ 37 h 43"/>
                  <a:gd name="T52" fmla="*/ 141 w 201"/>
                  <a:gd name="T53" fmla="*/ 39 h 43"/>
                  <a:gd name="T54" fmla="*/ 125 w 201"/>
                  <a:gd name="T55" fmla="*/ 42 h 43"/>
                  <a:gd name="T56" fmla="*/ 109 w 201"/>
                  <a:gd name="T57" fmla="*/ 43 h 43"/>
                  <a:gd name="T58" fmla="*/ 93 w 201"/>
                  <a:gd name="T59" fmla="*/ 43 h 43"/>
                  <a:gd name="T60" fmla="*/ 77 w 201"/>
                  <a:gd name="T61" fmla="*/ 42 h 43"/>
                  <a:gd name="T62" fmla="*/ 61 w 201"/>
                  <a:gd name="T63" fmla="*/ 38 h 43"/>
                  <a:gd name="T64" fmla="*/ 46 w 201"/>
                  <a:gd name="T65" fmla="*/ 35 h 43"/>
                  <a:gd name="T66" fmla="*/ 32 w 201"/>
                  <a:gd name="T67" fmla="*/ 30 h 43"/>
                  <a:gd name="T68" fmla="*/ 19 w 201"/>
                  <a:gd name="T69" fmla="*/ 23 h 43"/>
                  <a:gd name="T70" fmla="*/ 9 w 201"/>
                  <a:gd name="T71" fmla="*/ 15 h 43"/>
                  <a:gd name="T72" fmla="*/ 0 w 201"/>
                  <a:gd name="T7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45 h 45"/>
                  <a:gd name="T2" fmla="*/ 9 w 22"/>
                  <a:gd name="T3" fmla="*/ 33 h 45"/>
                  <a:gd name="T4" fmla="*/ 17 w 22"/>
                  <a:gd name="T5" fmla="*/ 19 h 45"/>
                  <a:gd name="T6" fmla="*/ 22 w 22"/>
                  <a:gd name="T7" fmla="*/ 6 h 45"/>
                  <a:gd name="T8" fmla="*/ 21 w 22"/>
                  <a:gd name="T9" fmla="*/ 0 h 45"/>
                  <a:gd name="T10" fmla="*/ 16 w 22"/>
                  <a:gd name="T11" fmla="*/ 3 h 45"/>
                  <a:gd name="T12" fmla="*/ 13 w 22"/>
                  <a:gd name="T13" fmla="*/ 16 h 45"/>
                  <a:gd name="T14" fmla="*/ 7 w 22"/>
                  <a:gd name="T15" fmla="*/ 31 h 45"/>
                  <a:gd name="T16" fmla="*/ 0 w 22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4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24 w 25"/>
                  <a:gd name="T1" fmla="*/ 0 h 49"/>
                  <a:gd name="T2" fmla="*/ 25 w 25"/>
                  <a:gd name="T3" fmla="*/ 7 h 49"/>
                  <a:gd name="T4" fmla="*/ 20 w 25"/>
                  <a:gd name="T5" fmla="*/ 20 h 49"/>
                  <a:gd name="T6" fmla="*/ 12 w 25"/>
                  <a:gd name="T7" fmla="*/ 37 h 49"/>
                  <a:gd name="T8" fmla="*/ 0 w 25"/>
                  <a:gd name="T9" fmla="*/ 49 h 49"/>
                  <a:gd name="T10" fmla="*/ 5 w 25"/>
                  <a:gd name="T11" fmla="*/ 35 h 49"/>
                  <a:gd name="T12" fmla="*/ 13 w 25"/>
                  <a:gd name="T13" fmla="*/ 19 h 49"/>
                  <a:gd name="T14" fmla="*/ 19 w 25"/>
                  <a:gd name="T15" fmla="*/ 5 h 49"/>
                  <a:gd name="T16" fmla="*/ 24 w 25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35 w 36"/>
                  <a:gd name="T1" fmla="*/ 0 h 64"/>
                  <a:gd name="T2" fmla="*/ 36 w 36"/>
                  <a:gd name="T3" fmla="*/ 3 h 64"/>
                  <a:gd name="T4" fmla="*/ 35 w 36"/>
                  <a:gd name="T5" fmla="*/ 9 h 64"/>
                  <a:gd name="T6" fmla="*/ 31 w 36"/>
                  <a:gd name="T7" fmla="*/ 18 h 64"/>
                  <a:gd name="T8" fmla="*/ 27 w 36"/>
                  <a:gd name="T9" fmla="*/ 28 h 64"/>
                  <a:gd name="T10" fmla="*/ 21 w 36"/>
                  <a:gd name="T11" fmla="*/ 39 h 64"/>
                  <a:gd name="T12" fmla="*/ 15 w 36"/>
                  <a:gd name="T13" fmla="*/ 49 h 64"/>
                  <a:gd name="T14" fmla="*/ 7 w 36"/>
                  <a:gd name="T15" fmla="*/ 58 h 64"/>
                  <a:gd name="T16" fmla="*/ 0 w 36"/>
                  <a:gd name="T17" fmla="*/ 64 h 64"/>
                  <a:gd name="T18" fmla="*/ 4 w 36"/>
                  <a:gd name="T19" fmla="*/ 58 h 64"/>
                  <a:gd name="T20" fmla="*/ 7 w 36"/>
                  <a:gd name="T21" fmla="*/ 50 h 64"/>
                  <a:gd name="T22" fmla="*/ 13 w 36"/>
                  <a:gd name="T23" fmla="*/ 39 h 64"/>
                  <a:gd name="T24" fmla="*/ 18 w 36"/>
                  <a:gd name="T25" fmla="*/ 27 h 64"/>
                  <a:gd name="T26" fmla="*/ 22 w 36"/>
                  <a:gd name="T27" fmla="*/ 17 h 64"/>
                  <a:gd name="T28" fmla="*/ 28 w 36"/>
                  <a:gd name="T29" fmla="*/ 7 h 64"/>
                  <a:gd name="T30" fmla="*/ 31 w 36"/>
                  <a:gd name="T31" fmla="*/ 1 h 64"/>
                  <a:gd name="T32" fmla="*/ 35 w 3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38 w 40"/>
                  <a:gd name="T1" fmla="*/ 0 h 70"/>
                  <a:gd name="T2" fmla="*/ 40 w 40"/>
                  <a:gd name="T3" fmla="*/ 3 h 70"/>
                  <a:gd name="T4" fmla="*/ 37 w 40"/>
                  <a:gd name="T5" fmla="*/ 11 h 70"/>
                  <a:gd name="T6" fmla="*/ 34 w 40"/>
                  <a:gd name="T7" fmla="*/ 22 h 70"/>
                  <a:gd name="T8" fmla="*/ 28 w 40"/>
                  <a:gd name="T9" fmla="*/ 33 h 70"/>
                  <a:gd name="T10" fmla="*/ 22 w 40"/>
                  <a:gd name="T11" fmla="*/ 45 h 70"/>
                  <a:gd name="T12" fmla="*/ 14 w 40"/>
                  <a:gd name="T13" fmla="*/ 56 h 70"/>
                  <a:gd name="T14" fmla="*/ 7 w 40"/>
                  <a:gd name="T15" fmla="*/ 64 h 70"/>
                  <a:gd name="T16" fmla="*/ 0 w 40"/>
                  <a:gd name="T17" fmla="*/ 70 h 70"/>
                  <a:gd name="T18" fmla="*/ 3 w 40"/>
                  <a:gd name="T19" fmla="*/ 64 h 70"/>
                  <a:gd name="T20" fmla="*/ 7 w 40"/>
                  <a:gd name="T21" fmla="*/ 55 h 70"/>
                  <a:gd name="T22" fmla="*/ 13 w 40"/>
                  <a:gd name="T23" fmla="*/ 44 h 70"/>
                  <a:gd name="T24" fmla="*/ 19 w 40"/>
                  <a:gd name="T25" fmla="*/ 31 h 70"/>
                  <a:gd name="T26" fmla="*/ 26 w 40"/>
                  <a:gd name="T27" fmla="*/ 19 h 70"/>
                  <a:gd name="T28" fmla="*/ 32 w 40"/>
                  <a:gd name="T29" fmla="*/ 9 h 70"/>
                  <a:gd name="T30" fmla="*/ 36 w 40"/>
                  <a:gd name="T31" fmla="*/ 2 h 70"/>
                  <a:gd name="T32" fmla="*/ 38 w 40"/>
                  <a:gd name="T3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43 w 43"/>
                  <a:gd name="T1" fmla="*/ 0 h 57"/>
                  <a:gd name="T2" fmla="*/ 43 w 43"/>
                  <a:gd name="T3" fmla="*/ 2 h 57"/>
                  <a:gd name="T4" fmla="*/ 40 w 43"/>
                  <a:gd name="T5" fmla="*/ 9 h 57"/>
                  <a:gd name="T6" fmla="*/ 35 w 43"/>
                  <a:gd name="T7" fmla="*/ 18 h 57"/>
                  <a:gd name="T8" fmla="*/ 29 w 43"/>
                  <a:gd name="T9" fmla="*/ 29 h 57"/>
                  <a:gd name="T10" fmla="*/ 21 w 43"/>
                  <a:gd name="T11" fmla="*/ 39 h 57"/>
                  <a:gd name="T12" fmla="*/ 13 w 43"/>
                  <a:gd name="T13" fmla="*/ 47 h 57"/>
                  <a:gd name="T14" fmla="*/ 6 w 43"/>
                  <a:gd name="T15" fmla="*/ 54 h 57"/>
                  <a:gd name="T16" fmla="*/ 0 w 43"/>
                  <a:gd name="T17" fmla="*/ 57 h 57"/>
                  <a:gd name="T18" fmla="*/ 4 w 43"/>
                  <a:gd name="T19" fmla="*/ 52 h 57"/>
                  <a:gd name="T20" fmla="*/ 9 w 43"/>
                  <a:gd name="T21" fmla="*/ 44 h 57"/>
                  <a:gd name="T22" fmla="*/ 15 w 43"/>
                  <a:gd name="T23" fmla="*/ 34 h 57"/>
                  <a:gd name="T24" fmla="*/ 22 w 43"/>
                  <a:gd name="T25" fmla="*/ 23 h 57"/>
                  <a:gd name="T26" fmla="*/ 29 w 43"/>
                  <a:gd name="T27" fmla="*/ 14 h 57"/>
                  <a:gd name="T28" fmla="*/ 35 w 43"/>
                  <a:gd name="T29" fmla="*/ 6 h 57"/>
                  <a:gd name="T30" fmla="*/ 39 w 43"/>
                  <a:gd name="T31" fmla="*/ 1 h 57"/>
                  <a:gd name="T32" fmla="*/ 43 w 43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35 w 37"/>
                  <a:gd name="T1" fmla="*/ 0 h 49"/>
                  <a:gd name="T2" fmla="*/ 37 w 37"/>
                  <a:gd name="T3" fmla="*/ 3 h 49"/>
                  <a:gd name="T4" fmla="*/ 34 w 37"/>
                  <a:gd name="T5" fmla="*/ 8 h 49"/>
                  <a:gd name="T6" fmla="*/ 32 w 37"/>
                  <a:gd name="T7" fmla="*/ 15 h 49"/>
                  <a:gd name="T8" fmla="*/ 27 w 37"/>
                  <a:gd name="T9" fmla="*/ 23 h 49"/>
                  <a:gd name="T10" fmla="*/ 22 w 37"/>
                  <a:gd name="T11" fmla="*/ 31 h 49"/>
                  <a:gd name="T12" fmla="*/ 15 w 37"/>
                  <a:gd name="T13" fmla="*/ 39 h 49"/>
                  <a:gd name="T14" fmla="*/ 8 w 37"/>
                  <a:gd name="T15" fmla="*/ 45 h 49"/>
                  <a:gd name="T16" fmla="*/ 0 w 37"/>
                  <a:gd name="T17" fmla="*/ 49 h 49"/>
                  <a:gd name="T18" fmla="*/ 3 w 37"/>
                  <a:gd name="T19" fmla="*/ 43 h 49"/>
                  <a:gd name="T20" fmla="*/ 8 w 37"/>
                  <a:gd name="T21" fmla="*/ 36 h 49"/>
                  <a:gd name="T22" fmla="*/ 13 w 37"/>
                  <a:gd name="T23" fmla="*/ 28 h 49"/>
                  <a:gd name="T24" fmla="*/ 19 w 37"/>
                  <a:gd name="T25" fmla="*/ 19 h 49"/>
                  <a:gd name="T26" fmla="*/ 24 w 37"/>
                  <a:gd name="T27" fmla="*/ 12 h 49"/>
                  <a:gd name="T28" fmla="*/ 28 w 37"/>
                  <a:gd name="T29" fmla="*/ 5 h 49"/>
                  <a:gd name="T30" fmla="*/ 33 w 37"/>
                  <a:gd name="T31" fmla="*/ 1 h 49"/>
                  <a:gd name="T32" fmla="*/ 35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31 w 32"/>
                  <a:gd name="T1" fmla="*/ 0 h 35"/>
                  <a:gd name="T2" fmla="*/ 32 w 32"/>
                  <a:gd name="T3" fmla="*/ 3 h 35"/>
                  <a:gd name="T4" fmla="*/ 30 w 32"/>
                  <a:gd name="T5" fmla="*/ 7 h 35"/>
                  <a:gd name="T6" fmla="*/ 27 w 32"/>
                  <a:gd name="T7" fmla="*/ 13 h 35"/>
                  <a:gd name="T8" fmla="*/ 21 w 32"/>
                  <a:gd name="T9" fmla="*/ 20 h 35"/>
                  <a:gd name="T10" fmla="*/ 15 w 32"/>
                  <a:gd name="T11" fmla="*/ 26 h 35"/>
                  <a:gd name="T12" fmla="*/ 9 w 32"/>
                  <a:gd name="T13" fmla="*/ 32 h 35"/>
                  <a:gd name="T14" fmla="*/ 4 w 32"/>
                  <a:gd name="T15" fmla="*/ 34 h 35"/>
                  <a:gd name="T16" fmla="*/ 0 w 32"/>
                  <a:gd name="T17" fmla="*/ 35 h 35"/>
                  <a:gd name="T18" fmla="*/ 7 w 32"/>
                  <a:gd name="T19" fmla="*/ 27 h 35"/>
                  <a:gd name="T20" fmla="*/ 16 w 32"/>
                  <a:gd name="T21" fmla="*/ 15 h 35"/>
                  <a:gd name="T22" fmla="*/ 25 w 32"/>
                  <a:gd name="T23" fmla="*/ 5 h 35"/>
                  <a:gd name="T24" fmla="*/ 31 w 32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0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20 w 20"/>
                  <a:gd name="T1" fmla="*/ 0 h 22"/>
                  <a:gd name="T2" fmla="*/ 20 w 20"/>
                  <a:gd name="T3" fmla="*/ 6 h 22"/>
                  <a:gd name="T4" fmla="*/ 15 w 20"/>
                  <a:gd name="T5" fmla="*/ 14 h 22"/>
                  <a:gd name="T6" fmla="*/ 8 w 20"/>
                  <a:gd name="T7" fmla="*/ 21 h 22"/>
                  <a:gd name="T8" fmla="*/ 0 w 20"/>
                  <a:gd name="T9" fmla="*/ 22 h 22"/>
                  <a:gd name="T10" fmla="*/ 6 w 20"/>
                  <a:gd name="T11" fmla="*/ 17 h 22"/>
                  <a:gd name="T12" fmla="*/ 12 w 20"/>
                  <a:gd name="T13" fmla="*/ 8 h 22"/>
                  <a:gd name="T14" fmla="*/ 17 w 20"/>
                  <a:gd name="T15" fmla="*/ 0 h 22"/>
                  <a:gd name="T16" fmla="*/ 20 w 20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30 h 30"/>
                  <a:gd name="T2" fmla="*/ 3 w 23"/>
                  <a:gd name="T3" fmla="*/ 24 h 30"/>
                  <a:gd name="T4" fmla="*/ 10 w 23"/>
                  <a:gd name="T5" fmla="*/ 12 h 30"/>
                  <a:gd name="T6" fmla="*/ 17 w 23"/>
                  <a:gd name="T7" fmla="*/ 3 h 30"/>
                  <a:gd name="T8" fmla="*/ 23 w 23"/>
                  <a:gd name="T9" fmla="*/ 0 h 30"/>
                  <a:gd name="T10" fmla="*/ 23 w 23"/>
                  <a:gd name="T11" fmla="*/ 7 h 30"/>
                  <a:gd name="T12" fmla="*/ 16 w 23"/>
                  <a:gd name="T13" fmla="*/ 15 h 30"/>
                  <a:gd name="T14" fmla="*/ 7 w 23"/>
                  <a:gd name="T15" fmla="*/ 25 h 30"/>
                  <a:gd name="T16" fmla="*/ 0 w 23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2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5 w 31"/>
                  <a:gd name="T3" fmla="*/ 2 h 11"/>
                  <a:gd name="T4" fmla="*/ 15 w 31"/>
                  <a:gd name="T5" fmla="*/ 8 h 11"/>
                  <a:gd name="T6" fmla="*/ 25 w 31"/>
                  <a:gd name="T7" fmla="*/ 11 h 11"/>
                  <a:gd name="T8" fmla="*/ 31 w 31"/>
                  <a:gd name="T9" fmla="*/ 10 h 11"/>
                  <a:gd name="T10" fmla="*/ 31 w 31"/>
                  <a:gd name="T11" fmla="*/ 8 h 11"/>
                  <a:gd name="T12" fmla="*/ 28 w 31"/>
                  <a:gd name="T13" fmla="*/ 5 h 11"/>
                  <a:gd name="T14" fmla="*/ 24 w 31"/>
                  <a:gd name="T15" fmla="*/ 4 h 11"/>
                  <a:gd name="T16" fmla="*/ 19 w 31"/>
                  <a:gd name="T17" fmla="*/ 3 h 11"/>
                  <a:gd name="T18" fmla="*/ 14 w 31"/>
                  <a:gd name="T19" fmla="*/ 2 h 11"/>
                  <a:gd name="T20" fmla="*/ 8 w 31"/>
                  <a:gd name="T21" fmla="*/ 1 h 11"/>
                  <a:gd name="T22" fmla="*/ 3 w 31"/>
                  <a:gd name="T23" fmla="*/ 0 h 11"/>
                  <a:gd name="T24" fmla="*/ 0 w 3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3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0 h 10"/>
                  <a:gd name="T2" fmla="*/ 3 w 34"/>
                  <a:gd name="T3" fmla="*/ 10 h 10"/>
                  <a:gd name="T4" fmla="*/ 7 w 34"/>
                  <a:gd name="T5" fmla="*/ 9 h 10"/>
                  <a:gd name="T6" fmla="*/ 13 w 34"/>
                  <a:gd name="T7" fmla="*/ 9 h 10"/>
                  <a:gd name="T8" fmla="*/ 19 w 34"/>
                  <a:gd name="T9" fmla="*/ 9 h 10"/>
                  <a:gd name="T10" fmla="*/ 25 w 34"/>
                  <a:gd name="T11" fmla="*/ 8 h 10"/>
                  <a:gd name="T12" fmla="*/ 29 w 34"/>
                  <a:gd name="T13" fmla="*/ 7 h 10"/>
                  <a:gd name="T14" fmla="*/ 33 w 34"/>
                  <a:gd name="T15" fmla="*/ 4 h 10"/>
                  <a:gd name="T16" fmla="*/ 34 w 34"/>
                  <a:gd name="T17" fmla="*/ 2 h 10"/>
                  <a:gd name="T18" fmla="*/ 29 w 34"/>
                  <a:gd name="T19" fmla="*/ 0 h 10"/>
                  <a:gd name="T20" fmla="*/ 20 w 34"/>
                  <a:gd name="T21" fmla="*/ 2 h 10"/>
                  <a:gd name="T22" fmla="*/ 9 w 34"/>
                  <a:gd name="T23" fmla="*/ 7 h 10"/>
                  <a:gd name="T24" fmla="*/ 0 w 34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5 w 33"/>
                  <a:gd name="T3" fmla="*/ 3 h 24"/>
                  <a:gd name="T4" fmla="*/ 10 w 33"/>
                  <a:gd name="T5" fmla="*/ 5 h 24"/>
                  <a:gd name="T6" fmla="*/ 15 w 33"/>
                  <a:gd name="T7" fmla="*/ 8 h 24"/>
                  <a:gd name="T8" fmla="*/ 22 w 33"/>
                  <a:gd name="T9" fmla="*/ 12 h 24"/>
                  <a:gd name="T10" fmla="*/ 27 w 33"/>
                  <a:gd name="T11" fmla="*/ 16 h 24"/>
                  <a:gd name="T12" fmla="*/ 30 w 33"/>
                  <a:gd name="T13" fmla="*/ 20 h 24"/>
                  <a:gd name="T14" fmla="*/ 33 w 33"/>
                  <a:gd name="T15" fmla="*/ 22 h 24"/>
                  <a:gd name="T16" fmla="*/ 33 w 33"/>
                  <a:gd name="T17" fmla="*/ 24 h 24"/>
                  <a:gd name="T18" fmla="*/ 27 w 33"/>
                  <a:gd name="T19" fmla="*/ 23 h 24"/>
                  <a:gd name="T20" fmla="*/ 16 w 33"/>
                  <a:gd name="T21" fmla="*/ 15 h 24"/>
                  <a:gd name="T22" fmla="*/ 7 w 33"/>
                  <a:gd name="T23" fmla="*/ 7 h 24"/>
                  <a:gd name="T24" fmla="*/ 0 w 3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5 w 9"/>
                  <a:gd name="T1" fmla="*/ 0 h 44"/>
                  <a:gd name="T2" fmla="*/ 8 w 9"/>
                  <a:gd name="T3" fmla="*/ 10 h 44"/>
                  <a:gd name="T4" fmla="*/ 9 w 9"/>
                  <a:gd name="T5" fmla="*/ 25 h 44"/>
                  <a:gd name="T6" fmla="*/ 8 w 9"/>
                  <a:gd name="T7" fmla="*/ 37 h 44"/>
                  <a:gd name="T8" fmla="*/ 3 w 9"/>
                  <a:gd name="T9" fmla="*/ 44 h 44"/>
                  <a:gd name="T10" fmla="*/ 0 w 9"/>
                  <a:gd name="T11" fmla="*/ 39 h 44"/>
                  <a:gd name="T12" fmla="*/ 1 w 9"/>
                  <a:gd name="T13" fmla="*/ 26 h 44"/>
                  <a:gd name="T14" fmla="*/ 4 w 9"/>
                  <a:gd name="T15" fmla="*/ 11 h 44"/>
                  <a:gd name="T16" fmla="*/ 5 w 9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6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13 w 13"/>
                  <a:gd name="T1" fmla="*/ 0 h 43"/>
                  <a:gd name="T2" fmla="*/ 13 w 13"/>
                  <a:gd name="T3" fmla="*/ 10 h 43"/>
                  <a:gd name="T4" fmla="*/ 12 w 13"/>
                  <a:gd name="T5" fmla="*/ 24 h 43"/>
                  <a:gd name="T6" fmla="*/ 8 w 13"/>
                  <a:gd name="T7" fmla="*/ 37 h 43"/>
                  <a:gd name="T8" fmla="*/ 3 w 13"/>
                  <a:gd name="T9" fmla="*/ 43 h 43"/>
                  <a:gd name="T10" fmla="*/ 0 w 13"/>
                  <a:gd name="T11" fmla="*/ 37 h 43"/>
                  <a:gd name="T12" fmla="*/ 4 w 13"/>
                  <a:gd name="T13" fmla="*/ 24 h 43"/>
                  <a:gd name="T14" fmla="*/ 10 w 13"/>
                  <a:gd name="T15" fmla="*/ 9 h 43"/>
                  <a:gd name="T16" fmla="*/ 13 w 13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7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2 w 8"/>
                  <a:gd name="T1" fmla="*/ 0 h 40"/>
                  <a:gd name="T2" fmla="*/ 5 w 8"/>
                  <a:gd name="T3" fmla="*/ 5 h 40"/>
                  <a:gd name="T4" fmla="*/ 8 w 8"/>
                  <a:gd name="T5" fmla="*/ 18 h 40"/>
                  <a:gd name="T6" fmla="*/ 8 w 8"/>
                  <a:gd name="T7" fmla="*/ 32 h 40"/>
                  <a:gd name="T8" fmla="*/ 4 w 8"/>
                  <a:gd name="T9" fmla="*/ 40 h 40"/>
                  <a:gd name="T10" fmla="*/ 0 w 8"/>
                  <a:gd name="T11" fmla="*/ 38 h 40"/>
                  <a:gd name="T12" fmla="*/ 0 w 8"/>
                  <a:gd name="T13" fmla="*/ 26 h 40"/>
                  <a:gd name="T14" fmla="*/ 2 w 8"/>
                  <a:gd name="T15" fmla="*/ 11 h 40"/>
                  <a:gd name="T16" fmla="*/ 2 w 8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8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7 w 16"/>
                  <a:gd name="T3" fmla="*/ 12 h 47"/>
                  <a:gd name="T4" fmla="*/ 14 w 16"/>
                  <a:gd name="T5" fmla="*/ 26 h 47"/>
                  <a:gd name="T6" fmla="*/ 16 w 16"/>
                  <a:gd name="T7" fmla="*/ 40 h 47"/>
                  <a:gd name="T8" fmla="*/ 14 w 16"/>
                  <a:gd name="T9" fmla="*/ 47 h 47"/>
                  <a:gd name="T10" fmla="*/ 8 w 16"/>
                  <a:gd name="T11" fmla="*/ 43 h 47"/>
                  <a:gd name="T12" fmla="*/ 5 w 16"/>
                  <a:gd name="T13" fmla="*/ 28 h 47"/>
                  <a:gd name="T14" fmla="*/ 2 w 16"/>
                  <a:gd name="T15" fmla="*/ 12 h 47"/>
                  <a:gd name="T16" fmla="*/ 0 w 1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7 w 18"/>
                  <a:gd name="T3" fmla="*/ 11 h 51"/>
                  <a:gd name="T4" fmla="*/ 14 w 18"/>
                  <a:gd name="T5" fmla="*/ 29 h 51"/>
                  <a:gd name="T6" fmla="*/ 18 w 18"/>
                  <a:gd name="T7" fmla="*/ 45 h 51"/>
                  <a:gd name="T8" fmla="*/ 16 w 18"/>
                  <a:gd name="T9" fmla="*/ 51 h 51"/>
                  <a:gd name="T10" fmla="*/ 10 w 18"/>
                  <a:gd name="T11" fmla="*/ 44 h 51"/>
                  <a:gd name="T12" fmla="*/ 6 w 18"/>
                  <a:gd name="T13" fmla="*/ 28 h 51"/>
                  <a:gd name="T14" fmla="*/ 2 w 18"/>
                  <a:gd name="T15" fmla="*/ 10 h 51"/>
                  <a:gd name="T16" fmla="*/ 0 w 18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0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6 w 32"/>
                  <a:gd name="T3" fmla="*/ 4 h 54"/>
                  <a:gd name="T4" fmla="*/ 12 w 32"/>
                  <a:gd name="T5" fmla="*/ 11 h 54"/>
                  <a:gd name="T6" fmla="*/ 17 w 32"/>
                  <a:gd name="T7" fmla="*/ 19 h 54"/>
                  <a:gd name="T8" fmla="*/ 23 w 32"/>
                  <a:gd name="T9" fmla="*/ 28 h 54"/>
                  <a:gd name="T10" fmla="*/ 28 w 32"/>
                  <a:gd name="T11" fmla="*/ 36 h 54"/>
                  <a:gd name="T12" fmla="*/ 31 w 32"/>
                  <a:gd name="T13" fmla="*/ 45 h 54"/>
                  <a:gd name="T14" fmla="*/ 32 w 32"/>
                  <a:gd name="T15" fmla="*/ 50 h 54"/>
                  <a:gd name="T16" fmla="*/ 31 w 32"/>
                  <a:gd name="T17" fmla="*/ 54 h 54"/>
                  <a:gd name="T18" fmla="*/ 24 w 32"/>
                  <a:gd name="T19" fmla="*/ 47 h 54"/>
                  <a:gd name="T20" fmla="*/ 16 w 32"/>
                  <a:gd name="T21" fmla="*/ 30 h 54"/>
                  <a:gd name="T22" fmla="*/ 8 w 32"/>
                  <a:gd name="T23" fmla="*/ 10 h 54"/>
                  <a:gd name="T24" fmla="*/ 0 w 32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5 w 37"/>
                  <a:gd name="T3" fmla="*/ 3 h 49"/>
                  <a:gd name="T4" fmla="*/ 10 w 37"/>
                  <a:gd name="T5" fmla="*/ 10 h 49"/>
                  <a:gd name="T6" fmla="*/ 17 w 37"/>
                  <a:gd name="T7" fmla="*/ 17 h 49"/>
                  <a:gd name="T8" fmla="*/ 24 w 37"/>
                  <a:gd name="T9" fmla="*/ 25 h 49"/>
                  <a:gd name="T10" fmla="*/ 30 w 37"/>
                  <a:gd name="T11" fmla="*/ 33 h 49"/>
                  <a:gd name="T12" fmla="*/ 34 w 37"/>
                  <a:gd name="T13" fmla="*/ 40 h 49"/>
                  <a:gd name="T14" fmla="*/ 37 w 37"/>
                  <a:gd name="T15" fmla="*/ 46 h 49"/>
                  <a:gd name="T16" fmla="*/ 36 w 37"/>
                  <a:gd name="T17" fmla="*/ 49 h 49"/>
                  <a:gd name="T18" fmla="*/ 32 w 37"/>
                  <a:gd name="T19" fmla="*/ 48 h 49"/>
                  <a:gd name="T20" fmla="*/ 28 w 37"/>
                  <a:gd name="T21" fmla="*/ 43 h 49"/>
                  <a:gd name="T22" fmla="*/ 22 w 37"/>
                  <a:gd name="T23" fmla="*/ 36 h 49"/>
                  <a:gd name="T24" fmla="*/ 17 w 37"/>
                  <a:gd name="T25" fmla="*/ 27 h 49"/>
                  <a:gd name="T26" fmla="*/ 11 w 37"/>
                  <a:gd name="T27" fmla="*/ 18 h 49"/>
                  <a:gd name="T28" fmla="*/ 7 w 37"/>
                  <a:gd name="T29" fmla="*/ 10 h 49"/>
                  <a:gd name="T30" fmla="*/ 3 w 37"/>
                  <a:gd name="T31" fmla="*/ 3 h 49"/>
                  <a:gd name="T32" fmla="*/ 0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3 w 31"/>
                  <a:gd name="T3" fmla="*/ 4 h 45"/>
                  <a:gd name="T4" fmla="*/ 9 w 31"/>
                  <a:gd name="T5" fmla="*/ 9 h 45"/>
                  <a:gd name="T6" fmla="*/ 15 w 31"/>
                  <a:gd name="T7" fmla="*/ 16 h 45"/>
                  <a:gd name="T8" fmla="*/ 21 w 31"/>
                  <a:gd name="T9" fmla="*/ 24 h 45"/>
                  <a:gd name="T10" fmla="*/ 26 w 31"/>
                  <a:gd name="T11" fmla="*/ 31 h 45"/>
                  <a:gd name="T12" fmla="*/ 30 w 31"/>
                  <a:gd name="T13" fmla="*/ 38 h 45"/>
                  <a:gd name="T14" fmla="*/ 31 w 31"/>
                  <a:gd name="T15" fmla="*/ 43 h 45"/>
                  <a:gd name="T16" fmla="*/ 28 w 31"/>
                  <a:gd name="T17" fmla="*/ 45 h 45"/>
                  <a:gd name="T18" fmla="*/ 20 w 31"/>
                  <a:gd name="T19" fmla="*/ 39 h 45"/>
                  <a:gd name="T20" fmla="*/ 12 w 31"/>
                  <a:gd name="T21" fmla="*/ 25 h 45"/>
                  <a:gd name="T22" fmla="*/ 4 w 31"/>
                  <a:gd name="T23" fmla="*/ 9 h 45"/>
                  <a:gd name="T24" fmla="*/ 0 w 31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38 w 39"/>
                  <a:gd name="T1" fmla="*/ 0 h 72"/>
                  <a:gd name="T2" fmla="*/ 39 w 39"/>
                  <a:gd name="T3" fmla="*/ 5 h 72"/>
                  <a:gd name="T4" fmla="*/ 38 w 39"/>
                  <a:gd name="T5" fmla="*/ 12 h 72"/>
                  <a:gd name="T6" fmla="*/ 33 w 39"/>
                  <a:gd name="T7" fmla="*/ 23 h 72"/>
                  <a:gd name="T8" fmla="*/ 29 w 39"/>
                  <a:gd name="T9" fmla="*/ 35 h 72"/>
                  <a:gd name="T10" fmla="*/ 22 w 39"/>
                  <a:gd name="T11" fmla="*/ 46 h 72"/>
                  <a:gd name="T12" fmla="*/ 15 w 39"/>
                  <a:gd name="T13" fmla="*/ 58 h 72"/>
                  <a:gd name="T14" fmla="*/ 7 w 39"/>
                  <a:gd name="T15" fmla="*/ 66 h 72"/>
                  <a:gd name="T16" fmla="*/ 0 w 39"/>
                  <a:gd name="T17" fmla="*/ 72 h 72"/>
                  <a:gd name="T18" fmla="*/ 2 w 39"/>
                  <a:gd name="T19" fmla="*/ 66 h 72"/>
                  <a:gd name="T20" fmla="*/ 7 w 39"/>
                  <a:gd name="T21" fmla="*/ 57 h 72"/>
                  <a:gd name="T22" fmla="*/ 13 w 39"/>
                  <a:gd name="T23" fmla="*/ 45 h 72"/>
                  <a:gd name="T24" fmla="*/ 18 w 39"/>
                  <a:gd name="T25" fmla="*/ 32 h 72"/>
                  <a:gd name="T26" fmla="*/ 25 w 39"/>
                  <a:gd name="T27" fmla="*/ 20 h 72"/>
                  <a:gd name="T28" fmla="*/ 31 w 39"/>
                  <a:gd name="T29" fmla="*/ 9 h 72"/>
                  <a:gd name="T30" fmla="*/ 36 w 39"/>
                  <a:gd name="T31" fmla="*/ 2 h 72"/>
                  <a:gd name="T32" fmla="*/ 38 w 39"/>
                  <a:gd name="T3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33 w 33"/>
                  <a:gd name="T1" fmla="*/ 0 h 56"/>
                  <a:gd name="T2" fmla="*/ 33 w 33"/>
                  <a:gd name="T3" fmla="*/ 3 h 56"/>
                  <a:gd name="T4" fmla="*/ 32 w 33"/>
                  <a:gd name="T5" fmla="*/ 8 h 56"/>
                  <a:gd name="T6" fmla="*/ 30 w 33"/>
                  <a:gd name="T7" fmla="*/ 17 h 56"/>
                  <a:gd name="T8" fmla="*/ 25 w 33"/>
                  <a:gd name="T9" fmla="*/ 25 h 56"/>
                  <a:gd name="T10" fmla="*/ 19 w 33"/>
                  <a:gd name="T11" fmla="*/ 35 h 56"/>
                  <a:gd name="T12" fmla="*/ 13 w 33"/>
                  <a:gd name="T13" fmla="*/ 43 h 56"/>
                  <a:gd name="T14" fmla="*/ 6 w 33"/>
                  <a:gd name="T15" fmla="*/ 51 h 56"/>
                  <a:gd name="T16" fmla="*/ 0 w 33"/>
                  <a:gd name="T17" fmla="*/ 56 h 56"/>
                  <a:gd name="T18" fmla="*/ 8 w 33"/>
                  <a:gd name="T19" fmla="*/ 42 h 56"/>
                  <a:gd name="T20" fmla="*/ 18 w 33"/>
                  <a:gd name="T21" fmla="*/ 22 h 56"/>
                  <a:gd name="T22" fmla="*/ 27 w 33"/>
                  <a:gd name="T23" fmla="*/ 6 h 56"/>
                  <a:gd name="T24" fmla="*/ 33 w 33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5 w 36"/>
                  <a:gd name="T3" fmla="*/ 4 h 49"/>
                  <a:gd name="T4" fmla="*/ 11 w 36"/>
                  <a:gd name="T5" fmla="*/ 11 h 49"/>
                  <a:gd name="T6" fmla="*/ 16 w 36"/>
                  <a:gd name="T7" fmla="*/ 18 h 49"/>
                  <a:gd name="T8" fmla="*/ 23 w 36"/>
                  <a:gd name="T9" fmla="*/ 26 h 49"/>
                  <a:gd name="T10" fmla="*/ 29 w 36"/>
                  <a:gd name="T11" fmla="*/ 34 h 49"/>
                  <a:gd name="T12" fmla="*/ 34 w 36"/>
                  <a:gd name="T13" fmla="*/ 41 h 49"/>
                  <a:gd name="T14" fmla="*/ 36 w 36"/>
                  <a:gd name="T15" fmla="*/ 45 h 49"/>
                  <a:gd name="T16" fmla="*/ 35 w 36"/>
                  <a:gd name="T17" fmla="*/ 49 h 49"/>
                  <a:gd name="T18" fmla="*/ 31 w 36"/>
                  <a:gd name="T19" fmla="*/ 49 h 49"/>
                  <a:gd name="T20" fmla="*/ 27 w 36"/>
                  <a:gd name="T21" fmla="*/ 44 h 49"/>
                  <a:gd name="T22" fmla="*/ 21 w 36"/>
                  <a:gd name="T23" fmla="*/ 37 h 49"/>
                  <a:gd name="T24" fmla="*/ 16 w 36"/>
                  <a:gd name="T25" fmla="*/ 28 h 49"/>
                  <a:gd name="T26" fmla="*/ 12 w 36"/>
                  <a:gd name="T27" fmla="*/ 19 h 49"/>
                  <a:gd name="T28" fmla="*/ 7 w 36"/>
                  <a:gd name="T29" fmla="*/ 11 h 49"/>
                  <a:gd name="T30" fmla="*/ 2 w 36"/>
                  <a:gd name="T31" fmla="*/ 4 h 49"/>
                  <a:gd name="T32" fmla="*/ 0 w 36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6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6 w 88"/>
                  <a:gd name="T1" fmla="*/ 0 h 229"/>
                  <a:gd name="T2" fmla="*/ 18 w 88"/>
                  <a:gd name="T3" fmla="*/ 0 h 229"/>
                  <a:gd name="T4" fmla="*/ 19 w 88"/>
                  <a:gd name="T5" fmla="*/ 3 h 229"/>
                  <a:gd name="T6" fmla="*/ 20 w 88"/>
                  <a:gd name="T7" fmla="*/ 5 h 229"/>
                  <a:gd name="T8" fmla="*/ 21 w 88"/>
                  <a:gd name="T9" fmla="*/ 6 h 229"/>
                  <a:gd name="T10" fmla="*/ 12 w 88"/>
                  <a:gd name="T11" fmla="*/ 42 h 229"/>
                  <a:gd name="T12" fmla="*/ 11 w 88"/>
                  <a:gd name="T13" fmla="*/ 76 h 229"/>
                  <a:gd name="T14" fmla="*/ 16 w 88"/>
                  <a:gd name="T15" fmla="*/ 109 h 229"/>
                  <a:gd name="T16" fmla="*/ 28 w 88"/>
                  <a:gd name="T17" fmla="*/ 137 h 229"/>
                  <a:gd name="T18" fmla="*/ 42 w 88"/>
                  <a:gd name="T19" fmla="*/ 165 h 229"/>
                  <a:gd name="T20" fmla="*/ 58 w 88"/>
                  <a:gd name="T21" fmla="*/ 189 h 229"/>
                  <a:gd name="T22" fmla="*/ 74 w 88"/>
                  <a:gd name="T23" fmla="*/ 211 h 229"/>
                  <a:gd name="T24" fmla="*/ 88 w 88"/>
                  <a:gd name="T25" fmla="*/ 229 h 229"/>
                  <a:gd name="T26" fmla="*/ 71 w 88"/>
                  <a:gd name="T27" fmla="*/ 219 h 229"/>
                  <a:gd name="T28" fmla="*/ 52 w 88"/>
                  <a:gd name="T29" fmla="*/ 199 h 229"/>
                  <a:gd name="T30" fmla="*/ 34 w 88"/>
                  <a:gd name="T31" fmla="*/ 171 h 229"/>
                  <a:gd name="T32" fmla="*/ 18 w 88"/>
                  <a:gd name="T33" fmla="*/ 136 h 229"/>
                  <a:gd name="T34" fmla="*/ 6 w 88"/>
                  <a:gd name="T35" fmla="*/ 101 h 229"/>
                  <a:gd name="T36" fmla="*/ 0 w 88"/>
                  <a:gd name="T37" fmla="*/ 64 h 229"/>
                  <a:gd name="T38" fmla="*/ 4 w 88"/>
                  <a:gd name="T39" fmla="*/ 29 h 229"/>
                  <a:gd name="T40" fmla="*/ 16 w 88"/>
                  <a:gd name="T41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76 w 76"/>
                  <a:gd name="T1" fmla="*/ 14 h 16"/>
                  <a:gd name="T2" fmla="*/ 74 w 76"/>
                  <a:gd name="T3" fmla="*/ 15 h 16"/>
                  <a:gd name="T4" fmla="*/ 67 w 76"/>
                  <a:gd name="T5" fmla="*/ 16 h 16"/>
                  <a:gd name="T6" fmla="*/ 57 w 76"/>
                  <a:gd name="T7" fmla="*/ 16 h 16"/>
                  <a:gd name="T8" fmla="*/ 45 w 76"/>
                  <a:gd name="T9" fmla="*/ 15 h 16"/>
                  <a:gd name="T10" fmla="*/ 32 w 76"/>
                  <a:gd name="T11" fmla="*/ 14 h 16"/>
                  <a:gd name="T12" fmla="*/ 19 w 76"/>
                  <a:gd name="T13" fmla="*/ 10 h 16"/>
                  <a:gd name="T14" fmla="*/ 9 w 76"/>
                  <a:gd name="T15" fmla="*/ 6 h 16"/>
                  <a:gd name="T16" fmla="*/ 0 w 76"/>
                  <a:gd name="T17" fmla="*/ 0 h 16"/>
                  <a:gd name="T18" fmla="*/ 8 w 76"/>
                  <a:gd name="T19" fmla="*/ 1 h 16"/>
                  <a:gd name="T20" fmla="*/ 19 w 76"/>
                  <a:gd name="T21" fmla="*/ 3 h 16"/>
                  <a:gd name="T22" fmla="*/ 32 w 76"/>
                  <a:gd name="T23" fmla="*/ 4 h 16"/>
                  <a:gd name="T24" fmla="*/ 45 w 76"/>
                  <a:gd name="T25" fmla="*/ 7 h 16"/>
                  <a:gd name="T26" fmla="*/ 56 w 76"/>
                  <a:gd name="T27" fmla="*/ 8 h 16"/>
                  <a:gd name="T28" fmla="*/ 67 w 76"/>
                  <a:gd name="T29" fmla="*/ 10 h 16"/>
                  <a:gd name="T30" fmla="*/ 74 w 76"/>
                  <a:gd name="T31" fmla="*/ 11 h 16"/>
                  <a:gd name="T32" fmla="*/ 76 w 7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91 w 91"/>
                  <a:gd name="T1" fmla="*/ 20 h 23"/>
                  <a:gd name="T2" fmla="*/ 88 w 91"/>
                  <a:gd name="T3" fmla="*/ 22 h 23"/>
                  <a:gd name="T4" fmla="*/ 80 w 91"/>
                  <a:gd name="T5" fmla="*/ 23 h 23"/>
                  <a:gd name="T6" fmla="*/ 67 w 91"/>
                  <a:gd name="T7" fmla="*/ 22 h 23"/>
                  <a:gd name="T8" fmla="*/ 53 w 91"/>
                  <a:gd name="T9" fmla="*/ 20 h 23"/>
                  <a:gd name="T10" fmla="*/ 38 w 91"/>
                  <a:gd name="T11" fmla="*/ 16 h 23"/>
                  <a:gd name="T12" fmla="*/ 23 w 91"/>
                  <a:gd name="T13" fmla="*/ 12 h 23"/>
                  <a:gd name="T14" fmla="*/ 11 w 91"/>
                  <a:gd name="T15" fmla="*/ 7 h 23"/>
                  <a:gd name="T16" fmla="*/ 0 w 91"/>
                  <a:gd name="T17" fmla="*/ 0 h 23"/>
                  <a:gd name="T18" fmla="*/ 7 w 91"/>
                  <a:gd name="T19" fmla="*/ 2 h 23"/>
                  <a:gd name="T20" fmla="*/ 20 w 91"/>
                  <a:gd name="T21" fmla="*/ 4 h 23"/>
                  <a:gd name="T22" fmla="*/ 34 w 91"/>
                  <a:gd name="T23" fmla="*/ 6 h 23"/>
                  <a:gd name="T24" fmla="*/ 50 w 91"/>
                  <a:gd name="T25" fmla="*/ 8 h 23"/>
                  <a:gd name="T26" fmla="*/ 66 w 91"/>
                  <a:gd name="T27" fmla="*/ 12 h 23"/>
                  <a:gd name="T28" fmla="*/ 79 w 91"/>
                  <a:gd name="T29" fmla="*/ 14 h 23"/>
                  <a:gd name="T30" fmla="*/ 88 w 91"/>
                  <a:gd name="T31" fmla="*/ 16 h 23"/>
                  <a:gd name="T32" fmla="*/ 91 w 91"/>
                  <a:gd name="T3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96 w 96"/>
                  <a:gd name="T1" fmla="*/ 12 h 17"/>
                  <a:gd name="T2" fmla="*/ 91 w 96"/>
                  <a:gd name="T3" fmla="*/ 15 h 17"/>
                  <a:gd name="T4" fmla="*/ 82 w 96"/>
                  <a:gd name="T5" fmla="*/ 17 h 17"/>
                  <a:gd name="T6" fmla="*/ 69 w 96"/>
                  <a:gd name="T7" fmla="*/ 17 h 17"/>
                  <a:gd name="T8" fmla="*/ 53 w 96"/>
                  <a:gd name="T9" fmla="*/ 16 h 17"/>
                  <a:gd name="T10" fmla="*/ 37 w 96"/>
                  <a:gd name="T11" fmla="*/ 14 h 17"/>
                  <a:gd name="T12" fmla="*/ 22 w 96"/>
                  <a:gd name="T13" fmla="*/ 10 h 17"/>
                  <a:gd name="T14" fmla="*/ 9 w 96"/>
                  <a:gd name="T15" fmla="*/ 6 h 17"/>
                  <a:gd name="T16" fmla="*/ 0 w 96"/>
                  <a:gd name="T17" fmla="*/ 0 h 17"/>
                  <a:gd name="T18" fmla="*/ 7 w 96"/>
                  <a:gd name="T19" fmla="*/ 1 h 17"/>
                  <a:gd name="T20" fmla="*/ 20 w 96"/>
                  <a:gd name="T21" fmla="*/ 1 h 17"/>
                  <a:gd name="T22" fmla="*/ 35 w 96"/>
                  <a:gd name="T23" fmla="*/ 3 h 17"/>
                  <a:gd name="T24" fmla="*/ 52 w 96"/>
                  <a:gd name="T25" fmla="*/ 4 h 17"/>
                  <a:gd name="T26" fmla="*/ 68 w 96"/>
                  <a:gd name="T27" fmla="*/ 7 h 17"/>
                  <a:gd name="T28" fmla="*/ 82 w 96"/>
                  <a:gd name="T29" fmla="*/ 8 h 17"/>
                  <a:gd name="T30" fmla="*/ 92 w 96"/>
                  <a:gd name="T31" fmla="*/ 10 h 17"/>
                  <a:gd name="T32" fmla="*/ 96 w 96"/>
                  <a:gd name="T3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85 w 85"/>
                  <a:gd name="T1" fmla="*/ 10 h 13"/>
                  <a:gd name="T2" fmla="*/ 82 w 85"/>
                  <a:gd name="T3" fmla="*/ 12 h 13"/>
                  <a:gd name="T4" fmla="*/ 73 w 85"/>
                  <a:gd name="T5" fmla="*/ 13 h 13"/>
                  <a:gd name="T6" fmla="*/ 62 w 85"/>
                  <a:gd name="T7" fmla="*/ 13 h 13"/>
                  <a:gd name="T8" fmla="*/ 47 w 85"/>
                  <a:gd name="T9" fmla="*/ 12 h 13"/>
                  <a:gd name="T10" fmla="*/ 32 w 85"/>
                  <a:gd name="T11" fmla="*/ 10 h 13"/>
                  <a:gd name="T12" fmla="*/ 18 w 85"/>
                  <a:gd name="T13" fmla="*/ 8 h 13"/>
                  <a:gd name="T14" fmla="*/ 7 w 85"/>
                  <a:gd name="T15" fmla="*/ 5 h 13"/>
                  <a:gd name="T16" fmla="*/ 0 w 85"/>
                  <a:gd name="T17" fmla="*/ 0 h 13"/>
                  <a:gd name="T18" fmla="*/ 9 w 85"/>
                  <a:gd name="T19" fmla="*/ 1 h 13"/>
                  <a:gd name="T20" fmla="*/ 20 w 85"/>
                  <a:gd name="T21" fmla="*/ 1 h 13"/>
                  <a:gd name="T22" fmla="*/ 34 w 85"/>
                  <a:gd name="T23" fmla="*/ 1 h 13"/>
                  <a:gd name="T24" fmla="*/ 48 w 85"/>
                  <a:gd name="T25" fmla="*/ 2 h 13"/>
                  <a:gd name="T26" fmla="*/ 63 w 85"/>
                  <a:gd name="T27" fmla="*/ 4 h 13"/>
                  <a:gd name="T28" fmla="*/ 74 w 85"/>
                  <a:gd name="T29" fmla="*/ 5 h 13"/>
                  <a:gd name="T30" fmla="*/ 82 w 85"/>
                  <a:gd name="T31" fmla="*/ 7 h 13"/>
                  <a:gd name="T32" fmla="*/ 85 w 85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72 w 72"/>
                  <a:gd name="T1" fmla="*/ 3 h 12"/>
                  <a:gd name="T2" fmla="*/ 70 w 72"/>
                  <a:gd name="T3" fmla="*/ 6 h 12"/>
                  <a:gd name="T4" fmla="*/ 63 w 72"/>
                  <a:gd name="T5" fmla="*/ 9 h 12"/>
                  <a:gd name="T6" fmla="*/ 54 w 72"/>
                  <a:gd name="T7" fmla="*/ 10 h 12"/>
                  <a:gd name="T8" fmla="*/ 43 w 72"/>
                  <a:gd name="T9" fmla="*/ 12 h 12"/>
                  <a:gd name="T10" fmla="*/ 31 w 72"/>
                  <a:gd name="T11" fmla="*/ 12 h 12"/>
                  <a:gd name="T12" fmla="*/ 19 w 72"/>
                  <a:gd name="T13" fmla="*/ 9 h 12"/>
                  <a:gd name="T14" fmla="*/ 9 w 72"/>
                  <a:gd name="T15" fmla="*/ 6 h 12"/>
                  <a:gd name="T16" fmla="*/ 0 w 72"/>
                  <a:gd name="T17" fmla="*/ 1 h 12"/>
                  <a:gd name="T18" fmla="*/ 6 w 72"/>
                  <a:gd name="T19" fmla="*/ 1 h 12"/>
                  <a:gd name="T20" fmla="*/ 17 w 72"/>
                  <a:gd name="T21" fmla="*/ 1 h 12"/>
                  <a:gd name="T22" fmla="*/ 30 w 72"/>
                  <a:gd name="T23" fmla="*/ 1 h 12"/>
                  <a:gd name="T24" fmla="*/ 41 w 72"/>
                  <a:gd name="T25" fmla="*/ 0 h 12"/>
                  <a:gd name="T26" fmla="*/ 53 w 72"/>
                  <a:gd name="T27" fmla="*/ 0 h 12"/>
                  <a:gd name="T28" fmla="*/ 63 w 72"/>
                  <a:gd name="T29" fmla="*/ 0 h 12"/>
                  <a:gd name="T30" fmla="*/ 70 w 72"/>
                  <a:gd name="T31" fmla="*/ 1 h 12"/>
                  <a:gd name="T32" fmla="*/ 72 w 7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34 w 34"/>
                  <a:gd name="T1" fmla="*/ 2 h 14"/>
                  <a:gd name="T2" fmla="*/ 33 w 34"/>
                  <a:gd name="T3" fmla="*/ 5 h 14"/>
                  <a:gd name="T4" fmla="*/ 30 w 34"/>
                  <a:gd name="T5" fmla="*/ 7 h 14"/>
                  <a:gd name="T6" fmla="*/ 25 w 34"/>
                  <a:gd name="T7" fmla="*/ 9 h 14"/>
                  <a:gd name="T8" fmla="*/ 19 w 34"/>
                  <a:gd name="T9" fmla="*/ 12 h 14"/>
                  <a:gd name="T10" fmla="*/ 14 w 34"/>
                  <a:gd name="T11" fmla="*/ 14 h 14"/>
                  <a:gd name="T12" fmla="*/ 8 w 34"/>
                  <a:gd name="T13" fmla="*/ 14 h 14"/>
                  <a:gd name="T14" fmla="*/ 3 w 34"/>
                  <a:gd name="T15" fmla="*/ 13 h 14"/>
                  <a:gd name="T16" fmla="*/ 0 w 34"/>
                  <a:gd name="T17" fmla="*/ 10 h 14"/>
                  <a:gd name="T18" fmla="*/ 4 w 34"/>
                  <a:gd name="T19" fmla="*/ 12 h 14"/>
                  <a:gd name="T20" fmla="*/ 10 w 34"/>
                  <a:gd name="T21" fmla="*/ 10 h 14"/>
                  <a:gd name="T22" fmla="*/ 16 w 34"/>
                  <a:gd name="T23" fmla="*/ 8 h 14"/>
                  <a:gd name="T24" fmla="*/ 22 w 34"/>
                  <a:gd name="T25" fmla="*/ 5 h 14"/>
                  <a:gd name="T26" fmla="*/ 26 w 34"/>
                  <a:gd name="T27" fmla="*/ 2 h 14"/>
                  <a:gd name="T28" fmla="*/ 31 w 34"/>
                  <a:gd name="T29" fmla="*/ 0 h 14"/>
                  <a:gd name="T30" fmla="*/ 33 w 34"/>
                  <a:gd name="T31" fmla="*/ 0 h 14"/>
                  <a:gd name="T32" fmla="*/ 34 w 34"/>
                  <a:gd name="T3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3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65 w 65"/>
                  <a:gd name="T1" fmla="*/ 14 h 16"/>
                  <a:gd name="T2" fmla="*/ 62 w 65"/>
                  <a:gd name="T3" fmla="*/ 15 h 16"/>
                  <a:gd name="T4" fmla="*/ 58 w 65"/>
                  <a:gd name="T5" fmla="*/ 16 h 16"/>
                  <a:gd name="T6" fmla="*/ 50 w 65"/>
                  <a:gd name="T7" fmla="*/ 16 h 16"/>
                  <a:gd name="T8" fmla="*/ 39 w 65"/>
                  <a:gd name="T9" fmla="*/ 15 h 16"/>
                  <a:gd name="T10" fmla="*/ 29 w 65"/>
                  <a:gd name="T11" fmla="*/ 14 h 16"/>
                  <a:gd name="T12" fmla="*/ 19 w 65"/>
                  <a:gd name="T13" fmla="*/ 10 h 16"/>
                  <a:gd name="T14" fmla="*/ 8 w 65"/>
                  <a:gd name="T15" fmla="*/ 6 h 16"/>
                  <a:gd name="T16" fmla="*/ 0 w 65"/>
                  <a:gd name="T17" fmla="*/ 0 h 16"/>
                  <a:gd name="T18" fmla="*/ 8 w 65"/>
                  <a:gd name="T19" fmla="*/ 2 h 16"/>
                  <a:gd name="T20" fmla="*/ 17 w 65"/>
                  <a:gd name="T21" fmla="*/ 3 h 16"/>
                  <a:gd name="T22" fmla="*/ 28 w 65"/>
                  <a:gd name="T23" fmla="*/ 6 h 16"/>
                  <a:gd name="T24" fmla="*/ 39 w 65"/>
                  <a:gd name="T25" fmla="*/ 7 h 16"/>
                  <a:gd name="T26" fmla="*/ 49 w 65"/>
                  <a:gd name="T27" fmla="*/ 8 h 16"/>
                  <a:gd name="T28" fmla="*/ 57 w 65"/>
                  <a:gd name="T29" fmla="*/ 10 h 16"/>
                  <a:gd name="T30" fmla="*/ 62 w 65"/>
                  <a:gd name="T31" fmla="*/ 11 h 16"/>
                  <a:gd name="T32" fmla="*/ 65 w 65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4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92 w 92"/>
                  <a:gd name="T1" fmla="*/ 13 h 18"/>
                  <a:gd name="T2" fmla="*/ 89 w 92"/>
                  <a:gd name="T3" fmla="*/ 15 h 18"/>
                  <a:gd name="T4" fmla="*/ 80 w 92"/>
                  <a:gd name="T5" fmla="*/ 18 h 18"/>
                  <a:gd name="T6" fmla="*/ 67 w 92"/>
                  <a:gd name="T7" fmla="*/ 18 h 18"/>
                  <a:gd name="T8" fmla="*/ 52 w 92"/>
                  <a:gd name="T9" fmla="*/ 16 h 18"/>
                  <a:gd name="T10" fmla="*/ 36 w 92"/>
                  <a:gd name="T11" fmla="*/ 14 h 18"/>
                  <a:gd name="T12" fmla="*/ 21 w 92"/>
                  <a:gd name="T13" fmla="*/ 11 h 18"/>
                  <a:gd name="T14" fmla="*/ 8 w 92"/>
                  <a:gd name="T15" fmla="*/ 6 h 18"/>
                  <a:gd name="T16" fmla="*/ 0 w 92"/>
                  <a:gd name="T17" fmla="*/ 0 h 18"/>
                  <a:gd name="T18" fmla="*/ 7 w 92"/>
                  <a:gd name="T19" fmla="*/ 0 h 18"/>
                  <a:gd name="T20" fmla="*/ 19 w 92"/>
                  <a:gd name="T21" fmla="*/ 1 h 18"/>
                  <a:gd name="T22" fmla="*/ 34 w 92"/>
                  <a:gd name="T23" fmla="*/ 3 h 18"/>
                  <a:gd name="T24" fmla="*/ 50 w 92"/>
                  <a:gd name="T25" fmla="*/ 5 h 18"/>
                  <a:gd name="T26" fmla="*/ 66 w 92"/>
                  <a:gd name="T27" fmla="*/ 6 h 18"/>
                  <a:gd name="T28" fmla="*/ 80 w 92"/>
                  <a:gd name="T29" fmla="*/ 8 h 18"/>
                  <a:gd name="T30" fmla="*/ 89 w 92"/>
                  <a:gd name="T31" fmla="*/ 11 h 18"/>
                  <a:gd name="T32" fmla="*/ 92 w 92"/>
                  <a:gd name="T3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83 w 83"/>
                  <a:gd name="T1" fmla="*/ 4 h 11"/>
                  <a:gd name="T2" fmla="*/ 79 w 83"/>
                  <a:gd name="T3" fmla="*/ 6 h 11"/>
                  <a:gd name="T4" fmla="*/ 72 w 83"/>
                  <a:gd name="T5" fmla="*/ 8 h 11"/>
                  <a:gd name="T6" fmla="*/ 61 w 83"/>
                  <a:gd name="T7" fmla="*/ 11 h 11"/>
                  <a:gd name="T8" fmla="*/ 48 w 83"/>
                  <a:gd name="T9" fmla="*/ 11 h 11"/>
                  <a:gd name="T10" fmla="*/ 34 w 83"/>
                  <a:gd name="T11" fmla="*/ 11 h 11"/>
                  <a:gd name="T12" fmla="*/ 21 w 83"/>
                  <a:gd name="T13" fmla="*/ 10 h 11"/>
                  <a:gd name="T14" fmla="*/ 9 w 83"/>
                  <a:gd name="T15" fmla="*/ 6 h 11"/>
                  <a:gd name="T16" fmla="*/ 0 w 83"/>
                  <a:gd name="T17" fmla="*/ 1 h 11"/>
                  <a:gd name="T18" fmla="*/ 8 w 83"/>
                  <a:gd name="T19" fmla="*/ 1 h 11"/>
                  <a:gd name="T20" fmla="*/ 19 w 83"/>
                  <a:gd name="T21" fmla="*/ 1 h 11"/>
                  <a:gd name="T22" fmla="*/ 32 w 83"/>
                  <a:gd name="T23" fmla="*/ 1 h 11"/>
                  <a:gd name="T24" fmla="*/ 47 w 83"/>
                  <a:gd name="T25" fmla="*/ 0 h 11"/>
                  <a:gd name="T26" fmla="*/ 61 w 83"/>
                  <a:gd name="T27" fmla="*/ 0 h 11"/>
                  <a:gd name="T28" fmla="*/ 72 w 83"/>
                  <a:gd name="T29" fmla="*/ 0 h 11"/>
                  <a:gd name="T30" fmla="*/ 79 w 83"/>
                  <a:gd name="T31" fmla="*/ 1 h 11"/>
                  <a:gd name="T32" fmla="*/ 83 w 83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6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68 w 68"/>
                  <a:gd name="T1" fmla="*/ 6 h 9"/>
                  <a:gd name="T2" fmla="*/ 65 w 68"/>
                  <a:gd name="T3" fmla="*/ 8 h 9"/>
                  <a:gd name="T4" fmla="*/ 57 w 68"/>
                  <a:gd name="T5" fmla="*/ 9 h 9"/>
                  <a:gd name="T6" fmla="*/ 47 w 68"/>
                  <a:gd name="T7" fmla="*/ 9 h 9"/>
                  <a:gd name="T8" fmla="*/ 35 w 68"/>
                  <a:gd name="T9" fmla="*/ 9 h 9"/>
                  <a:gd name="T10" fmla="*/ 23 w 68"/>
                  <a:gd name="T11" fmla="*/ 8 h 9"/>
                  <a:gd name="T12" fmla="*/ 12 w 68"/>
                  <a:gd name="T13" fmla="*/ 6 h 9"/>
                  <a:gd name="T14" fmla="*/ 4 w 68"/>
                  <a:gd name="T15" fmla="*/ 3 h 9"/>
                  <a:gd name="T16" fmla="*/ 0 w 68"/>
                  <a:gd name="T17" fmla="*/ 0 h 9"/>
                  <a:gd name="T18" fmla="*/ 7 w 68"/>
                  <a:gd name="T19" fmla="*/ 0 h 9"/>
                  <a:gd name="T20" fmla="*/ 15 w 68"/>
                  <a:gd name="T21" fmla="*/ 0 h 9"/>
                  <a:gd name="T22" fmla="*/ 25 w 68"/>
                  <a:gd name="T23" fmla="*/ 1 h 9"/>
                  <a:gd name="T24" fmla="*/ 37 w 68"/>
                  <a:gd name="T25" fmla="*/ 1 h 9"/>
                  <a:gd name="T26" fmla="*/ 47 w 68"/>
                  <a:gd name="T27" fmla="*/ 1 h 9"/>
                  <a:gd name="T28" fmla="*/ 57 w 68"/>
                  <a:gd name="T29" fmla="*/ 2 h 9"/>
                  <a:gd name="T30" fmla="*/ 64 w 68"/>
                  <a:gd name="T31" fmla="*/ 3 h 9"/>
                  <a:gd name="T32" fmla="*/ 68 w 68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7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43 w 43"/>
                  <a:gd name="T1" fmla="*/ 2 h 10"/>
                  <a:gd name="T2" fmla="*/ 41 w 43"/>
                  <a:gd name="T3" fmla="*/ 5 h 10"/>
                  <a:gd name="T4" fmla="*/ 37 w 43"/>
                  <a:gd name="T5" fmla="*/ 7 h 10"/>
                  <a:gd name="T6" fmla="*/ 31 w 43"/>
                  <a:gd name="T7" fmla="*/ 8 h 10"/>
                  <a:gd name="T8" fmla="*/ 24 w 43"/>
                  <a:gd name="T9" fmla="*/ 10 h 10"/>
                  <a:gd name="T10" fmla="*/ 16 w 43"/>
                  <a:gd name="T11" fmla="*/ 10 h 10"/>
                  <a:gd name="T12" fmla="*/ 9 w 43"/>
                  <a:gd name="T13" fmla="*/ 10 h 10"/>
                  <a:gd name="T14" fmla="*/ 3 w 43"/>
                  <a:gd name="T15" fmla="*/ 9 h 10"/>
                  <a:gd name="T16" fmla="*/ 0 w 43"/>
                  <a:gd name="T17" fmla="*/ 6 h 10"/>
                  <a:gd name="T18" fmla="*/ 6 w 43"/>
                  <a:gd name="T19" fmla="*/ 7 h 10"/>
                  <a:gd name="T20" fmla="*/ 12 w 43"/>
                  <a:gd name="T21" fmla="*/ 7 h 10"/>
                  <a:gd name="T22" fmla="*/ 20 w 43"/>
                  <a:gd name="T23" fmla="*/ 5 h 10"/>
                  <a:gd name="T24" fmla="*/ 27 w 43"/>
                  <a:gd name="T25" fmla="*/ 2 h 10"/>
                  <a:gd name="T26" fmla="*/ 32 w 43"/>
                  <a:gd name="T27" fmla="*/ 1 h 10"/>
                  <a:gd name="T28" fmla="*/ 38 w 43"/>
                  <a:gd name="T29" fmla="*/ 0 h 10"/>
                  <a:gd name="T30" fmla="*/ 41 w 43"/>
                  <a:gd name="T31" fmla="*/ 0 h 10"/>
                  <a:gd name="T32" fmla="*/ 43 w 43"/>
                  <a:gd name="T3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8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3 w 41"/>
                  <a:gd name="T3" fmla="*/ 0 h 16"/>
                  <a:gd name="T4" fmla="*/ 9 w 41"/>
                  <a:gd name="T5" fmla="*/ 1 h 16"/>
                  <a:gd name="T6" fmla="*/ 16 w 41"/>
                  <a:gd name="T7" fmla="*/ 2 h 16"/>
                  <a:gd name="T8" fmla="*/ 24 w 41"/>
                  <a:gd name="T9" fmla="*/ 4 h 16"/>
                  <a:gd name="T10" fmla="*/ 31 w 41"/>
                  <a:gd name="T11" fmla="*/ 6 h 16"/>
                  <a:gd name="T12" fmla="*/ 37 w 41"/>
                  <a:gd name="T13" fmla="*/ 7 h 16"/>
                  <a:gd name="T14" fmla="*/ 40 w 41"/>
                  <a:gd name="T15" fmla="*/ 11 h 16"/>
                  <a:gd name="T16" fmla="*/ 41 w 41"/>
                  <a:gd name="T17" fmla="*/ 14 h 16"/>
                  <a:gd name="T18" fmla="*/ 39 w 41"/>
                  <a:gd name="T19" fmla="*/ 16 h 16"/>
                  <a:gd name="T20" fmla="*/ 35 w 41"/>
                  <a:gd name="T21" fmla="*/ 16 h 16"/>
                  <a:gd name="T22" fmla="*/ 28 w 41"/>
                  <a:gd name="T23" fmla="*/ 15 h 16"/>
                  <a:gd name="T24" fmla="*/ 22 w 41"/>
                  <a:gd name="T25" fmla="*/ 12 h 16"/>
                  <a:gd name="T26" fmla="*/ 15 w 41"/>
                  <a:gd name="T27" fmla="*/ 8 h 16"/>
                  <a:gd name="T28" fmla="*/ 9 w 41"/>
                  <a:gd name="T29" fmla="*/ 5 h 16"/>
                  <a:gd name="T30" fmla="*/ 3 w 41"/>
                  <a:gd name="T31" fmla="*/ 2 h 16"/>
                  <a:gd name="T32" fmla="*/ 0 w 4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7 h 39"/>
                  <a:gd name="T4" fmla="*/ 0 w 8"/>
                  <a:gd name="T5" fmla="*/ 21 h 39"/>
                  <a:gd name="T6" fmla="*/ 0 w 8"/>
                  <a:gd name="T7" fmla="*/ 33 h 39"/>
                  <a:gd name="T8" fmla="*/ 4 w 8"/>
                  <a:gd name="T9" fmla="*/ 39 h 39"/>
                  <a:gd name="T10" fmla="*/ 8 w 8"/>
                  <a:gd name="T11" fmla="*/ 34 h 39"/>
                  <a:gd name="T12" fmla="*/ 6 w 8"/>
                  <a:gd name="T13" fmla="*/ 23 h 39"/>
                  <a:gd name="T14" fmla="*/ 3 w 8"/>
                  <a:gd name="T15" fmla="*/ 9 h 39"/>
                  <a:gd name="T16" fmla="*/ 1 w 8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0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4 w 25"/>
                  <a:gd name="T3" fmla="*/ 7 h 34"/>
                  <a:gd name="T4" fmla="*/ 11 w 25"/>
                  <a:gd name="T5" fmla="*/ 20 h 34"/>
                  <a:gd name="T6" fmla="*/ 17 w 25"/>
                  <a:gd name="T7" fmla="*/ 30 h 34"/>
                  <a:gd name="T8" fmla="*/ 24 w 25"/>
                  <a:gd name="T9" fmla="*/ 34 h 34"/>
                  <a:gd name="T10" fmla="*/ 25 w 25"/>
                  <a:gd name="T11" fmla="*/ 28 h 34"/>
                  <a:gd name="T12" fmla="*/ 18 w 25"/>
                  <a:gd name="T13" fmla="*/ 18 h 34"/>
                  <a:gd name="T14" fmla="*/ 7 w 25"/>
                  <a:gd name="T15" fmla="*/ 7 h 34"/>
                  <a:gd name="T16" fmla="*/ 0 w 2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1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52 w 52"/>
                  <a:gd name="T1" fmla="*/ 3 h 12"/>
                  <a:gd name="T2" fmla="*/ 46 w 52"/>
                  <a:gd name="T3" fmla="*/ 6 h 12"/>
                  <a:gd name="T4" fmla="*/ 39 w 52"/>
                  <a:gd name="T5" fmla="*/ 8 h 12"/>
                  <a:gd name="T6" fmla="*/ 31 w 52"/>
                  <a:gd name="T7" fmla="*/ 11 h 12"/>
                  <a:gd name="T8" fmla="*/ 23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1 w 52"/>
                  <a:gd name="T23" fmla="*/ 0 h 12"/>
                  <a:gd name="T24" fmla="*/ 21 w 52"/>
                  <a:gd name="T25" fmla="*/ 0 h 12"/>
                  <a:gd name="T26" fmla="*/ 29 w 52"/>
                  <a:gd name="T27" fmla="*/ 2 h 12"/>
                  <a:gd name="T28" fmla="*/ 38 w 52"/>
                  <a:gd name="T29" fmla="*/ 2 h 12"/>
                  <a:gd name="T30" fmla="*/ 46 w 52"/>
                  <a:gd name="T31" fmla="*/ 3 h 12"/>
                  <a:gd name="T32" fmla="*/ 52 w 5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2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50 w 50"/>
                  <a:gd name="T1" fmla="*/ 21 h 21"/>
                  <a:gd name="T2" fmla="*/ 45 w 50"/>
                  <a:gd name="T3" fmla="*/ 21 h 21"/>
                  <a:gd name="T4" fmla="*/ 37 w 50"/>
                  <a:gd name="T5" fmla="*/ 20 h 21"/>
                  <a:gd name="T6" fmla="*/ 29 w 50"/>
                  <a:gd name="T7" fmla="*/ 18 h 21"/>
                  <a:gd name="T8" fmla="*/ 21 w 50"/>
                  <a:gd name="T9" fmla="*/ 15 h 21"/>
                  <a:gd name="T10" fmla="*/ 13 w 50"/>
                  <a:gd name="T11" fmla="*/ 13 h 21"/>
                  <a:gd name="T12" fmla="*/ 6 w 50"/>
                  <a:gd name="T13" fmla="*/ 9 h 21"/>
                  <a:gd name="T14" fmla="*/ 1 w 50"/>
                  <a:gd name="T15" fmla="*/ 6 h 21"/>
                  <a:gd name="T16" fmla="*/ 0 w 50"/>
                  <a:gd name="T17" fmla="*/ 3 h 21"/>
                  <a:gd name="T18" fmla="*/ 3 w 50"/>
                  <a:gd name="T19" fmla="*/ 0 h 21"/>
                  <a:gd name="T20" fmla="*/ 7 w 50"/>
                  <a:gd name="T21" fmla="*/ 0 h 21"/>
                  <a:gd name="T22" fmla="*/ 14 w 50"/>
                  <a:gd name="T23" fmla="*/ 3 h 21"/>
                  <a:gd name="T24" fmla="*/ 23 w 50"/>
                  <a:gd name="T25" fmla="*/ 6 h 21"/>
                  <a:gd name="T26" fmla="*/ 31 w 50"/>
                  <a:gd name="T27" fmla="*/ 11 h 21"/>
                  <a:gd name="T28" fmla="*/ 39 w 50"/>
                  <a:gd name="T29" fmla="*/ 15 h 21"/>
                  <a:gd name="T30" fmla="*/ 46 w 50"/>
                  <a:gd name="T31" fmla="*/ 19 h 21"/>
                  <a:gd name="T32" fmla="*/ 50 w 5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47 w 47"/>
                  <a:gd name="T1" fmla="*/ 0 h 11"/>
                  <a:gd name="T2" fmla="*/ 45 w 47"/>
                  <a:gd name="T3" fmla="*/ 3 h 11"/>
                  <a:gd name="T4" fmla="*/ 40 w 47"/>
                  <a:gd name="T5" fmla="*/ 7 h 11"/>
                  <a:gd name="T6" fmla="*/ 33 w 47"/>
                  <a:gd name="T7" fmla="*/ 9 h 11"/>
                  <a:gd name="T8" fmla="*/ 25 w 47"/>
                  <a:gd name="T9" fmla="*/ 11 h 11"/>
                  <a:gd name="T10" fmla="*/ 17 w 47"/>
                  <a:gd name="T11" fmla="*/ 11 h 11"/>
                  <a:gd name="T12" fmla="*/ 10 w 47"/>
                  <a:gd name="T13" fmla="*/ 11 h 11"/>
                  <a:gd name="T14" fmla="*/ 3 w 47"/>
                  <a:gd name="T15" fmla="*/ 9 h 11"/>
                  <a:gd name="T16" fmla="*/ 0 w 47"/>
                  <a:gd name="T17" fmla="*/ 7 h 11"/>
                  <a:gd name="T18" fmla="*/ 0 w 47"/>
                  <a:gd name="T19" fmla="*/ 4 h 11"/>
                  <a:gd name="T20" fmla="*/ 2 w 47"/>
                  <a:gd name="T21" fmla="*/ 2 h 11"/>
                  <a:gd name="T22" fmla="*/ 8 w 47"/>
                  <a:gd name="T23" fmla="*/ 1 h 11"/>
                  <a:gd name="T24" fmla="*/ 16 w 47"/>
                  <a:gd name="T25" fmla="*/ 1 h 11"/>
                  <a:gd name="T26" fmla="*/ 25 w 47"/>
                  <a:gd name="T27" fmla="*/ 1 h 11"/>
                  <a:gd name="T28" fmla="*/ 33 w 47"/>
                  <a:gd name="T29" fmla="*/ 1 h 11"/>
                  <a:gd name="T30" fmla="*/ 41 w 47"/>
                  <a:gd name="T31" fmla="*/ 1 h 11"/>
                  <a:gd name="T32" fmla="*/ 47 w 4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51 w 51"/>
                  <a:gd name="T1" fmla="*/ 0 h 16"/>
                  <a:gd name="T2" fmla="*/ 48 w 51"/>
                  <a:gd name="T3" fmla="*/ 5 h 16"/>
                  <a:gd name="T4" fmla="*/ 42 w 51"/>
                  <a:gd name="T5" fmla="*/ 8 h 16"/>
                  <a:gd name="T6" fmla="*/ 35 w 51"/>
                  <a:gd name="T7" fmla="*/ 12 h 16"/>
                  <a:gd name="T8" fmla="*/ 26 w 51"/>
                  <a:gd name="T9" fmla="*/ 14 h 16"/>
                  <a:gd name="T10" fmla="*/ 18 w 51"/>
                  <a:gd name="T11" fmla="*/ 15 h 16"/>
                  <a:gd name="T12" fmla="*/ 10 w 51"/>
                  <a:gd name="T13" fmla="*/ 16 h 16"/>
                  <a:gd name="T14" fmla="*/ 4 w 51"/>
                  <a:gd name="T15" fmla="*/ 15 h 16"/>
                  <a:gd name="T16" fmla="*/ 0 w 51"/>
                  <a:gd name="T17" fmla="*/ 13 h 16"/>
                  <a:gd name="T18" fmla="*/ 0 w 51"/>
                  <a:gd name="T19" fmla="*/ 11 h 16"/>
                  <a:gd name="T20" fmla="*/ 4 w 51"/>
                  <a:gd name="T21" fmla="*/ 9 h 16"/>
                  <a:gd name="T22" fmla="*/ 10 w 51"/>
                  <a:gd name="T23" fmla="*/ 7 h 16"/>
                  <a:gd name="T24" fmla="*/ 16 w 51"/>
                  <a:gd name="T25" fmla="*/ 6 h 16"/>
                  <a:gd name="T26" fmla="*/ 26 w 51"/>
                  <a:gd name="T27" fmla="*/ 6 h 16"/>
                  <a:gd name="T28" fmla="*/ 35 w 51"/>
                  <a:gd name="T29" fmla="*/ 4 h 16"/>
                  <a:gd name="T30" fmla="*/ 43 w 51"/>
                  <a:gd name="T31" fmla="*/ 2 h 16"/>
                  <a:gd name="T32" fmla="*/ 51 w 5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48 w 48"/>
                  <a:gd name="T1" fmla="*/ 0 h 21"/>
                  <a:gd name="T2" fmla="*/ 45 w 48"/>
                  <a:gd name="T3" fmla="*/ 5 h 21"/>
                  <a:gd name="T4" fmla="*/ 38 w 48"/>
                  <a:gd name="T5" fmla="*/ 11 h 21"/>
                  <a:gd name="T6" fmla="*/ 31 w 48"/>
                  <a:gd name="T7" fmla="*/ 14 h 21"/>
                  <a:gd name="T8" fmla="*/ 23 w 48"/>
                  <a:gd name="T9" fmla="*/ 17 h 21"/>
                  <a:gd name="T10" fmla="*/ 15 w 48"/>
                  <a:gd name="T11" fmla="*/ 20 h 21"/>
                  <a:gd name="T12" fmla="*/ 8 w 48"/>
                  <a:gd name="T13" fmla="*/ 21 h 21"/>
                  <a:gd name="T14" fmla="*/ 2 w 48"/>
                  <a:gd name="T15" fmla="*/ 21 h 21"/>
                  <a:gd name="T16" fmla="*/ 0 w 48"/>
                  <a:gd name="T17" fmla="*/ 19 h 21"/>
                  <a:gd name="T18" fmla="*/ 1 w 48"/>
                  <a:gd name="T19" fmla="*/ 16 h 21"/>
                  <a:gd name="T20" fmla="*/ 4 w 48"/>
                  <a:gd name="T21" fmla="*/ 13 h 21"/>
                  <a:gd name="T22" fmla="*/ 10 w 48"/>
                  <a:gd name="T23" fmla="*/ 11 h 21"/>
                  <a:gd name="T24" fmla="*/ 18 w 48"/>
                  <a:gd name="T25" fmla="*/ 9 h 21"/>
                  <a:gd name="T26" fmla="*/ 26 w 48"/>
                  <a:gd name="T27" fmla="*/ 7 h 21"/>
                  <a:gd name="T28" fmla="*/ 34 w 48"/>
                  <a:gd name="T29" fmla="*/ 5 h 21"/>
                  <a:gd name="T30" fmla="*/ 42 w 48"/>
                  <a:gd name="T31" fmla="*/ 2 h 21"/>
                  <a:gd name="T32" fmla="*/ 48 w 4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51 w 51"/>
                  <a:gd name="T1" fmla="*/ 0 h 31"/>
                  <a:gd name="T2" fmla="*/ 45 w 51"/>
                  <a:gd name="T3" fmla="*/ 4 h 31"/>
                  <a:gd name="T4" fmla="*/ 39 w 51"/>
                  <a:gd name="T5" fmla="*/ 10 h 31"/>
                  <a:gd name="T6" fmla="*/ 31 w 51"/>
                  <a:gd name="T7" fmla="*/ 17 h 31"/>
                  <a:gd name="T8" fmla="*/ 23 w 51"/>
                  <a:gd name="T9" fmla="*/ 23 h 31"/>
                  <a:gd name="T10" fmla="*/ 15 w 51"/>
                  <a:gd name="T11" fmla="*/ 27 h 31"/>
                  <a:gd name="T12" fmla="*/ 9 w 51"/>
                  <a:gd name="T13" fmla="*/ 30 h 31"/>
                  <a:gd name="T14" fmla="*/ 4 w 51"/>
                  <a:gd name="T15" fmla="*/ 31 h 31"/>
                  <a:gd name="T16" fmla="*/ 0 w 51"/>
                  <a:gd name="T17" fmla="*/ 28 h 31"/>
                  <a:gd name="T18" fmla="*/ 0 w 51"/>
                  <a:gd name="T19" fmla="*/ 25 h 31"/>
                  <a:gd name="T20" fmla="*/ 5 w 51"/>
                  <a:gd name="T21" fmla="*/ 20 h 31"/>
                  <a:gd name="T22" fmla="*/ 10 w 51"/>
                  <a:gd name="T23" fmla="*/ 17 h 31"/>
                  <a:gd name="T24" fmla="*/ 20 w 51"/>
                  <a:gd name="T25" fmla="*/ 12 h 31"/>
                  <a:gd name="T26" fmla="*/ 29 w 51"/>
                  <a:gd name="T27" fmla="*/ 9 h 31"/>
                  <a:gd name="T28" fmla="*/ 38 w 51"/>
                  <a:gd name="T29" fmla="*/ 5 h 31"/>
                  <a:gd name="T30" fmla="*/ 45 w 51"/>
                  <a:gd name="T31" fmla="*/ 2 h 31"/>
                  <a:gd name="T32" fmla="*/ 51 w 51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50 w 50"/>
                  <a:gd name="T1" fmla="*/ 0 h 43"/>
                  <a:gd name="T2" fmla="*/ 45 w 50"/>
                  <a:gd name="T3" fmla="*/ 5 h 43"/>
                  <a:gd name="T4" fmla="*/ 39 w 50"/>
                  <a:gd name="T5" fmla="*/ 12 h 43"/>
                  <a:gd name="T6" fmla="*/ 31 w 50"/>
                  <a:gd name="T7" fmla="*/ 20 h 43"/>
                  <a:gd name="T8" fmla="*/ 23 w 50"/>
                  <a:gd name="T9" fmla="*/ 28 h 43"/>
                  <a:gd name="T10" fmla="*/ 15 w 50"/>
                  <a:gd name="T11" fmla="*/ 35 h 43"/>
                  <a:gd name="T12" fmla="*/ 8 w 50"/>
                  <a:gd name="T13" fmla="*/ 41 h 43"/>
                  <a:gd name="T14" fmla="*/ 3 w 50"/>
                  <a:gd name="T15" fmla="*/ 43 h 43"/>
                  <a:gd name="T16" fmla="*/ 0 w 50"/>
                  <a:gd name="T17" fmla="*/ 41 h 43"/>
                  <a:gd name="T18" fmla="*/ 1 w 50"/>
                  <a:gd name="T19" fmla="*/ 36 h 43"/>
                  <a:gd name="T20" fmla="*/ 6 w 50"/>
                  <a:gd name="T21" fmla="*/ 30 h 43"/>
                  <a:gd name="T22" fmla="*/ 13 w 50"/>
                  <a:gd name="T23" fmla="*/ 25 h 43"/>
                  <a:gd name="T24" fmla="*/ 22 w 50"/>
                  <a:gd name="T25" fmla="*/ 19 h 43"/>
                  <a:gd name="T26" fmla="*/ 30 w 50"/>
                  <a:gd name="T27" fmla="*/ 13 h 43"/>
                  <a:gd name="T28" fmla="*/ 39 w 50"/>
                  <a:gd name="T29" fmla="*/ 7 h 43"/>
                  <a:gd name="T30" fmla="*/ 46 w 50"/>
                  <a:gd name="T31" fmla="*/ 4 h 43"/>
                  <a:gd name="T32" fmla="*/ 50 w 50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51 w 51"/>
                  <a:gd name="T1" fmla="*/ 0 h 48"/>
                  <a:gd name="T2" fmla="*/ 47 w 51"/>
                  <a:gd name="T3" fmla="*/ 5 h 48"/>
                  <a:gd name="T4" fmla="*/ 42 w 51"/>
                  <a:gd name="T5" fmla="*/ 13 h 48"/>
                  <a:gd name="T6" fmla="*/ 34 w 51"/>
                  <a:gd name="T7" fmla="*/ 23 h 48"/>
                  <a:gd name="T8" fmla="*/ 26 w 51"/>
                  <a:gd name="T9" fmla="*/ 32 h 48"/>
                  <a:gd name="T10" fmla="*/ 18 w 51"/>
                  <a:gd name="T11" fmla="*/ 40 h 48"/>
                  <a:gd name="T12" fmla="*/ 11 w 51"/>
                  <a:gd name="T13" fmla="*/ 46 h 48"/>
                  <a:gd name="T14" fmla="*/ 4 w 51"/>
                  <a:gd name="T15" fmla="*/ 48 h 48"/>
                  <a:gd name="T16" fmla="*/ 0 w 51"/>
                  <a:gd name="T17" fmla="*/ 46 h 48"/>
                  <a:gd name="T18" fmla="*/ 0 w 51"/>
                  <a:gd name="T19" fmla="*/ 41 h 48"/>
                  <a:gd name="T20" fmla="*/ 4 w 51"/>
                  <a:gd name="T21" fmla="*/ 35 h 48"/>
                  <a:gd name="T22" fmla="*/ 12 w 51"/>
                  <a:gd name="T23" fmla="*/ 30 h 48"/>
                  <a:gd name="T24" fmla="*/ 21 w 51"/>
                  <a:gd name="T25" fmla="*/ 23 h 48"/>
                  <a:gd name="T26" fmla="*/ 30 w 51"/>
                  <a:gd name="T27" fmla="*/ 17 h 48"/>
                  <a:gd name="T28" fmla="*/ 39 w 51"/>
                  <a:gd name="T29" fmla="*/ 10 h 48"/>
                  <a:gd name="T30" fmla="*/ 46 w 51"/>
                  <a:gd name="T31" fmla="*/ 4 h 48"/>
                  <a:gd name="T32" fmla="*/ 51 w 51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9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48 w 48"/>
                  <a:gd name="T1" fmla="*/ 0 h 55"/>
                  <a:gd name="T2" fmla="*/ 46 w 48"/>
                  <a:gd name="T3" fmla="*/ 7 h 55"/>
                  <a:gd name="T4" fmla="*/ 42 w 48"/>
                  <a:gd name="T5" fmla="*/ 16 h 55"/>
                  <a:gd name="T6" fmla="*/ 36 w 48"/>
                  <a:gd name="T7" fmla="*/ 25 h 55"/>
                  <a:gd name="T8" fmla="*/ 30 w 48"/>
                  <a:gd name="T9" fmla="*/ 35 h 55"/>
                  <a:gd name="T10" fmla="*/ 23 w 48"/>
                  <a:gd name="T11" fmla="*/ 43 h 55"/>
                  <a:gd name="T12" fmla="*/ 16 w 48"/>
                  <a:gd name="T13" fmla="*/ 50 h 55"/>
                  <a:gd name="T14" fmla="*/ 8 w 48"/>
                  <a:gd name="T15" fmla="*/ 54 h 55"/>
                  <a:gd name="T16" fmla="*/ 1 w 48"/>
                  <a:gd name="T17" fmla="*/ 55 h 55"/>
                  <a:gd name="T18" fmla="*/ 0 w 48"/>
                  <a:gd name="T19" fmla="*/ 53 h 55"/>
                  <a:gd name="T20" fmla="*/ 2 w 48"/>
                  <a:gd name="T21" fmla="*/ 47 h 55"/>
                  <a:gd name="T22" fmla="*/ 9 w 48"/>
                  <a:gd name="T23" fmla="*/ 39 h 55"/>
                  <a:gd name="T24" fmla="*/ 17 w 48"/>
                  <a:gd name="T25" fmla="*/ 30 h 55"/>
                  <a:gd name="T26" fmla="*/ 27 w 48"/>
                  <a:gd name="T27" fmla="*/ 21 h 55"/>
                  <a:gd name="T28" fmla="*/ 36 w 48"/>
                  <a:gd name="T29" fmla="*/ 12 h 55"/>
                  <a:gd name="T30" fmla="*/ 44 w 48"/>
                  <a:gd name="T31" fmla="*/ 5 h 55"/>
                  <a:gd name="T32" fmla="*/ 48 w 48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0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61 h 61"/>
                  <a:gd name="T2" fmla="*/ 1 w 22"/>
                  <a:gd name="T3" fmla="*/ 52 h 61"/>
                  <a:gd name="T4" fmla="*/ 7 w 22"/>
                  <a:gd name="T5" fmla="*/ 33 h 61"/>
                  <a:gd name="T6" fmla="*/ 15 w 22"/>
                  <a:gd name="T7" fmla="*/ 14 h 61"/>
                  <a:gd name="T8" fmla="*/ 21 w 22"/>
                  <a:gd name="T9" fmla="*/ 0 h 61"/>
                  <a:gd name="T10" fmla="*/ 22 w 22"/>
                  <a:gd name="T11" fmla="*/ 18 h 61"/>
                  <a:gd name="T12" fmla="*/ 17 w 22"/>
                  <a:gd name="T13" fmla="*/ 40 h 61"/>
                  <a:gd name="T14" fmla="*/ 11 w 22"/>
                  <a:gd name="T15" fmla="*/ 56 h 61"/>
                  <a:gd name="T16" fmla="*/ 0 w 22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58 h 58"/>
                  <a:gd name="T2" fmla="*/ 2 w 22"/>
                  <a:gd name="T3" fmla="*/ 49 h 58"/>
                  <a:gd name="T4" fmla="*/ 8 w 22"/>
                  <a:gd name="T5" fmla="*/ 31 h 58"/>
                  <a:gd name="T6" fmla="*/ 17 w 22"/>
                  <a:gd name="T7" fmla="*/ 12 h 58"/>
                  <a:gd name="T8" fmla="*/ 21 w 22"/>
                  <a:gd name="T9" fmla="*/ 0 h 58"/>
                  <a:gd name="T10" fmla="*/ 22 w 22"/>
                  <a:gd name="T11" fmla="*/ 18 h 58"/>
                  <a:gd name="T12" fmla="*/ 18 w 22"/>
                  <a:gd name="T13" fmla="*/ 39 h 58"/>
                  <a:gd name="T14" fmla="*/ 11 w 22"/>
                  <a:gd name="T15" fmla="*/ 55 h 58"/>
                  <a:gd name="T16" fmla="*/ 0 w 22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10 w 65"/>
                  <a:gd name="T1" fmla="*/ 3 h 298"/>
                  <a:gd name="T2" fmla="*/ 7 w 65"/>
                  <a:gd name="T3" fmla="*/ 2 h 298"/>
                  <a:gd name="T4" fmla="*/ 5 w 65"/>
                  <a:gd name="T5" fmla="*/ 1 h 298"/>
                  <a:gd name="T6" fmla="*/ 3 w 65"/>
                  <a:gd name="T7" fmla="*/ 1 h 298"/>
                  <a:gd name="T8" fmla="*/ 0 w 65"/>
                  <a:gd name="T9" fmla="*/ 0 h 298"/>
                  <a:gd name="T10" fmla="*/ 22 w 65"/>
                  <a:gd name="T11" fmla="*/ 43 h 298"/>
                  <a:gd name="T12" fmla="*/ 38 w 65"/>
                  <a:gd name="T13" fmla="*/ 86 h 298"/>
                  <a:gd name="T14" fmla="*/ 49 w 65"/>
                  <a:gd name="T15" fmla="*/ 128 h 298"/>
                  <a:gd name="T16" fmla="*/ 55 w 65"/>
                  <a:gd name="T17" fmla="*/ 167 h 298"/>
                  <a:gd name="T18" fmla="*/ 57 w 65"/>
                  <a:gd name="T19" fmla="*/ 204 h 298"/>
                  <a:gd name="T20" fmla="*/ 58 w 65"/>
                  <a:gd name="T21" fmla="*/ 238 h 298"/>
                  <a:gd name="T22" fmla="*/ 58 w 65"/>
                  <a:gd name="T23" fmla="*/ 269 h 298"/>
                  <a:gd name="T24" fmla="*/ 57 w 65"/>
                  <a:gd name="T25" fmla="*/ 298 h 298"/>
                  <a:gd name="T26" fmla="*/ 61 w 65"/>
                  <a:gd name="T27" fmla="*/ 276 h 298"/>
                  <a:gd name="T28" fmla="*/ 65 w 65"/>
                  <a:gd name="T29" fmla="*/ 245 h 298"/>
                  <a:gd name="T30" fmla="*/ 65 w 65"/>
                  <a:gd name="T31" fmla="*/ 205 h 298"/>
                  <a:gd name="T32" fmla="*/ 63 w 65"/>
                  <a:gd name="T33" fmla="*/ 161 h 298"/>
                  <a:gd name="T34" fmla="*/ 56 w 65"/>
                  <a:gd name="T35" fmla="*/ 116 h 298"/>
                  <a:gd name="T36" fmla="*/ 45 w 65"/>
                  <a:gd name="T37" fmla="*/ 72 h 298"/>
                  <a:gd name="T38" fmla="*/ 30 w 65"/>
                  <a:gd name="T39" fmla="*/ 34 h 298"/>
                  <a:gd name="T40" fmla="*/ 10 w 65"/>
                  <a:gd name="T41" fmla="*/ 3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43 h 44"/>
                  <a:gd name="T2" fmla="*/ 2 w 44"/>
                  <a:gd name="T3" fmla="*/ 44 h 44"/>
                  <a:gd name="T4" fmla="*/ 6 w 44"/>
                  <a:gd name="T5" fmla="*/ 43 h 44"/>
                  <a:gd name="T6" fmla="*/ 13 w 44"/>
                  <a:gd name="T7" fmla="*/ 39 h 44"/>
                  <a:gd name="T8" fmla="*/ 21 w 44"/>
                  <a:gd name="T9" fmla="*/ 35 h 44"/>
                  <a:gd name="T10" fmla="*/ 28 w 44"/>
                  <a:gd name="T11" fmla="*/ 28 h 44"/>
                  <a:gd name="T12" fmla="*/ 36 w 44"/>
                  <a:gd name="T13" fmla="*/ 20 h 44"/>
                  <a:gd name="T14" fmla="*/ 41 w 44"/>
                  <a:gd name="T15" fmla="*/ 10 h 44"/>
                  <a:gd name="T16" fmla="*/ 44 w 44"/>
                  <a:gd name="T17" fmla="*/ 0 h 44"/>
                  <a:gd name="T18" fmla="*/ 40 w 44"/>
                  <a:gd name="T19" fmla="*/ 6 h 44"/>
                  <a:gd name="T20" fmla="*/ 33 w 44"/>
                  <a:gd name="T21" fmla="*/ 12 h 44"/>
                  <a:gd name="T22" fmla="*/ 26 w 44"/>
                  <a:gd name="T23" fmla="*/ 17 h 44"/>
                  <a:gd name="T24" fmla="*/ 18 w 44"/>
                  <a:gd name="T25" fmla="*/ 23 h 44"/>
                  <a:gd name="T26" fmla="*/ 10 w 44"/>
                  <a:gd name="T27" fmla="*/ 30 h 44"/>
                  <a:gd name="T28" fmla="*/ 4 w 44"/>
                  <a:gd name="T29" fmla="*/ 35 h 44"/>
                  <a:gd name="T30" fmla="*/ 1 w 44"/>
                  <a:gd name="T31" fmla="*/ 39 h 44"/>
                  <a:gd name="T32" fmla="*/ 0 w 44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54 h 55"/>
                  <a:gd name="T2" fmla="*/ 3 w 52"/>
                  <a:gd name="T3" fmla="*/ 55 h 55"/>
                  <a:gd name="T4" fmla="*/ 9 w 52"/>
                  <a:gd name="T5" fmla="*/ 54 h 55"/>
                  <a:gd name="T6" fmla="*/ 16 w 52"/>
                  <a:gd name="T7" fmla="*/ 48 h 55"/>
                  <a:gd name="T8" fmla="*/ 25 w 52"/>
                  <a:gd name="T9" fmla="*/ 41 h 55"/>
                  <a:gd name="T10" fmla="*/ 33 w 52"/>
                  <a:gd name="T11" fmla="*/ 32 h 55"/>
                  <a:gd name="T12" fmla="*/ 41 w 52"/>
                  <a:gd name="T13" fmla="*/ 22 h 55"/>
                  <a:gd name="T14" fmla="*/ 48 w 52"/>
                  <a:gd name="T15" fmla="*/ 11 h 55"/>
                  <a:gd name="T16" fmla="*/ 52 w 52"/>
                  <a:gd name="T17" fmla="*/ 0 h 55"/>
                  <a:gd name="T18" fmla="*/ 48 w 52"/>
                  <a:gd name="T19" fmla="*/ 5 h 55"/>
                  <a:gd name="T20" fmla="*/ 40 w 52"/>
                  <a:gd name="T21" fmla="*/ 10 h 55"/>
                  <a:gd name="T22" fmla="*/ 32 w 52"/>
                  <a:gd name="T23" fmla="*/ 18 h 55"/>
                  <a:gd name="T24" fmla="*/ 23 w 52"/>
                  <a:gd name="T25" fmla="*/ 26 h 55"/>
                  <a:gd name="T26" fmla="*/ 14 w 52"/>
                  <a:gd name="T27" fmla="*/ 35 h 55"/>
                  <a:gd name="T28" fmla="*/ 6 w 52"/>
                  <a:gd name="T29" fmla="*/ 43 h 55"/>
                  <a:gd name="T30" fmla="*/ 1 w 52"/>
                  <a:gd name="T31" fmla="*/ 50 h 55"/>
                  <a:gd name="T32" fmla="*/ 0 w 52"/>
                  <a:gd name="T3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47 h 49"/>
                  <a:gd name="T2" fmla="*/ 3 w 57"/>
                  <a:gd name="T3" fmla="*/ 49 h 49"/>
                  <a:gd name="T4" fmla="*/ 11 w 57"/>
                  <a:gd name="T5" fmla="*/ 48 h 49"/>
                  <a:gd name="T6" fmla="*/ 19 w 57"/>
                  <a:gd name="T7" fmla="*/ 43 h 49"/>
                  <a:gd name="T8" fmla="*/ 30 w 57"/>
                  <a:gd name="T9" fmla="*/ 37 h 49"/>
                  <a:gd name="T10" fmla="*/ 39 w 57"/>
                  <a:gd name="T11" fmla="*/ 29 h 49"/>
                  <a:gd name="T12" fmla="*/ 48 w 57"/>
                  <a:gd name="T13" fmla="*/ 20 h 49"/>
                  <a:gd name="T14" fmla="*/ 54 w 57"/>
                  <a:gd name="T15" fmla="*/ 10 h 49"/>
                  <a:gd name="T16" fmla="*/ 57 w 57"/>
                  <a:gd name="T17" fmla="*/ 0 h 49"/>
                  <a:gd name="T18" fmla="*/ 53 w 57"/>
                  <a:gd name="T19" fmla="*/ 3 h 49"/>
                  <a:gd name="T20" fmla="*/ 46 w 57"/>
                  <a:gd name="T21" fmla="*/ 9 h 49"/>
                  <a:gd name="T22" fmla="*/ 35 w 57"/>
                  <a:gd name="T23" fmla="*/ 14 h 49"/>
                  <a:gd name="T24" fmla="*/ 25 w 57"/>
                  <a:gd name="T25" fmla="*/ 22 h 49"/>
                  <a:gd name="T26" fmla="*/ 16 w 57"/>
                  <a:gd name="T27" fmla="*/ 29 h 49"/>
                  <a:gd name="T28" fmla="*/ 7 w 57"/>
                  <a:gd name="T29" fmla="*/ 37 h 49"/>
                  <a:gd name="T30" fmla="*/ 1 w 57"/>
                  <a:gd name="T31" fmla="*/ 43 h 49"/>
                  <a:gd name="T32" fmla="*/ 0 w 57"/>
                  <a:gd name="T3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6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10 w 53"/>
                  <a:gd name="T5" fmla="*/ 40 h 41"/>
                  <a:gd name="T6" fmla="*/ 18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6 h 41"/>
                  <a:gd name="T14" fmla="*/ 51 w 53"/>
                  <a:gd name="T15" fmla="*/ 8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8 h 41"/>
                  <a:gd name="T22" fmla="*/ 32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2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7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26 h 30"/>
                  <a:gd name="T2" fmla="*/ 2 w 49"/>
                  <a:gd name="T3" fmla="*/ 29 h 30"/>
                  <a:gd name="T4" fmla="*/ 8 w 49"/>
                  <a:gd name="T5" fmla="*/ 30 h 30"/>
                  <a:gd name="T6" fmla="*/ 15 w 49"/>
                  <a:gd name="T7" fmla="*/ 29 h 30"/>
                  <a:gd name="T8" fmla="*/ 23 w 49"/>
                  <a:gd name="T9" fmla="*/ 26 h 30"/>
                  <a:gd name="T10" fmla="*/ 31 w 49"/>
                  <a:gd name="T11" fmla="*/ 22 h 30"/>
                  <a:gd name="T12" fmla="*/ 39 w 49"/>
                  <a:gd name="T13" fmla="*/ 16 h 30"/>
                  <a:gd name="T14" fmla="*/ 45 w 49"/>
                  <a:gd name="T15" fmla="*/ 9 h 30"/>
                  <a:gd name="T16" fmla="*/ 49 w 49"/>
                  <a:gd name="T17" fmla="*/ 0 h 30"/>
                  <a:gd name="T18" fmla="*/ 44 w 49"/>
                  <a:gd name="T19" fmla="*/ 2 h 30"/>
                  <a:gd name="T20" fmla="*/ 37 w 49"/>
                  <a:gd name="T21" fmla="*/ 6 h 30"/>
                  <a:gd name="T22" fmla="*/ 28 w 49"/>
                  <a:gd name="T23" fmla="*/ 9 h 30"/>
                  <a:gd name="T24" fmla="*/ 20 w 49"/>
                  <a:gd name="T25" fmla="*/ 13 h 30"/>
                  <a:gd name="T26" fmla="*/ 12 w 49"/>
                  <a:gd name="T27" fmla="*/ 16 h 30"/>
                  <a:gd name="T28" fmla="*/ 5 w 49"/>
                  <a:gd name="T29" fmla="*/ 20 h 30"/>
                  <a:gd name="T30" fmla="*/ 1 w 49"/>
                  <a:gd name="T31" fmla="*/ 23 h 30"/>
                  <a:gd name="T32" fmla="*/ 0 w 49"/>
                  <a:gd name="T3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8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21 h 23"/>
                  <a:gd name="T2" fmla="*/ 3 w 37"/>
                  <a:gd name="T3" fmla="*/ 23 h 23"/>
                  <a:gd name="T4" fmla="*/ 7 w 37"/>
                  <a:gd name="T5" fmla="*/ 23 h 23"/>
                  <a:gd name="T6" fmla="*/ 13 w 37"/>
                  <a:gd name="T7" fmla="*/ 21 h 23"/>
                  <a:gd name="T8" fmla="*/ 20 w 37"/>
                  <a:gd name="T9" fmla="*/ 18 h 23"/>
                  <a:gd name="T10" fmla="*/ 27 w 37"/>
                  <a:gd name="T11" fmla="*/ 14 h 23"/>
                  <a:gd name="T12" fmla="*/ 31 w 37"/>
                  <a:gd name="T13" fmla="*/ 9 h 23"/>
                  <a:gd name="T14" fmla="*/ 36 w 37"/>
                  <a:gd name="T15" fmla="*/ 4 h 23"/>
                  <a:gd name="T16" fmla="*/ 37 w 37"/>
                  <a:gd name="T17" fmla="*/ 0 h 23"/>
                  <a:gd name="T18" fmla="*/ 34 w 37"/>
                  <a:gd name="T19" fmla="*/ 2 h 23"/>
                  <a:gd name="T20" fmla="*/ 28 w 37"/>
                  <a:gd name="T21" fmla="*/ 4 h 23"/>
                  <a:gd name="T22" fmla="*/ 22 w 37"/>
                  <a:gd name="T23" fmla="*/ 7 h 23"/>
                  <a:gd name="T24" fmla="*/ 16 w 37"/>
                  <a:gd name="T25" fmla="*/ 9 h 23"/>
                  <a:gd name="T26" fmla="*/ 11 w 37"/>
                  <a:gd name="T27" fmla="*/ 11 h 23"/>
                  <a:gd name="T28" fmla="*/ 5 w 37"/>
                  <a:gd name="T29" fmla="*/ 15 h 23"/>
                  <a:gd name="T30" fmla="*/ 1 w 37"/>
                  <a:gd name="T31" fmla="*/ 17 h 23"/>
                  <a:gd name="T32" fmla="*/ 0 w 37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6 h 17"/>
                  <a:gd name="T2" fmla="*/ 8 w 24"/>
                  <a:gd name="T3" fmla="*/ 17 h 17"/>
                  <a:gd name="T4" fmla="*/ 17 w 24"/>
                  <a:gd name="T5" fmla="*/ 15 h 17"/>
                  <a:gd name="T6" fmla="*/ 24 w 24"/>
                  <a:gd name="T7" fmla="*/ 8 h 17"/>
                  <a:gd name="T8" fmla="*/ 23 w 24"/>
                  <a:gd name="T9" fmla="*/ 0 h 17"/>
                  <a:gd name="T10" fmla="*/ 18 w 24"/>
                  <a:gd name="T11" fmla="*/ 7 h 17"/>
                  <a:gd name="T12" fmla="*/ 9 w 24"/>
                  <a:gd name="T13" fmla="*/ 9 h 17"/>
                  <a:gd name="T14" fmla="*/ 0 w 24"/>
                  <a:gd name="T15" fmla="*/ 12 h 17"/>
                  <a:gd name="T16" fmla="*/ 1 w 24"/>
                  <a:gd name="T1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0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48 h 50"/>
                  <a:gd name="T2" fmla="*/ 4 w 49"/>
                  <a:gd name="T3" fmla="*/ 50 h 50"/>
                  <a:gd name="T4" fmla="*/ 9 w 49"/>
                  <a:gd name="T5" fmla="*/ 48 h 50"/>
                  <a:gd name="T6" fmla="*/ 16 w 49"/>
                  <a:gd name="T7" fmla="*/ 44 h 50"/>
                  <a:gd name="T8" fmla="*/ 24 w 49"/>
                  <a:gd name="T9" fmla="*/ 38 h 50"/>
                  <a:gd name="T10" fmla="*/ 33 w 49"/>
                  <a:gd name="T11" fmla="*/ 30 h 50"/>
                  <a:gd name="T12" fmla="*/ 39 w 49"/>
                  <a:gd name="T13" fmla="*/ 21 h 50"/>
                  <a:gd name="T14" fmla="*/ 45 w 49"/>
                  <a:gd name="T15" fmla="*/ 11 h 50"/>
                  <a:gd name="T16" fmla="*/ 49 w 49"/>
                  <a:gd name="T17" fmla="*/ 0 h 50"/>
                  <a:gd name="T18" fmla="*/ 45 w 49"/>
                  <a:gd name="T19" fmla="*/ 4 h 50"/>
                  <a:gd name="T20" fmla="*/ 38 w 49"/>
                  <a:gd name="T21" fmla="*/ 10 h 50"/>
                  <a:gd name="T22" fmla="*/ 30 w 49"/>
                  <a:gd name="T23" fmla="*/ 16 h 50"/>
                  <a:gd name="T24" fmla="*/ 21 w 49"/>
                  <a:gd name="T25" fmla="*/ 23 h 50"/>
                  <a:gd name="T26" fmla="*/ 13 w 49"/>
                  <a:gd name="T27" fmla="*/ 30 h 50"/>
                  <a:gd name="T28" fmla="*/ 6 w 49"/>
                  <a:gd name="T29" fmla="*/ 37 h 50"/>
                  <a:gd name="T30" fmla="*/ 1 w 49"/>
                  <a:gd name="T31" fmla="*/ 43 h 50"/>
                  <a:gd name="T32" fmla="*/ 0 w 49"/>
                  <a:gd name="T3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1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36 h 38"/>
                  <a:gd name="T2" fmla="*/ 3 w 38"/>
                  <a:gd name="T3" fmla="*/ 38 h 38"/>
                  <a:gd name="T4" fmla="*/ 6 w 38"/>
                  <a:gd name="T5" fmla="*/ 38 h 38"/>
                  <a:gd name="T6" fmla="*/ 12 w 38"/>
                  <a:gd name="T7" fmla="*/ 35 h 38"/>
                  <a:gd name="T8" fmla="*/ 19 w 38"/>
                  <a:gd name="T9" fmla="*/ 32 h 38"/>
                  <a:gd name="T10" fmla="*/ 25 w 38"/>
                  <a:gd name="T11" fmla="*/ 26 h 38"/>
                  <a:gd name="T12" fmla="*/ 30 w 38"/>
                  <a:gd name="T13" fmla="*/ 18 h 38"/>
                  <a:gd name="T14" fmla="*/ 36 w 38"/>
                  <a:gd name="T15" fmla="*/ 10 h 38"/>
                  <a:gd name="T16" fmla="*/ 38 w 38"/>
                  <a:gd name="T17" fmla="*/ 0 h 38"/>
                  <a:gd name="T18" fmla="*/ 34 w 38"/>
                  <a:gd name="T19" fmla="*/ 4 h 38"/>
                  <a:gd name="T20" fmla="*/ 28 w 38"/>
                  <a:gd name="T21" fmla="*/ 10 h 38"/>
                  <a:gd name="T22" fmla="*/ 21 w 38"/>
                  <a:gd name="T23" fmla="*/ 14 h 38"/>
                  <a:gd name="T24" fmla="*/ 14 w 38"/>
                  <a:gd name="T25" fmla="*/ 20 h 38"/>
                  <a:gd name="T26" fmla="*/ 9 w 38"/>
                  <a:gd name="T27" fmla="*/ 25 h 38"/>
                  <a:gd name="T28" fmla="*/ 4 w 38"/>
                  <a:gd name="T29" fmla="*/ 29 h 38"/>
                  <a:gd name="T30" fmla="*/ 0 w 38"/>
                  <a:gd name="T31" fmla="*/ 34 h 38"/>
                  <a:gd name="T32" fmla="*/ 0 w 38"/>
                  <a:gd name="T33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2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9 w 53"/>
                  <a:gd name="T5" fmla="*/ 39 h 41"/>
                  <a:gd name="T6" fmla="*/ 17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5 h 41"/>
                  <a:gd name="T14" fmla="*/ 51 w 53"/>
                  <a:gd name="T15" fmla="*/ 7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7 h 41"/>
                  <a:gd name="T22" fmla="*/ 31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1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29 h 31"/>
                  <a:gd name="T2" fmla="*/ 3 w 43"/>
                  <a:gd name="T3" fmla="*/ 31 h 31"/>
                  <a:gd name="T4" fmla="*/ 8 w 43"/>
                  <a:gd name="T5" fmla="*/ 30 h 31"/>
                  <a:gd name="T6" fmla="*/ 16 w 43"/>
                  <a:gd name="T7" fmla="*/ 26 h 31"/>
                  <a:gd name="T8" fmla="*/ 24 w 43"/>
                  <a:gd name="T9" fmla="*/ 22 h 31"/>
                  <a:gd name="T10" fmla="*/ 31 w 43"/>
                  <a:gd name="T11" fmla="*/ 16 h 31"/>
                  <a:gd name="T12" fmla="*/ 38 w 43"/>
                  <a:gd name="T13" fmla="*/ 10 h 31"/>
                  <a:gd name="T14" fmla="*/ 42 w 43"/>
                  <a:gd name="T15" fmla="*/ 4 h 31"/>
                  <a:gd name="T16" fmla="*/ 43 w 43"/>
                  <a:gd name="T17" fmla="*/ 0 h 31"/>
                  <a:gd name="T18" fmla="*/ 40 w 43"/>
                  <a:gd name="T19" fmla="*/ 2 h 31"/>
                  <a:gd name="T20" fmla="*/ 34 w 43"/>
                  <a:gd name="T21" fmla="*/ 6 h 31"/>
                  <a:gd name="T22" fmla="*/ 27 w 43"/>
                  <a:gd name="T23" fmla="*/ 9 h 31"/>
                  <a:gd name="T24" fmla="*/ 19 w 43"/>
                  <a:gd name="T25" fmla="*/ 12 h 31"/>
                  <a:gd name="T26" fmla="*/ 12 w 43"/>
                  <a:gd name="T27" fmla="*/ 17 h 31"/>
                  <a:gd name="T28" fmla="*/ 7 w 43"/>
                  <a:gd name="T29" fmla="*/ 22 h 31"/>
                  <a:gd name="T30" fmla="*/ 2 w 43"/>
                  <a:gd name="T31" fmla="*/ 25 h 31"/>
                  <a:gd name="T32" fmla="*/ 0 w 43"/>
                  <a:gd name="T3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3 w 6"/>
                  <a:gd name="T1" fmla="*/ 0 h 45"/>
                  <a:gd name="T2" fmla="*/ 4 w 6"/>
                  <a:gd name="T3" fmla="*/ 9 h 45"/>
                  <a:gd name="T4" fmla="*/ 5 w 6"/>
                  <a:gd name="T5" fmla="*/ 25 h 45"/>
                  <a:gd name="T6" fmla="*/ 6 w 6"/>
                  <a:gd name="T7" fmla="*/ 39 h 45"/>
                  <a:gd name="T8" fmla="*/ 3 w 6"/>
                  <a:gd name="T9" fmla="*/ 45 h 45"/>
                  <a:gd name="T10" fmla="*/ 0 w 6"/>
                  <a:gd name="T11" fmla="*/ 39 h 45"/>
                  <a:gd name="T12" fmla="*/ 0 w 6"/>
                  <a:gd name="T13" fmla="*/ 25 h 45"/>
                  <a:gd name="T14" fmla="*/ 2 w 6"/>
                  <a:gd name="T15" fmla="*/ 10 h 45"/>
                  <a:gd name="T16" fmla="*/ 3 w 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3 w 49"/>
                  <a:gd name="T3" fmla="*/ 7 h 64"/>
                  <a:gd name="T4" fmla="*/ 9 w 49"/>
                  <a:gd name="T5" fmla="*/ 18 h 64"/>
                  <a:gd name="T6" fmla="*/ 16 w 49"/>
                  <a:gd name="T7" fmla="*/ 29 h 64"/>
                  <a:gd name="T8" fmla="*/ 24 w 49"/>
                  <a:gd name="T9" fmla="*/ 41 h 64"/>
                  <a:gd name="T10" fmla="*/ 32 w 49"/>
                  <a:gd name="T11" fmla="*/ 51 h 64"/>
                  <a:gd name="T12" fmla="*/ 39 w 49"/>
                  <a:gd name="T13" fmla="*/ 59 h 64"/>
                  <a:gd name="T14" fmla="*/ 46 w 49"/>
                  <a:gd name="T15" fmla="*/ 64 h 64"/>
                  <a:gd name="T16" fmla="*/ 49 w 49"/>
                  <a:gd name="T17" fmla="*/ 62 h 64"/>
                  <a:gd name="T18" fmla="*/ 49 w 49"/>
                  <a:gd name="T19" fmla="*/ 58 h 64"/>
                  <a:gd name="T20" fmla="*/ 46 w 49"/>
                  <a:gd name="T21" fmla="*/ 50 h 64"/>
                  <a:gd name="T22" fmla="*/ 39 w 49"/>
                  <a:gd name="T23" fmla="*/ 42 h 64"/>
                  <a:gd name="T24" fmla="*/ 30 w 49"/>
                  <a:gd name="T25" fmla="*/ 33 h 64"/>
                  <a:gd name="T26" fmla="*/ 20 w 49"/>
                  <a:gd name="T27" fmla="*/ 23 h 64"/>
                  <a:gd name="T28" fmla="*/ 11 w 49"/>
                  <a:gd name="T29" fmla="*/ 14 h 64"/>
                  <a:gd name="T30" fmla="*/ 4 w 49"/>
                  <a:gd name="T31" fmla="*/ 6 h 64"/>
                  <a:gd name="T32" fmla="*/ 0 w 49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5 w 53"/>
                  <a:gd name="T3" fmla="*/ 7 h 58"/>
                  <a:gd name="T4" fmla="*/ 12 w 53"/>
                  <a:gd name="T5" fmla="*/ 18 h 58"/>
                  <a:gd name="T6" fmla="*/ 20 w 53"/>
                  <a:gd name="T7" fmla="*/ 28 h 58"/>
                  <a:gd name="T8" fmla="*/ 29 w 53"/>
                  <a:gd name="T9" fmla="*/ 38 h 58"/>
                  <a:gd name="T10" fmla="*/ 37 w 53"/>
                  <a:gd name="T11" fmla="*/ 48 h 58"/>
                  <a:gd name="T12" fmla="*/ 45 w 53"/>
                  <a:gd name="T13" fmla="*/ 55 h 58"/>
                  <a:gd name="T14" fmla="*/ 51 w 53"/>
                  <a:gd name="T15" fmla="*/ 58 h 58"/>
                  <a:gd name="T16" fmla="*/ 53 w 53"/>
                  <a:gd name="T17" fmla="*/ 57 h 58"/>
                  <a:gd name="T18" fmla="*/ 52 w 53"/>
                  <a:gd name="T19" fmla="*/ 51 h 58"/>
                  <a:gd name="T20" fmla="*/ 47 w 53"/>
                  <a:gd name="T21" fmla="*/ 44 h 58"/>
                  <a:gd name="T22" fmla="*/ 38 w 53"/>
                  <a:gd name="T23" fmla="*/ 36 h 58"/>
                  <a:gd name="T24" fmla="*/ 29 w 53"/>
                  <a:gd name="T25" fmla="*/ 27 h 58"/>
                  <a:gd name="T26" fmla="*/ 20 w 53"/>
                  <a:gd name="T27" fmla="*/ 19 h 58"/>
                  <a:gd name="T28" fmla="*/ 11 w 53"/>
                  <a:gd name="T29" fmla="*/ 11 h 58"/>
                  <a:gd name="T30" fmla="*/ 4 w 53"/>
                  <a:gd name="T31" fmla="*/ 5 h 58"/>
                  <a:gd name="T32" fmla="*/ 0 w 53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6 w 56"/>
                  <a:gd name="T3" fmla="*/ 8 h 51"/>
                  <a:gd name="T4" fmla="*/ 13 w 56"/>
                  <a:gd name="T5" fmla="*/ 17 h 51"/>
                  <a:gd name="T6" fmla="*/ 22 w 56"/>
                  <a:gd name="T7" fmla="*/ 26 h 51"/>
                  <a:gd name="T8" fmla="*/ 32 w 56"/>
                  <a:gd name="T9" fmla="*/ 36 h 51"/>
                  <a:gd name="T10" fmla="*/ 40 w 56"/>
                  <a:gd name="T11" fmla="*/ 44 h 51"/>
                  <a:gd name="T12" fmla="*/ 48 w 56"/>
                  <a:gd name="T13" fmla="*/ 48 h 51"/>
                  <a:gd name="T14" fmla="*/ 53 w 56"/>
                  <a:gd name="T15" fmla="*/ 51 h 51"/>
                  <a:gd name="T16" fmla="*/ 56 w 56"/>
                  <a:gd name="T17" fmla="*/ 50 h 51"/>
                  <a:gd name="T18" fmla="*/ 55 w 56"/>
                  <a:gd name="T19" fmla="*/ 45 h 51"/>
                  <a:gd name="T20" fmla="*/ 49 w 56"/>
                  <a:gd name="T21" fmla="*/ 39 h 51"/>
                  <a:gd name="T22" fmla="*/ 41 w 56"/>
                  <a:gd name="T23" fmla="*/ 32 h 51"/>
                  <a:gd name="T24" fmla="*/ 32 w 56"/>
                  <a:gd name="T25" fmla="*/ 25 h 51"/>
                  <a:gd name="T26" fmla="*/ 21 w 56"/>
                  <a:gd name="T27" fmla="*/ 18 h 51"/>
                  <a:gd name="T28" fmla="*/ 12 w 56"/>
                  <a:gd name="T29" fmla="*/ 11 h 51"/>
                  <a:gd name="T30" fmla="*/ 5 w 56"/>
                  <a:gd name="T31" fmla="*/ 6 h 51"/>
                  <a:gd name="T32" fmla="*/ 0 w 56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4 w 53"/>
                  <a:gd name="T3" fmla="*/ 5 h 39"/>
                  <a:gd name="T4" fmla="*/ 11 w 53"/>
                  <a:gd name="T5" fmla="*/ 12 h 39"/>
                  <a:gd name="T6" fmla="*/ 21 w 53"/>
                  <a:gd name="T7" fmla="*/ 20 h 39"/>
                  <a:gd name="T8" fmla="*/ 30 w 53"/>
                  <a:gd name="T9" fmla="*/ 27 h 39"/>
                  <a:gd name="T10" fmla="*/ 38 w 53"/>
                  <a:gd name="T11" fmla="*/ 34 h 39"/>
                  <a:gd name="T12" fmla="*/ 46 w 53"/>
                  <a:gd name="T13" fmla="*/ 38 h 39"/>
                  <a:gd name="T14" fmla="*/ 51 w 53"/>
                  <a:gd name="T15" fmla="*/ 39 h 39"/>
                  <a:gd name="T16" fmla="*/ 53 w 53"/>
                  <a:gd name="T17" fmla="*/ 35 h 39"/>
                  <a:gd name="T18" fmla="*/ 51 w 53"/>
                  <a:gd name="T19" fmla="*/ 30 h 39"/>
                  <a:gd name="T20" fmla="*/ 46 w 53"/>
                  <a:gd name="T21" fmla="*/ 25 h 39"/>
                  <a:gd name="T22" fmla="*/ 39 w 53"/>
                  <a:gd name="T23" fmla="*/ 20 h 39"/>
                  <a:gd name="T24" fmla="*/ 30 w 53"/>
                  <a:gd name="T25" fmla="*/ 16 h 39"/>
                  <a:gd name="T26" fmla="*/ 21 w 53"/>
                  <a:gd name="T27" fmla="*/ 11 h 39"/>
                  <a:gd name="T28" fmla="*/ 13 w 53"/>
                  <a:gd name="T29" fmla="*/ 8 h 39"/>
                  <a:gd name="T30" fmla="*/ 4 w 53"/>
                  <a:gd name="T31" fmla="*/ 3 h 39"/>
                  <a:gd name="T32" fmla="*/ 0 w 53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5 w 52"/>
                  <a:gd name="T3" fmla="*/ 4 h 36"/>
                  <a:gd name="T4" fmla="*/ 13 w 52"/>
                  <a:gd name="T5" fmla="*/ 11 h 36"/>
                  <a:gd name="T6" fmla="*/ 22 w 52"/>
                  <a:gd name="T7" fmla="*/ 18 h 36"/>
                  <a:gd name="T8" fmla="*/ 32 w 52"/>
                  <a:gd name="T9" fmla="*/ 25 h 36"/>
                  <a:gd name="T10" fmla="*/ 40 w 52"/>
                  <a:gd name="T11" fmla="*/ 31 h 36"/>
                  <a:gd name="T12" fmla="*/ 46 w 52"/>
                  <a:gd name="T13" fmla="*/ 34 h 36"/>
                  <a:gd name="T14" fmla="*/ 51 w 52"/>
                  <a:gd name="T15" fmla="*/ 36 h 36"/>
                  <a:gd name="T16" fmla="*/ 52 w 52"/>
                  <a:gd name="T17" fmla="*/ 32 h 36"/>
                  <a:gd name="T18" fmla="*/ 50 w 52"/>
                  <a:gd name="T19" fmla="*/ 26 h 36"/>
                  <a:gd name="T20" fmla="*/ 44 w 52"/>
                  <a:gd name="T21" fmla="*/ 22 h 36"/>
                  <a:gd name="T22" fmla="*/ 36 w 52"/>
                  <a:gd name="T23" fmla="*/ 17 h 36"/>
                  <a:gd name="T24" fmla="*/ 28 w 52"/>
                  <a:gd name="T25" fmla="*/ 12 h 36"/>
                  <a:gd name="T26" fmla="*/ 19 w 52"/>
                  <a:gd name="T27" fmla="*/ 9 h 36"/>
                  <a:gd name="T28" fmla="*/ 11 w 52"/>
                  <a:gd name="T29" fmla="*/ 6 h 36"/>
                  <a:gd name="T30" fmla="*/ 4 w 52"/>
                  <a:gd name="T31" fmla="*/ 2 h 36"/>
                  <a:gd name="T32" fmla="*/ 0 w 52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6 w 45"/>
                  <a:gd name="T3" fmla="*/ 5 h 19"/>
                  <a:gd name="T4" fmla="*/ 12 w 45"/>
                  <a:gd name="T5" fmla="*/ 8 h 19"/>
                  <a:gd name="T6" fmla="*/ 19 w 45"/>
                  <a:gd name="T7" fmla="*/ 13 h 19"/>
                  <a:gd name="T8" fmla="*/ 27 w 45"/>
                  <a:gd name="T9" fmla="*/ 16 h 19"/>
                  <a:gd name="T10" fmla="*/ 34 w 45"/>
                  <a:gd name="T11" fmla="*/ 19 h 19"/>
                  <a:gd name="T12" fmla="*/ 40 w 45"/>
                  <a:gd name="T13" fmla="*/ 19 h 19"/>
                  <a:gd name="T14" fmla="*/ 44 w 45"/>
                  <a:gd name="T15" fmla="*/ 18 h 19"/>
                  <a:gd name="T16" fmla="*/ 45 w 45"/>
                  <a:gd name="T17" fmla="*/ 14 h 19"/>
                  <a:gd name="T18" fmla="*/ 42 w 45"/>
                  <a:gd name="T19" fmla="*/ 9 h 19"/>
                  <a:gd name="T20" fmla="*/ 39 w 45"/>
                  <a:gd name="T21" fmla="*/ 6 h 19"/>
                  <a:gd name="T22" fmla="*/ 33 w 45"/>
                  <a:gd name="T23" fmla="*/ 5 h 19"/>
                  <a:gd name="T24" fmla="*/ 26 w 45"/>
                  <a:gd name="T25" fmla="*/ 4 h 19"/>
                  <a:gd name="T26" fmla="*/ 18 w 45"/>
                  <a:gd name="T27" fmla="*/ 4 h 19"/>
                  <a:gd name="T28" fmla="*/ 11 w 45"/>
                  <a:gd name="T29" fmla="*/ 3 h 19"/>
                  <a:gd name="T30" fmla="*/ 4 w 45"/>
                  <a:gd name="T31" fmla="*/ 1 h 19"/>
                  <a:gd name="T32" fmla="*/ 0 w 45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5 w 39"/>
                  <a:gd name="T3" fmla="*/ 2 h 10"/>
                  <a:gd name="T4" fmla="*/ 9 w 39"/>
                  <a:gd name="T5" fmla="*/ 4 h 10"/>
                  <a:gd name="T6" fmla="*/ 16 w 39"/>
                  <a:gd name="T7" fmla="*/ 6 h 10"/>
                  <a:gd name="T8" fmla="*/ 23 w 39"/>
                  <a:gd name="T9" fmla="*/ 9 h 10"/>
                  <a:gd name="T10" fmla="*/ 30 w 39"/>
                  <a:gd name="T11" fmla="*/ 10 h 10"/>
                  <a:gd name="T12" fmla="*/ 35 w 39"/>
                  <a:gd name="T13" fmla="*/ 10 h 10"/>
                  <a:gd name="T14" fmla="*/ 38 w 39"/>
                  <a:gd name="T15" fmla="*/ 9 h 10"/>
                  <a:gd name="T16" fmla="*/ 39 w 39"/>
                  <a:gd name="T17" fmla="*/ 5 h 10"/>
                  <a:gd name="T18" fmla="*/ 37 w 39"/>
                  <a:gd name="T19" fmla="*/ 2 h 10"/>
                  <a:gd name="T20" fmla="*/ 34 w 39"/>
                  <a:gd name="T21" fmla="*/ 0 h 10"/>
                  <a:gd name="T22" fmla="*/ 29 w 39"/>
                  <a:gd name="T23" fmla="*/ 0 h 10"/>
                  <a:gd name="T24" fmla="*/ 23 w 39"/>
                  <a:gd name="T25" fmla="*/ 0 h 10"/>
                  <a:gd name="T26" fmla="*/ 17 w 39"/>
                  <a:gd name="T27" fmla="*/ 2 h 10"/>
                  <a:gd name="T28" fmla="*/ 11 w 39"/>
                  <a:gd name="T29" fmla="*/ 2 h 10"/>
                  <a:gd name="T30" fmla="*/ 5 w 39"/>
                  <a:gd name="T31" fmla="*/ 2 h 10"/>
                  <a:gd name="T32" fmla="*/ 0 w 3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6 h 12"/>
                  <a:gd name="T2" fmla="*/ 4 w 39"/>
                  <a:gd name="T3" fmla="*/ 8 h 12"/>
                  <a:gd name="T4" fmla="*/ 10 w 39"/>
                  <a:gd name="T5" fmla="*/ 9 h 12"/>
                  <a:gd name="T6" fmla="*/ 15 w 39"/>
                  <a:gd name="T7" fmla="*/ 11 h 12"/>
                  <a:gd name="T8" fmla="*/ 22 w 39"/>
                  <a:gd name="T9" fmla="*/ 12 h 12"/>
                  <a:gd name="T10" fmla="*/ 28 w 39"/>
                  <a:gd name="T11" fmla="*/ 11 h 12"/>
                  <a:gd name="T12" fmla="*/ 34 w 39"/>
                  <a:gd name="T13" fmla="*/ 9 h 12"/>
                  <a:gd name="T14" fmla="*/ 37 w 39"/>
                  <a:gd name="T15" fmla="*/ 7 h 12"/>
                  <a:gd name="T16" fmla="*/ 39 w 39"/>
                  <a:gd name="T17" fmla="*/ 4 h 12"/>
                  <a:gd name="T18" fmla="*/ 38 w 39"/>
                  <a:gd name="T19" fmla="*/ 1 h 12"/>
                  <a:gd name="T20" fmla="*/ 36 w 39"/>
                  <a:gd name="T21" fmla="*/ 0 h 12"/>
                  <a:gd name="T22" fmla="*/ 31 w 39"/>
                  <a:gd name="T23" fmla="*/ 0 h 12"/>
                  <a:gd name="T24" fmla="*/ 26 w 39"/>
                  <a:gd name="T25" fmla="*/ 1 h 12"/>
                  <a:gd name="T26" fmla="*/ 19 w 39"/>
                  <a:gd name="T27" fmla="*/ 2 h 12"/>
                  <a:gd name="T28" fmla="*/ 13 w 39"/>
                  <a:gd name="T29" fmla="*/ 5 h 12"/>
                  <a:gd name="T30" fmla="*/ 6 w 39"/>
                  <a:gd name="T31" fmla="*/ 6 h 12"/>
                  <a:gd name="T32" fmla="*/ 0 w 3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2 h 11"/>
                  <a:gd name="T2" fmla="*/ 3 w 42"/>
                  <a:gd name="T3" fmla="*/ 3 h 11"/>
                  <a:gd name="T4" fmla="*/ 9 w 42"/>
                  <a:gd name="T5" fmla="*/ 5 h 11"/>
                  <a:gd name="T6" fmla="*/ 15 w 42"/>
                  <a:gd name="T7" fmla="*/ 8 h 11"/>
                  <a:gd name="T8" fmla="*/ 22 w 42"/>
                  <a:gd name="T9" fmla="*/ 10 h 11"/>
                  <a:gd name="T10" fmla="*/ 27 w 42"/>
                  <a:gd name="T11" fmla="*/ 11 h 11"/>
                  <a:gd name="T12" fmla="*/ 33 w 42"/>
                  <a:gd name="T13" fmla="*/ 11 h 11"/>
                  <a:gd name="T14" fmla="*/ 39 w 42"/>
                  <a:gd name="T15" fmla="*/ 10 h 11"/>
                  <a:gd name="T16" fmla="*/ 42 w 42"/>
                  <a:gd name="T17" fmla="*/ 8 h 11"/>
                  <a:gd name="T18" fmla="*/ 42 w 42"/>
                  <a:gd name="T19" fmla="*/ 4 h 11"/>
                  <a:gd name="T20" fmla="*/ 40 w 42"/>
                  <a:gd name="T21" fmla="*/ 2 h 11"/>
                  <a:gd name="T22" fmla="*/ 34 w 42"/>
                  <a:gd name="T23" fmla="*/ 1 h 11"/>
                  <a:gd name="T24" fmla="*/ 26 w 42"/>
                  <a:gd name="T25" fmla="*/ 0 h 11"/>
                  <a:gd name="T26" fmla="*/ 18 w 42"/>
                  <a:gd name="T27" fmla="*/ 1 h 11"/>
                  <a:gd name="T28" fmla="*/ 10 w 42"/>
                  <a:gd name="T29" fmla="*/ 1 h 11"/>
                  <a:gd name="T30" fmla="*/ 4 w 42"/>
                  <a:gd name="T31" fmla="*/ 2 h 11"/>
                  <a:gd name="T32" fmla="*/ 0 w 42"/>
                  <a:gd name="T3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41 w 41"/>
                  <a:gd name="T1" fmla="*/ 64 h 66"/>
                  <a:gd name="T2" fmla="*/ 40 w 41"/>
                  <a:gd name="T3" fmla="*/ 60 h 66"/>
                  <a:gd name="T4" fmla="*/ 35 w 41"/>
                  <a:gd name="T5" fmla="*/ 55 h 66"/>
                  <a:gd name="T6" fmla="*/ 29 w 41"/>
                  <a:gd name="T7" fmla="*/ 47 h 66"/>
                  <a:gd name="T8" fmla="*/ 22 w 41"/>
                  <a:gd name="T9" fmla="*/ 37 h 66"/>
                  <a:gd name="T10" fmla="*/ 14 w 41"/>
                  <a:gd name="T11" fmla="*/ 28 h 66"/>
                  <a:gd name="T12" fmla="*/ 7 w 41"/>
                  <a:gd name="T13" fmla="*/ 18 h 66"/>
                  <a:gd name="T14" fmla="*/ 3 w 41"/>
                  <a:gd name="T15" fmla="*/ 9 h 66"/>
                  <a:gd name="T16" fmla="*/ 0 w 41"/>
                  <a:gd name="T17" fmla="*/ 0 h 66"/>
                  <a:gd name="T18" fmla="*/ 3 w 41"/>
                  <a:gd name="T19" fmla="*/ 11 h 66"/>
                  <a:gd name="T20" fmla="*/ 7 w 41"/>
                  <a:gd name="T21" fmla="*/ 22 h 66"/>
                  <a:gd name="T22" fmla="*/ 14 w 41"/>
                  <a:gd name="T23" fmla="*/ 35 h 66"/>
                  <a:gd name="T24" fmla="*/ 20 w 41"/>
                  <a:gd name="T25" fmla="*/ 47 h 66"/>
                  <a:gd name="T26" fmla="*/ 27 w 41"/>
                  <a:gd name="T27" fmla="*/ 56 h 66"/>
                  <a:gd name="T28" fmla="*/ 33 w 41"/>
                  <a:gd name="T29" fmla="*/ 63 h 66"/>
                  <a:gd name="T30" fmla="*/ 37 w 41"/>
                  <a:gd name="T31" fmla="*/ 66 h 66"/>
                  <a:gd name="T32" fmla="*/ 41 w 41"/>
                  <a:gd name="T33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6 w 25"/>
                  <a:gd name="T3" fmla="*/ 15 h 47"/>
                  <a:gd name="T4" fmla="*/ 14 w 25"/>
                  <a:gd name="T5" fmla="*/ 31 h 47"/>
                  <a:gd name="T6" fmla="*/ 21 w 25"/>
                  <a:gd name="T7" fmla="*/ 45 h 47"/>
                  <a:gd name="T8" fmla="*/ 25 w 25"/>
                  <a:gd name="T9" fmla="*/ 47 h 47"/>
                  <a:gd name="T10" fmla="*/ 23 w 25"/>
                  <a:gd name="T11" fmla="*/ 38 h 47"/>
                  <a:gd name="T12" fmla="*/ 16 w 25"/>
                  <a:gd name="T13" fmla="*/ 24 h 47"/>
                  <a:gd name="T14" fmla="*/ 7 w 25"/>
                  <a:gd name="T15" fmla="*/ 10 h 47"/>
                  <a:gd name="T16" fmla="*/ 0 w 2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60 w 70"/>
                  <a:gd name="T1" fmla="*/ 0 h 251"/>
                  <a:gd name="T2" fmla="*/ 63 w 70"/>
                  <a:gd name="T3" fmla="*/ 0 h 251"/>
                  <a:gd name="T4" fmla="*/ 65 w 70"/>
                  <a:gd name="T5" fmla="*/ 0 h 251"/>
                  <a:gd name="T6" fmla="*/ 67 w 70"/>
                  <a:gd name="T7" fmla="*/ 1 h 251"/>
                  <a:gd name="T8" fmla="*/ 70 w 70"/>
                  <a:gd name="T9" fmla="*/ 1 h 251"/>
                  <a:gd name="T10" fmla="*/ 43 w 70"/>
                  <a:gd name="T11" fmla="*/ 32 h 251"/>
                  <a:gd name="T12" fmla="*/ 26 w 70"/>
                  <a:gd name="T13" fmla="*/ 66 h 251"/>
                  <a:gd name="T14" fmla="*/ 14 w 70"/>
                  <a:gd name="T15" fmla="*/ 100 h 251"/>
                  <a:gd name="T16" fmla="*/ 10 w 70"/>
                  <a:gd name="T17" fmla="*/ 135 h 251"/>
                  <a:gd name="T18" fmla="*/ 9 w 70"/>
                  <a:gd name="T19" fmla="*/ 168 h 251"/>
                  <a:gd name="T20" fmla="*/ 11 w 70"/>
                  <a:gd name="T21" fmla="*/ 199 h 251"/>
                  <a:gd name="T22" fmla="*/ 15 w 70"/>
                  <a:gd name="T23" fmla="*/ 227 h 251"/>
                  <a:gd name="T24" fmla="*/ 19 w 70"/>
                  <a:gd name="T25" fmla="*/ 251 h 251"/>
                  <a:gd name="T26" fmla="*/ 10 w 70"/>
                  <a:gd name="T27" fmla="*/ 232 h 251"/>
                  <a:gd name="T28" fmla="*/ 3 w 70"/>
                  <a:gd name="T29" fmla="*/ 203 h 251"/>
                  <a:gd name="T30" fmla="*/ 0 w 70"/>
                  <a:gd name="T31" fmla="*/ 167 h 251"/>
                  <a:gd name="T32" fmla="*/ 3 w 70"/>
                  <a:gd name="T33" fmla="*/ 128 h 251"/>
                  <a:gd name="T34" fmla="*/ 10 w 70"/>
                  <a:gd name="T35" fmla="*/ 89 h 251"/>
                  <a:gd name="T36" fmla="*/ 21 w 70"/>
                  <a:gd name="T37" fmla="*/ 52 h 251"/>
                  <a:gd name="T38" fmla="*/ 37 w 70"/>
                  <a:gd name="T39" fmla="*/ 22 h 251"/>
                  <a:gd name="T40" fmla="*/ 60 w 70"/>
                  <a:gd name="T4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4 w 49"/>
                  <a:gd name="T3" fmla="*/ 7 h 33"/>
                  <a:gd name="T4" fmla="*/ 11 w 49"/>
                  <a:gd name="T5" fmla="*/ 14 h 33"/>
                  <a:gd name="T6" fmla="*/ 18 w 49"/>
                  <a:gd name="T7" fmla="*/ 20 h 33"/>
                  <a:gd name="T8" fmla="*/ 26 w 49"/>
                  <a:gd name="T9" fmla="*/ 25 h 33"/>
                  <a:gd name="T10" fmla="*/ 34 w 49"/>
                  <a:gd name="T11" fmla="*/ 30 h 33"/>
                  <a:gd name="T12" fmla="*/ 41 w 49"/>
                  <a:gd name="T13" fmla="*/ 32 h 33"/>
                  <a:gd name="T14" fmla="*/ 47 w 49"/>
                  <a:gd name="T15" fmla="*/ 33 h 33"/>
                  <a:gd name="T16" fmla="*/ 49 w 49"/>
                  <a:gd name="T17" fmla="*/ 32 h 33"/>
                  <a:gd name="T18" fmla="*/ 49 w 49"/>
                  <a:gd name="T19" fmla="*/ 30 h 33"/>
                  <a:gd name="T20" fmla="*/ 44 w 49"/>
                  <a:gd name="T21" fmla="*/ 26 h 33"/>
                  <a:gd name="T22" fmla="*/ 39 w 49"/>
                  <a:gd name="T23" fmla="*/ 23 h 33"/>
                  <a:gd name="T24" fmla="*/ 32 w 49"/>
                  <a:gd name="T25" fmla="*/ 20 h 33"/>
                  <a:gd name="T26" fmla="*/ 23 w 49"/>
                  <a:gd name="T27" fmla="*/ 15 h 33"/>
                  <a:gd name="T28" fmla="*/ 14 w 49"/>
                  <a:gd name="T29" fmla="*/ 10 h 33"/>
                  <a:gd name="T30" fmla="*/ 6 w 49"/>
                  <a:gd name="T31" fmla="*/ 6 h 33"/>
                  <a:gd name="T32" fmla="*/ 0 w 49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59 w 59"/>
                  <a:gd name="T1" fmla="*/ 49 h 49"/>
                  <a:gd name="T2" fmla="*/ 56 w 59"/>
                  <a:gd name="T3" fmla="*/ 49 h 49"/>
                  <a:gd name="T4" fmla="*/ 50 w 59"/>
                  <a:gd name="T5" fmla="*/ 47 h 49"/>
                  <a:gd name="T6" fmla="*/ 42 w 59"/>
                  <a:gd name="T7" fmla="*/ 42 h 49"/>
                  <a:gd name="T8" fmla="*/ 31 w 59"/>
                  <a:gd name="T9" fmla="*/ 37 h 49"/>
                  <a:gd name="T10" fmla="*/ 21 w 59"/>
                  <a:gd name="T11" fmla="*/ 29 h 49"/>
                  <a:gd name="T12" fmla="*/ 12 w 59"/>
                  <a:gd name="T13" fmla="*/ 19 h 49"/>
                  <a:gd name="T14" fmla="*/ 5 w 59"/>
                  <a:gd name="T15" fmla="*/ 10 h 49"/>
                  <a:gd name="T16" fmla="*/ 0 w 59"/>
                  <a:gd name="T17" fmla="*/ 0 h 49"/>
                  <a:gd name="T18" fmla="*/ 6 w 59"/>
                  <a:gd name="T19" fmla="*/ 5 h 49"/>
                  <a:gd name="T20" fmla="*/ 15 w 59"/>
                  <a:gd name="T21" fmla="*/ 12 h 49"/>
                  <a:gd name="T22" fmla="*/ 26 w 59"/>
                  <a:gd name="T23" fmla="*/ 20 h 49"/>
                  <a:gd name="T24" fmla="*/ 36 w 59"/>
                  <a:gd name="T25" fmla="*/ 27 h 49"/>
                  <a:gd name="T26" fmla="*/ 45 w 59"/>
                  <a:gd name="T27" fmla="*/ 34 h 49"/>
                  <a:gd name="T28" fmla="*/ 53 w 59"/>
                  <a:gd name="T29" fmla="*/ 41 h 49"/>
                  <a:gd name="T30" fmla="*/ 58 w 59"/>
                  <a:gd name="T31" fmla="*/ 46 h 49"/>
                  <a:gd name="T32" fmla="*/ 59 w 59"/>
                  <a:gd name="T3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70 w 70"/>
                  <a:gd name="T1" fmla="*/ 64 h 65"/>
                  <a:gd name="T2" fmla="*/ 67 w 70"/>
                  <a:gd name="T3" fmla="*/ 65 h 65"/>
                  <a:gd name="T4" fmla="*/ 59 w 70"/>
                  <a:gd name="T5" fmla="*/ 62 h 65"/>
                  <a:gd name="T6" fmla="*/ 48 w 70"/>
                  <a:gd name="T7" fmla="*/ 55 h 65"/>
                  <a:gd name="T8" fmla="*/ 37 w 70"/>
                  <a:gd name="T9" fmla="*/ 45 h 65"/>
                  <a:gd name="T10" fmla="*/ 25 w 70"/>
                  <a:gd name="T11" fmla="*/ 34 h 65"/>
                  <a:gd name="T12" fmla="*/ 14 w 70"/>
                  <a:gd name="T13" fmla="*/ 22 h 65"/>
                  <a:gd name="T14" fmla="*/ 6 w 70"/>
                  <a:gd name="T15" fmla="*/ 11 h 65"/>
                  <a:gd name="T16" fmla="*/ 0 w 70"/>
                  <a:gd name="T17" fmla="*/ 0 h 65"/>
                  <a:gd name="T18" fmla="*/ 6 w 70"/>
                  <a:gd name="T19" fmla="*/ 5 h 65"/>
                  <a:gd name="T20" fmla="*/ 15 w 70"/>
                  <a:gd name="T21" fmla="*/ 13 h 65"/>
                  <a:gd name="T22" fmla="*/ 26 w 70"/>
                  <a:gd name="T23" fmla="*/ 22 h 65"/>
                  <a:gd name="T24" fmla="*/ 40 w 70"/>
                  <a:gd name="T25" fmla="*/ 33 h 65"/>
                  <a:gd name="T26" fmla="*/ 52 w 70"/>
                  <a:gd name="T27" fmla="*/ 43 h 65"/>
                  <a:gd name="T28" fmla="*/ 62 w 70"/>
                  <a:gd name="T29" fmla="*/ 52 h 65"/>
                  <a:gd name="T30" fmla="*/ 69 w 70"/>
                  <a:gd name="T31" fmla="*/ 59 h 65"/>
                  <a:gd name="T32" fmla="*/ 70 w 70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76 w 76"/>
                  <a:gd name="T1" fmla="*/ 58 h 59"/>
                  <a:gd name="T2" fmla="*/ 71 w 76"/>
                  <a:gd name="T3" fmla="*/ 59 h 59"/>
                  <a:gd name="T4" fmla="*/ 62 w 76"/>
                  <a:gd name="T5" fmla="*/ 56 h 59"/>
                  <a:gd name="T6" fmla="*/ 50 w 76"/>
                  <a:gd name="T7" fmla="*/ 50 h 59"/>
                  <a:gd name="T8" fmla="*/ 38 w 76"/>
                  <a:gd name="T9" fmla="*/ 41 h 59"/>
                  <a:gd name="T10" fmla="*/ 25 w 76"/>
                  <a:gd name="T11" fmla="*/ 30 h 59"/>
                  <a:gd name="T12" fmla="*/ 13 w 76"/>
                  <a:gd name="T13" fmla="*/ 20 h 59"/>
                  <a:gd name="T14" fmla="*/ 4 w 76"/>
                  <a:gd name="T15" fmla="*/ 10 h 59"/>
                  <a:gd name="T16" fmla="*/ 0 w 76"/>
                  <a:gd name="T17" fmla="*/ 0 h 59"/>
                  <a:gd name="T18" fmla="*/ 5 w 76"/>
                  <a:gd name="T19" fmla="*/ 4 h 59"/>
                  <a:gd name="T20" fmla="*/ 16 w 76"/>
                  <a:gd name="T21" fmla="*/ 11 h 59"/>
                  <a:gd name="T22" fmla="*/ 28 w 76"/>
                  <a:gd name="T23" fmla="*/ 19 h 59"/>
                  <a:gd name="T24" fmla="*/ 42 w 76"/>
                  <a:gd name="T25" fmla="*/ 29 h 59"/>
                  <a:gd name="T26" fmla="*/ 55 w 76"/>
                  <a:gd name="T27" fmla="*/ 39 h 59"/>
                  <a:gd name="T28" fmla="*/ 66 w 76"/>
                  <a:gd name="T29" fmla="*/ 48 h 59"/>
                  <a:gd name="T30" fmla="*/ 73 w 76"/>
                  <a:gd name="T31" fmla="*/ 55 h 59"/>
                  <a:gd name="T32" fmla="*/ 76 w 76"/>
                  <a:gd name="T33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69 w 69"/>
                  <a:gd name="T1" fmla="*/ 51 h 51"/>
                  <a:gd name="T2" fmla="*/ 66 w 69"/>
                  <a:gd name="T3" fmla="*/ 51 h 51"/>
                  <a:gd name="T4" fmla="*/ 57 w 69"/>
                  <a:gd name="T5" fmla="*/ 47 h 51"/>
                  <a:gd name="T6" fmla="*/ 47 w 69"/>
                  <a:gd name="T7" fmla="*/ 42 h 51"/>
                  <a:gd name="T8" fmla="*/ 34 w 69"/>
                  <a:gd name="T9" fmla="*/ 33 h 51"/>
                  <a:gd name="T10" fmla="*/ 22 w 69"/>
                  <a:gd name="T11" fmla="*/ 25 h 51"/>
                  <a:gd name="T12" fmla="*/ 11 w 69"/>
                  <a:gd name="T13" fmla="*/ 16 h 51"/>
                  <a:gd name="T14" fmla="*/ 3 w 69"/>
                  <a:gd name="T15" fmla="*/ 7 h 51"/>
                  <a:gd name="T16" fmla="*/ 0 w 69"/>
                  <a:gd name="T17" fmla="*/ 0 h 51"/>
                  <a:gd name="T18" fmla="*/ 7 w 69"/>
                  <a:gd name="T19" fmla="*/ 5 h 51"/>
                  <a:gd name="T20" fmla="*/ 16 w 69"/>
                  <a:gd name="T21" fmla="*/ 10 h 51"/>
                  <a:gd name="T22" fmla="*/ 29 w 69"/>
                  <a:gd name="T23" fmla="*/ 17 h 51"/>
                  <a:gd name="T24" fmla="*/ 41 w 69"/>
                  <a:gd name="T25" fmla="*/ 24 h 51"/>
                  <a:gd name="T26" fmla="*/ 53 w 69"/>
                  <a:gd name="T27" fmla="*/ 32 h 51"/>
                  <a:gd name="T28" fmla="*/ 62 w 69"/>
                  <a:gd name="T29" fmla="*/ 39 h 51"/>
                  <a:gd name="T30" fmla="*/ 68 w 69"/>
                  <a:gd name="T31" fmla="*/ 46 h 51"/>
                  <a:gd name="T32" fmla="*/ 69 w 69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59 w 59"/>
                  <a:gd name="T1" fmla="*/ 42 h 43"/>
                  <a:gd name="T2" fmla="*/ 55 w 59"/>
                  <a:gd name="T3" fmla="*/ 43 h 43"/>
                  <a:gd name="T4" fmla="*/ 48 w 59"/>
                  <a:gd name="T5" fmla="*/ 42 h 43"/>
                  <a:gd name="T6" fmla="*/ 40 w 59"/>
                  <a:gd name="T7" fmla="*/ 38 h 43"/>
                  <a:gd name="T8" fmla="*/ 30 w 59"/>
                  <a:gd name="T9" fmla="*/ 33 h 43"/>
                  <a:gd name="T10" fmla="*/ 21 w 59"/>
                  <a:gd name="T11" fmla="*/ 27 h 43"/>
                  <a:gd name="T12" fmla="*/ 12 w 59"/>
                  <a:gd name="T13" fmla="*/ 19 h 43"/>
                  <a:gd name="T14" fmla="*/ 5 w 59"/>
                  <a:gd name="T15" fmla="*/ 10 h 43"/>
                  <a:gd name="T16" fmla="*/ 0 w 59"/>
                  <a:gd name="T17" fmla="*/ 0 h 43"/>
                  <a:gd name="T18" fmla="*/ 6 w 59"/>
                  <a:gd name="T19" fmla="*/ 5 h 43"/>
                  <a:gd name="T20" fmla="*/ 15 w 59"/>
                  <a:gd name="T21" fmla="*/ 10 h 43"/>
                  <a:gd name="T22" fmla="*/ 25 w 59"/>
                  <a:gd name="T23" fmla="*/ 16 h 43"/>
                  <a:gd name="T24" fmla="*/ 36 w 59"/>
                  <a:gd name="T25" fmla="*/ 22 h 43"/>
                  <a:gd name="T26" fmla="*/ 45 w 59"/>
                  <a:gd name="T27" fmla="*/ 29 h 43"/>
                  <a:gd name="T28" fmla="*/ 53 w 59"/>
                  <a:gd name="T29" fmla="*/ 34 h 43"/>
                  <a:gd name="T30" fmla="*/ 58 w 59"/>
                  <a:gd name="T31" fmla="*/ 38 h 43"/>
                  <a:gd name="T32" fmla="*/ 59 w 59"/>
                  <a:gd name="T3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34 w 34"/>
                  <a:gd name="T1" fmla="*/ 8 h 12"/>
                  <a:gd name="T2" fmla="*/ 32 w 34"/>
                  <a:gd name="T3" fmla="*/ 11 h 12"/>
                  <a:gd name="T4" fmla="*/ 27 w 34"/>
                  <a:gd name="T5" fmla="*/ 12 h 12"/>
                  <a:gd name="T6" fmla="*/ 23 w 34"/>
                  <a:gd name="T7" fmla="*/ 12 h 12"/>
                  <a:gd name="T8" fmla="*/ 16 w 34"/>
                  <a:gd name="T9" fmla="*/ 12 h 12"/>
                  <a:gd name="T10" fmla="*/ 10 w 34"/>
                  <a:gd name="T11" fmla="*/ 11 h 12"/>
                  <a:gd name="T12" fmla="*/ 4 w 34"/>
                  <a:gd name="T13" fmla="*/ 8 h 12"/>
                  <a:gd name="T14" fmla="*/ 1 w 34"/>
                  <a:gd name="T15" fmla="*/ 5 h 12"/>
                  <a:gd name="T16" fmla="*/ 0 w 34"/>
                  <a:gd name="T17" fmla="*/ 0 h 12"/>
                  <a:gd name="T18" fmla="*/ 4 w 34"/>
                  <a:gd name="T19" fmla="*/ 4 h 12"/>
                  <a:gd name="T20" fmla="*/ 9 w 34"/>
                  <a:gd name="T21" fmla="*/ 5 h 12"/>
                  <a:gd name="T22" fmla="*/ 16 w 34"/>
                  <a:gd name="T23" fmla="*/ 5 h 12"/>
                  <a:gd name="T24" fmla="*/ 23 w 34"/>
                  <a:gd name="T25" fmla="*/ 5 h 12"/>
                  <a:gd name="T26" fmla="*/ 29 w 34"/>
                  <a:gd name="T27" fmla="*/ 5 h 12"/>
                  <a:gd name="T28" fmla="*/ 32 w 34"/>
                  <a:gd name="T29" fmla="*/ 5 h 12"/>
                  <a:gd name="T30" fmla="*/ 34 w 34"/>
                  <a:gd name="T31" fmla="*/ 6 h 12"/>
                  <a:gd name="T32" fmla="*/ 34 w 34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65 w 65"/>
                  <a:gd name="T1" fmla="*/ 56 h 57"/>
                  <a:gd name="T2" fmla="*/ 62 w 65"/>
                  <a:gd name="T3" fmla="*/ 57 h 57"/>
                  <a:gd name="T4" fmla="*/ 55 w 65"/>
                  <a:gd name="T5" fmla="*/ 53 h 57"/>
                  <a:gd name="T6" fmla="*/ 45 w 65"/>
                  <a:gd name="T7" fmla="*/ 49 h 57"/>
                  <a:gd name="T8" fmla="*/ 34 w 65"/>
                  <a:gd name="T9" fmla="*/ 41 h 57"/>
                  <a:gd name="T10" fmla="*/ 23 w 65"/>
                  <a:gd name="T11" fmla="*/ 31 h 57"/>
                  <a:gd name="T12" fmla="*/ 14 w 65"/>
                  <a:gd name="T13" fmla="*/ 21 h 57"/>
                  <a:gd name="T14" fmla="*/ 6 w 65"/>
                  <a:gd name="T15" fmla="*/ 11 h 57"/>
                  <a:gd name="T16" fmla="*/ 0 w 65"/>
                  <a:gd name="T17" fmla="*/ 0 h 57"/>
                  <a:gd name="T18" fmla="*/ 6 w 65"/>
                  <a:gd name="T19" fmla="*/ 5 h 57"/>
                  <a:gd name="T20" fmla="*/ 14 w 65"/>
                  <a:gd name="T21" fmla="*/ 11 h 57"/>
                  <a:gd name="T22" fmla="*/ 25 w 65"/>
                  <a:gd name="T23" fmla="*/ 19 h 57"/>
                  <a:gd name="T24" fmla="*/ 37 w 65"/>
                  <a:gd name="T25" fmla="*/ 28 h 57"/>
                  <a:gd name="T26" fmla="*/ 48 w 65"/>
                  <a:gd name="T27" fmla="*/ 37 h 57"/>
                  <a:gd name="T28" fmla="*/ 57 w 65"/>
                  <a:gd name="T29" fmla="*/ 45 h 57"/>
                  <a:gd name="T30" fmla="*/ 64 w 65"/>
                  <a:gd name="T31" fmla="*/ 51 h 57"/>
                  <a:gd name="T32" fmla="*/ 65 w 65"/>
                  <a:gd name="T33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75 w 75"/>
                  <a:gd name="T1" fmla="*/ 55 h 56"/>
                  <a:gd name="T2" fmla="*/ 70 w 75"/>
                  <a:gd name="T3" fmla="*/ 56 h 56"/>
                  <a:gd name="T4" fmla="*/ 61 w 75"/>
                  <a:gd name="T5" fmla="*/ 53 h 56"/>
                  <a:gd name="T6" fmla="*/ 51 w 75"/>
                  <a:gd name="T7" fmla="*/ 47 h 56"/>
                  <a:gd name="T8" fmla="*/ 38 w 75"/>
                  <a:gd name="T9" fmla="*/ 39 h 56"/>
                  <a:gd name="T10" fmla="*/ 24 w 75"/>
                  <a:gd name="T11" fmla="*/ 30 h 56"/>
                  <a:gd name="T12" fmla="*/ 14 w 75"/>
                  <a:gd name="T13" fmla="*/ 19 h 56"/>
                  <a:gd name="T14" fmla="*/ 5 w 75"/>
                  <a:gd name="T15" fmla="*/ 9 h 56"/>
                  <a:gd name="T16" fmla="*/ 0 w 75"/>
                  <a:gd name="T17" fmla="*/ 0 h 56"/>
                  <a:gd name="T18" fmla="*/ 6 w 75"/>
                  <a:gd name="T19" fmla="*/ 3 h 56"/>
                  <a:gd name="T20" fmla="*/ 16 w 75"/>
                  <a:gd name="T21" fmla="*/ 9 h 56"/>
                  <a:gd name="T22" fmla="*/ 28 w 75"/>
                  <a:gd name="T23" fmla="*/ 18 h 56"/>
                  <a:gd name="T24" fmla="*/ 42 w 75"/>
                  <a:gd name="T25" fmla="*/ 27 h 56"/>
                  <a:gd name="T26" fmla="*/ 55 w 75"/>
                  <a:gd name="T27" fmla="*/ 37 h 56"/>
                  <a:gd name="T28" fmla="*/ 66 w 75"/>
                  <a:gd name="T29" fmla="*/ 45 h 56"/>
                  <a:gd name="T30" fmla="*/ 73 w 75"/>
                  <a:gd name="T31" fmla="*/ 52 h 56"/>
                  <a:gd name="T32" fmla="*/ 75 w 75"/>
                  <a:gd name="T3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71 w 71"/>
                  <a:gd name="T1" fmla="*/ 41 h 42"/>
                  <a:gd name="T2" fmla="*/ 68 w 71"/>
                  <a:gd name="T3" fmla="*/ 42 h 42"/>
                  <a:gd name="T4" fmla="*/ 60 w 71"/>
                  <a:gd name="T5" fmla="*/ 41 h 42"/>
                  <a:gd name="T6" fmla="*/ 49 w 71"/>
                  <a:gd name="T7" fmla="*/ 38 h 42"/>
                  <a:gd name="T8" fmla="*/ 38 w 71"/>
                  <a:gd name="T9" fmla="*/ 32 h 42"/>
                  <a:gd name="T10" fmla="*/ 25 w 71"/>
                  <a:gd name="T11" fmla="*/ 25 h 42"/>
                  <a:gd name="T12" fmla="*/ 14 w 71"/>
                  <a:gd name="T13" fmla="*/ 18 h 42"/>
                  <a:gd name="T14" fmla="*/ 6 w 71"/>
                  <a:gd name="T15" fmla="*/ 9 h 42"/>
                  <a:gd name="T16" fmla="*/ 0 w 71"/>
                  <a:gd name="T17" fmla="*/ 0 h 42"/>
                  <a:gd name="T18" fmla="*/ 7 w 71"/>
                  <a:gd name="T19" fmla="*/ 4 h 42"/>
                  <a:gd name="T20" fmla="*/ 17 w 71"/>
                  <a:gd name="T21" fmla="*/ 9 h 42"/>
                  <a:gd name="T22" fmla="*/ 30 w 71"/>
                  <a:gd name="T23" fmla="*/ 15 h 42"/>
                  <a:gd name="T24" fmla="*/ 43 w 71"/>
                  <a:gd name="T25" fmla="*/ 22 h 42"/>
                  <a:gd name="T26" fmla="*/ 54 w 71"/>
                  <a:gd name="T27" fmla="*/ 27 h 42"/>
                  <a:gd name="T28" fmla="*/ 64 w 71"/>
                  <a:gd name="T29" fmla="*/ 33 h 42"/>
                  <a:gd name="T30" fmla="*/ 70 w 71"/>
                  <a:gd name="T31" fmla="*/ 38 h 42"/>
                  <a:gd name="T32" fmla="*/ 71 w 71"/>
                  <a:gd name="T33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53 w 53"/>
                  <a:gd name="T1" fmla="*/ 43 h 44"/>
                  <a:gd name="T2" fmla="*/ 50 w 53"/>
                  <a:gd name="T3" fmla="*/ 44 h 44"/>
                  <a:gd name="T4" fmla="*/ 43 w 53"/>
                  <a:gd name="T5" fmla="*/ 41 h 44"/>
                  <a:gd name="T6" fmla="*/ 35 w 53"/>
                  <a:gd name="T7" fmla="*/ 35 h 44"/>
                  <a:gd name="T8" fmla="*/ 26 w 53"/>
                  <a:gd name="T9" fmla="*/ 28 h 44"/>
                  <a:gd name="T10" fmla="*/ 15 w 53"/>
                  <a:gd name="T11" fmla="*/ 20 h 44"/>
                  <a:gd name="T12" fmla="*/ 7 w 53"/>
                  <a:gd name="T13" fmla="*/ 12 h 44"/>
                  <a:gd name="T14" fmla="*/ 3 w 53"/>
                  <a:gd name="T15" fmla="*/ 5 h 44"/>
                  <a:gd name="T16" fmla="*/ 0 w 53"/>
                  <a:gd name="T17" fmla="*/ 0 h 44"/>
                  <a:gd name="T18" fmla="*/ 6 w 53"/>
                  <a:gd name="T19" fmla="*/ 4 h 44"/>
                  <a:gd name="T20" fmla="*/ 13 w 53"/>
                  <a:gd name="T21" fmla="*/ 9 h 44"/>
                  <a:gd name="T22" fmla="*/ 22 w 53"/>
                  <a:gd name="T23" fmla="*/ 14 h 44"/>
                  <a:gd name="T24" fmla="*/ 30 w 53"/>
                  <a:gd name="T25" fmla="*/ 21 h 44"/>
                  <a:gd name="T26" fmla="*/ 39 w 53"/>
                  <a:gd name="T27" fmla="*/ 28 h 44"/>
                  <a:gd name="T28" fmla="*/ 46 w 53"/>
                  <a:gd name="T29" fmla="*/ 34 h 44"/>
                  <a:gd name="T30" fmla="*/ 51 w 53"/>
                  <a:gd name="T31" fmla="*/ 40 h 44"/>
                  <a:gd name="T32" fmla="*/ 53 w 53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39 w 39"/>
                  <a:gd name="T1" fmla="*/ 15 h 17"/>
                  <a:gd name="T2" fmla="*/ 37 w 39"/>
                  <a:gd name="T3" fmla="*/ 16 h 17"/>
                  <a:gd name="T4" fmla="*/ 32 w 39"/>
                  <a:gd name="T5" fmla="*/ 17 h 17"/>
                  <a:gd name="T6" fmla="*/ 27 w 39"/>
                  <a:gd name="T7" fmla="*/ 16 h 17"/>
                  <a:gd name="T8" fmla="*/ 20 w 39"/>
                  <a:gd name="T9" fmla="*/ 15 h 17"/>
                  <a:gd name="T10" fmla="*/ 13 w 39"/>
                  <a:gd name="T11" fmla="*/ 12 h 17"/>
                  <a:gd name="T12" fmla="*/ 7 w 39"/>
                  <a:gd name="T13" fmla="*/ 9 h 17"/>
                  <a:gd name="T14" fmla="*/ 3 w 39"/>
                  <a:gd name="T15" fmla="*/ 4 h 17"/>
                  <a:gd name="T16" fmla="*/ 0 w 39"/>
                  <a:gd name="T17" fmla="*/ 0 h 17"/>
                  <a:gd name="T18" fmla="*/ 5 w 39"/>
                  <a:gd name="T19" fmla="*/ 3 h 17"/>
                  <a:gd name="T20" fmla="*/ 11 w 39"/>
                  <a:gd name="T21" fmla="*/ 5 h 17"/>
                  <a:gd name="T22" fmla="*/ 19 w 39"/>
                  <a:gd name="T23" fmla="*/ 6 h 17"/>
                  <a:gd name="T24" fmla="*/ 26 w 39"/>
                  <a:gd name="T25" fmla="*/ 8 h 17"/>
                  <a:gd name="T26" fmla="*/ 32 w 39"/>
                  <a:gd name="T27" fmla="*/ 9 h 17"/>
                  <a:gd name="T28" fmla="*/ 37 w 39"/>
                  <a:gd name="T29" fmla="*/ 10 h 17"/>
                  <a:gd name="T30" fmla="*/ 39 w 39"/>
                  <a:gd name="T31" fmla="*/ 12 h 17"/>
                  <a:gd name="T32" fmla="*/ 39 w 39"/>
                  <a:gd name="T3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4 w 31"/>
                  <a:gd name="T3" fmla="*/ 2 h 33"/>
                  <a:gd name="T4" fmla="*/ 8 w 31"/>
                  <a:gd name="T5" fmla="*/ 5 h 33"/>
                  <a:gd name="T6" fmla="*/ 14 w 31"/>
                  <a:gd name="T7" fmla="*/ 10 h 33"/>
                  <a:gd name="T8" fmla="*/ 20 w 31"/>
                  <a:gd name="T9" fmla="*/ 15 h 33"/>
                  <a:gd name="T10" fmla="*/ 25 w 31"/>
                  <a:gd name="T11" fmla="*/ 20 h 33"/>
                  <a:gd name="T12" fmla="*/ 29 w 31"/>
                  <a:gd name="T13" fmla="*/ 25 h 33"/>
                  <a:gd name="T14" fmla="*/ 31 w 31"/>
                  <a:gd name="T15" fmla="*/ 30 h 33"/>
                  <a:gd name="T16" fmla="*/ 30 w 31"/>
                  <a:gd name="T17" fmla="*/ 33 h 33"/>
                  <a:gd name="T18" fmla="*/ 23 w 31"/>
                  <a:gd name="T19" fmla="*/ 32 h 33"/>
                  <a:gd name="T20" fmla="*/ 14 w 31"/>
                  <a:gd name="T21" fmla="*/ 21 h 33"/>
                  <a:gd name="T22" fmla="*/ 6 w 31"/>
                  <a:gd name="T23" fmla="*/ 9 h 33"/>
                  <a:gd name="T24" fmla="*/ 0 w 31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2 w 8"/>
                  <a:gd name="T1" fmla="*/ 0 h 42"/>
                  <a:gd name="T2" fmla="*/ 2 w 8"/>
                  <a:gd name="T3" fmla="*/ 9 h 42"/>
                  <a:gd name="T4" fmla="*/ 0 w 8"/>
                  <a:gd name="T5" fmla="*/ 22 h 42"/>
                  <a:gd name="T6" fmla="*/ 0 w 8"/>
                  <a:gd name="T7" fmla="*/ 36 h 42"/>
                  <a:gd name="T8" fmla="*/ 5 w 8"/>
                  <a:gd name="T9" fmla="*/ 42 h 42"/>
                  <a:gd name="T10" fmla="*/ 8 w 8"/>
                  <a:gd name="T11" fmla="*/ 36 h 42"/>
                  <a:gd name="T12" fmla="*/ 8 w 8"/>
                  <a:gd name="T13" fmla="*/ 25 h 42"/>
                  <a:gd name="T14" fmla="*/ 5 w 8"/>
                  <a:gd name="T15" fmla="*/ 11 h 42"/>
                  <a:gd name="T16" fmla="*/ 2 w 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33 w 33"/>
                  <a:gd name="T1" fmla="*/ 0 h 38"/>
                  <a:gd name="T2" fmla="*/ 25 w 33"/>
                  <a:gd name="T3" fmla="*/ 12 h 38"/>
                  <a:gd name="T4" fmla="*/ 15 w 33"/>
                  <a:gd name="T5" fmla="*/ 26 h 38"/>
                  <a:gd name="T6" fmla="*/ 6 w 33"/>
                  <a:gd name="T7" fmla="*/ 37 h 38"/>
                  <a:gd name="T8" fmla="*/ 0 w 33"/>
                  <a:gd name="T9" fmla="*/ 38 h 38"/>
                  <a:gd name="T10" fmla="*/ 0 w 33"/>
                  <a:gd name="T11" fmla="*/ 35 h 38"/>
                  <a:gd name="T12" fmla="*/ 2 w 33"/>
                  <a:gd name="T13" fmla="*/ 30 h 38"/>
                  <a:gd name="T14" fmla="*/ 7 w 33"/>
                  <a:gd name="T15" fmla="*/ 26 h 38"/>
                  <a:gd name="T16" fmla="*/ 13 w 33"/>
                  <a:gd name="T17" fmla="*/ 19 h 38"/>
                  <a:gd name="T18" fmla="*/ 19 w 33"/>
                  <a:gd name="T19" fmla="*/ 13 h 38"/>
                  <a:gd name="T20" fmla="*/ 25 w 33"/>
                  <a:gd name="T21" fmla="*/ 8 h 38"/>
                  <a:gd name="T22" fmla="*/ 30 w 33"/>
                  <a:gd name="T23" fmla="*/ 4 h 38"/>
                  <a:gd name="T24" fmla="*/ 33 w 33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52 w 52"/>
                  <a:gd name="T1" fmla="*/ 10 h 12"/>
                  <a:gd name="T2" fmla="*/ 46 w 52"/>
                  <a:gd name="T3" fmla="*/ 11 h 12"/>
                  <a:gd name="T4" fmla="*/ 38 w 52"/>
                  <a:gd name="T5" fmla="*/ 12 h 12"/>
                  <a:gd name="T6" fmla="*/ 30 w 52"/>
                  <a:gd name="T7" fmla="*/ 12 h 12"/>
                  <a:gd name="T8" fmla="*/ 22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2 w 52"/>
                  <a:gd name="T23" fmla="*/ 2 h 12"/>
                  <a:gd name="T24" fmla="*/ 21 w 52"/>
                  <a:gd name="T25" fmla="*/ 3 h 12"/>
                  <a:gd name="T26" fmla="*/ 29 w 52"/>
                  <a:gd name="T27" fmla="*/ 5 h 12"/>
                  <a:gd name="T28" fmla="*/ 38 w 52"/>
                  <a:gd name="T29" fmla="*/ 7 h 12"/>
                  <a:gd name="T30" fmla="*/ 46 w 52"/>
                  <a:gd name="T31" fmla="*/ 8 h 12"/>
                  <a:gd name="T32" fmla="*/ 52 w 52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49 w 49"/>
                  <a:gd name="T1" fmla="*/ 22 h 22"/>
                  <a:gd name="T2" fmla="*/ 44 w 49"/>
                  <a:gd name="T3" fmla="*/ 22 h 22"/>
                  <a:gd name="T4" fmla="*/ 37 w 49"/>
                  <a:gd name="T5" fmla="*/ 21 h 22"/>
                  <a:gd name="T6" fmla="*/ 29 w 49"/>
                  <a:gd name="T7" fmla="*/ 19 h 22"/>
                  <a:gd name="T8" fmla="*/ 21 w 49"/>
                  <a:gd name="T9" fmla="*/ 17 h 22"/>
                  <a:gd name="T10" fmla="*/ 14 w 49"/>
                  <a:gd name="T11" fmla="*/ 13 h 22"/>
                  <a:gd name="T12" fmla="*/ 7 w 49"/>
                  <a:gd name="T13" fmla="*/ 10 h 22"/>
                  <a:gd name="T14" fmla="*/ 3 w 49"/>
                  <a:gd name="T15" fmla="*/ 6 h 22"/>
                  <a:gd name="T16" fmla="*/ 0 w 49"/>
                  <a:gd name="T17" fmla="*/ 3 h 22"/>
                  <a:gd name="T18" fmla="*/ 1 w 49"/>
                  <a:gd name="T19" fmla="*/ 0 h 22"/>
                  <a:gd name="T20" fmla="*/ 6 w 49"/>
                  <a:gd name="T21" fmla="*/ 0 h 22"/>
                  <a:gd name="T22" fmla="*/ 14 w 49"/>
                  <a:gd name="T23" fmla="*/ 3 h 22"/>
                  <a:gd name="T24" fmla="*/ 22 w 49"/>
                  <a:gd name="T25" fmla="*/ 7 h 22"/>
                  <a:gd name="T26" fmla="*/ 30 w 49"/>
                  <a:gd name="T27" fmla="*/ 12 h 22"/>
                  <a:gd name="T28" fmla="*/ 38 w 49"/>
                  <a:gd name="T29" fmla="*/ 17 h 22"/>
                  <a:gd name="T30" fmla="*/ 45 w 49"/>
                  <a:gd name="T31" fmla="*/ 20 h 22"/>
                  <a:gd name="T32" fmla="*/ 49 w 49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48 w 48"/>
                  <a:gd name="T1" fmla="*/ 5 h 12"/>
                  <a:gd name="T2" fmla="*/ 46 w 48"/>
                  <a:gd name="T3" fmla="*/ 7 h 12"/>
                  <a:gd name="T4" fmla="*/ 41 w 48"/>
                  <a:gd name="T5" fmla="*/ 10 h 12"/>
                  <a:gd name="T6" fmla="*/ 33 w 48"/>
                  <a:gd name="T7" fmla="*/ 11 h 12"/>
                  <a:gd name="T8" fmla="*/ 25 w 48"/>
                  <a:gd name="T9" fmla="*/ 12 h 12"/>
                  <a:gd name="T10" fmla="*/ 17 w 48"/>
                  <a:gd name="T11" fmla="*/ 12 h 12"/>
                  <a:gd name="T12" fmla="*/ 9 w 48"/>
                  <a:gd name="T13" fmla="*/ 11 h 12"/>
                  <a:gd name="T14" fmla="*/ 3 w 48"/>
                  <a:gd name="T15" fmla="*/ 8 h 12"/>
                  <a:gd name="T16" fmla="*/ 0 w 48"/>
                  <a:gd name="T17" fmla="*/ 5 h 12"/>
                  <a:gd name="T18" fmla="*/ 0 w 48"/>
                  <a:gd name="T19" fmla="*/ 1 h 12"/>
                  <a:gd name="T20" fmla="*/ 3 w 48"/>
                  <a:gd name="T21" fmla="*/ 0 h 12"/>
                  <a:gd name="T22" fmla="*/ 10 w 48"/>
                  <a:gd name="T23" fmla="*/ 0 h 12"/>
                  <a:gd name="T24" fmla="*/ 17 w 48"/>
                  <a:gd name="T25" fmla="*/ 1 h 12"/>
                  <a:gd name="T26" fmla="*/ 26 w 48"/>
                  <a:gd name="T27" fmla="*/ 3 h 12"/>
                  <a:gd name="T28" fmla="*/ 34 w 48"/>
                  <a:gd name="T29" fmla="*/ 4 h 12"/>
                  <a:gd name="T30" fmla="*/ 42 w 48"/>
                  <a:gd name="T31" fmla="*/ 5 h 12"/>
                  <a:gd name="T32" fmla="*/ 48 w 48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52 w 52"/>
                  <a:gd name="T1" fmla="*/ 0 h 8"/>
                  <a:gd name="T2" fmla="*/ 47 w 52"/>
                  <a:gd name="T3" fmla="*/ 2 h 8"/>
                  <a:gd name="T4" fmla="*/ 42 w 52"/>
                  <a:gd name="T5" fmla="*/ 4 h 8"/>
                  <a:gd name="T6" fmla="*/ 34 w 52"/>
                  <a:gd name="T7" fmla="*/ 6 h 8"/>
                  <a:gd name="T8" fmla="*/ 24 w 52"/>
                  <a:gd name="T9" fmla="*/ 7 h 8"/>
                  <a:gd name="T10" fmla="*/ 16 w 52"/>
                  <a:gd name="T11" fmla="*/ 8 h 8"/>
                  <a:gd name="T12" fmla="*/ 8 w 52"/>
                  <a:gd name="T13" fmla="*/ 8 h 8"/>
                  <a:gd name="T14" fmla="*/ 4 w 52"/>
                  <a:gd name="T15" fmla="*/ 7 h 8"/>
                  <a:gd name="T16" fmla="*/ 0 w 52"/>
                  <a:gd name="T17" fmla="*/ 5 h 8"/>
                  <a:gd name="T18" fmla="*/ 0 w 52"/>
                  <a:gd name="T19" fmla="*/ 2 h 8"/>
                  <a:gd name="T20" fmla="*/ 4 w 52"/>
                  <a:gd name="T21" fmla="*/ 0 h 8"/>
                  <a:gd name="T22" fmla="*/ 9 w 52"/>
                  <a:gd name="T23" fmla="*/ 0 h 8"/>
                  <a:gd name="T24" fmla="*/ 17 w 52"/>
                  <a:gd name="T25" fmla="*/ 0 h 8"/>
                  <a:gd name="T26" fmla="*/ 27 w 52"/>
                  <a:gd name="T27" fmla="*/ 0 h 8"/>
                  <a:gd name="T28" fmla="*/ 36 w 52"/>
                  <a:gd name="T29" fmla="*/ 1 h 8"/>
                  <a:gd name="T30" fmla="*/ 44 w 52"/>
                  <a:gd name="T31" fmla="*/ 1 h 8"/>
                  <a:gd name="T32" fmla="*/ 52 w 5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52 w 52"/>
                  <a:gd name="T1" fmla="*/ 0 h 12"/>
                  <a:gd name="T2" fmla="*/ 47 w 52"/>
                  <a:gd name="T3" fmla="*/ 2 h 12"/>
                  <a:gd name="T4" fmla="*/ 40 w 52"/>
                  <a:gd name="T5" fmla="*/ 4 h 12"/>
                  <a:gd name="T6" fmla="*/ 31 w 52"/>
                  <a:gd name="T7" fmla="*/ 7 h 12"/>
                  <a:gd name="T8" fmla="*/ 23 w 52"/>
                  <a:gd name="T9" fmla="*/ 10 h 12"/>
                  <a:gd name="T10" fmla="*/ 14 w 52"/>
                  <a:gd name="T11" fmla="*/ 11 h 12"/>
                  <a:gd name="T12" fmla="*/ 7 w 52"/>
                  <a:gd name="T13" fmla="*/ 12 h 12"/>
                  <a:gd name="T14" fmla="*/ 2 w 52"/>
                  <a:gd name="T15" fmla="*/ 11 h 12"/>
                  <a:gd name="T16" fmla="*/ 0 w 52"/>
                  <a:gd name="T17" fmla="*/ 8 h 12"/>
                  <a:gd name="T18" fmla="*/ 1 w 52"/>
                  <a:gd name="T19" fmla="*/ 5 h 12"/>
                  <a:gd name="T20" fmla="*/ 6 w 52"/>
                  <a:gd name="T21" fmla="*/ 4 h 12"/>
                  <a:gd name="T22" fmla="*/ 13 w 52"/>
                  <a:gd name="T23" fmla="*/ 3 h 12"/>
                  <a:gd name="T24" fmla="*/ 21 w 52"/>
                  <a:gd name="T25" fmla="*/ 2 h 12"/>
                  <a:gd name="T26" fmla="*/ 29 w 52"/>
                  <a:gd name="T27" fmla="*/ 2 h 12"/>
                  <a:gd name="T28" fmla="*/ 37 w 52"/>
                  <a:gd name="T29" fmla="*/ 2 h 12"/>
                  <a:gd name="T30" fmla="*/ 45 w 52"/>
                  <a:gd name="T31" fmla="*/ 2 h 12"/>
                  <a:gd name="T32" fmla="*/ 52 w 52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57 w 57"/>
                  <a:gd name="T1" fmla="*/ 0 h 14"/>
                  <a:gd name="T2" fmla="*/ 50 w 57"/>
                  <a:gd name="T3" fmla="*/ 3 h 14"/>
                  <a:gd name="T4" fmla="*/ 42 w 57"/>
                  <a:gd name="T5" fmla="*/ 7 h 14"/>
                  <a:gd name="T6" fmla="*/ 33 w 57"/>
                  <a:gd name="T7" fmla="*/ 9 h 14"/>
                  <a:gd name="T8" fmla="*/ 24 w 57"/>
                  <a:gd name="T9" fmla="*/ 12 h 14"/>
                  <a:gd name="T10" fmla="*/ 15 w 57"/>
                  <a:gd name="T11" fmla="*/ 14 h 14"/>
                  <a:gd name="T12" fmla="*/ 6 w 57"/>
                  <a:gd name="T13" fmla="*/ 14 h 14"/>
                  <a:gd name="T14" fmla="*/ 2 w 57"/>
                  <a:gd name="T15" fmla="*/ 11 h 14"/>
                  <a:gd name="T16" fmla="*/ 0 w 57"/>
                  <a:gd name="T17" fmla="*/ 8 h 14"/>
                  <a:gd name="T18" fmla="*/ 1 w 57"/>
                  <a:gd name="T19" fmla="*/ 4 h 14"/>
                  <a:gd name="T20" fmla="*/ 6 w 57"/>
                  <a:gd name="T21" fmla="*/ 2 h 14"/>
                  <a:gd name="T22" fmla="*/ 15 w 57"/>
                  <a:gd name="T23" fmla="*/ 1 h 14"/>
                  <a:gd name="T24" fmla="*/ 24 w 57"/>
                  <a:gd name="T25" fmla="*/ 0 h 14"/>
                  <a:gd name="T26" fmla="*/ 34 w 57"/>
                  <a:gd name="T27" fmla="*/ 1 h 14"/>
                  <a:gd name="T28" fmla="*/ 43 w 57"/>
                  <a:gd name="T29" fmla="*/ 1 h 14"/>
                  <a:gd name="T30" fmla="*/ 51 w 57"/>
                  <a:gd name="T31" fmla="*/ 1 h 14"/>
                  <a:gd name="T32" fmla="*/ 57 w 57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64 w 64"/>
                  <a:gd name="T1" fmla="*/ 0 h 19"/>
                  <a:gd name="T2" fmla="*/ 58 w 64"/>
                  <a:gd name="T3" fmla="*/ 2 h 19"/>
                  <a:gd name="T4" fmla="*/ 49 w 64"/>
                  <a:gd name="T5" fmla="*/ 6 h 19"/>
                  <a:gd name="T6" fmla="*/ 37 w 64"/>
                  <a:gd name="T7" fmla="*/ 11 h 19"/>
                  <a:gd name="T8" fmla="*/ 27 w 64"/>
                  <a:gd name="T9" fmla="*/ 15 h 19"/>
                  <a:gd name="T10" fmla="*/ 15 w 64"/>
                  <a:gd name="T11" fmla="*/ 18 h 19"/>
                  <a:gd name="T12" fmla="*/ 7 w 64"/>
                  <a:gd name="T13" fmla="*/ 19 h 19"/>
                  <a:gd name="T14" fmla="*/ 1 w 64"/>
                  <a:gd name="T15" fmla="*/ 19 h 19"/>
                  <a:gd name="T16" fmla="*/ 0 w 64"/>
                  <a:gd name="T17" fmla="*/ 16 h 19"/>
                  <a:gd name="T18" fmla="*/ 4 w 64"/>
                  <a:gd name="T19" fmla="*/ 11 h 19"/>
                  <a:gd name="T20" fmla="*/ 10 w 64"/>
                  <a:gd name="T21" fmla="*/ 9 h 19"/>
                  <a:gd name="T22" fmla="*/ 19 w 64"/>
                  <a:gd name="T23" fmla="*/ 6 h 19"/>
                  <a:gd name="T24" fmla="*/ 30 w 64"/>
                  <a:gd name="T25" fmla="*/ 4 h 19"/>
                  <a:gd name="T26" fmla="*/ 41 w 64"/>
                  <a:gd name="T27" fmla="*/ 3 h 19"/>
                  <a:gd name="T28" fmla="*/ 51 w 64"/>
                  <a:gd name="T29" fmla="*/ 2 h 19"/>
                  <a:gd name="T30" fmla="*/ 59 w 64"/>
                  <a:gd name="T31" fmla="*/ 1 h 19"/>
                  <a:gd name="T32" fmla="*/ 64 w 64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68 w 68"/>
                  <a:gd name="T1" fmla="*/ 0 h 26"/>
                  <a:gd name="T2" fmla="*/ 62 w 68"/>
                  <a:gd name="T3" fmla="*/ 5 h 26"/>
                  <a:gd name="T4" fmla="*/ 53 w 68"/>
                  <a:gd name="T5" fmla="*/ 12 h 26"/>
                  <a:gd name="T6" fmla="*/ 41 w 68"/>
                  <a:gd name="T7" fmla="*/ 17 h 26"/>
                  <a:gd name="T8" fmla="*/ 30 w 68"/>
                  <a:gd name="T9" fmla="*/ 22 h 26"/>
                  <a:gd name="T10" fmla="*/ 18 w 68"/>
                  <a:gd name="T11" fmla="*/ 25 h 26"/>
                  <a:gd name="T12" fmla="*/ 9 w 68"/>
                  <a:gd name="T13" fmla="*/ 26 h 26"/>
                  <a:gd name="T14" fmla="*/ 2 w 68"/>
                  <a:gd name="T15" fmla="*/ 25 h 26"/>
                  <a:gd name="T16" fmla="*/ 0 w 68"/>
                  <a:gd name="T17" fmla="*/ 22 h 26"/>
                  <a:gd name="T18" fmla="*/ 1 w 68"/>
                  <a:gd name="T19" fmla="*/ 17 h 26"/>
                  <a:gd name="T20" fmla="*/ 8 w 68"/>
                  <a:gd name="T21" fmla="*/ 12 h 26"/>
                  <a:gd name="T22" fmla="*/ 16 w 68"/>
                  <a:gd name="T23" fmla="*/ 9 h 26"/>
                  <a:gd name="T24" fmla="*/ 27 w 68"/>
                  <a:gd name="T25" fmla="*/ 7 h 26"/>
                  <a:gd name="T26" fmla="*/ 39 w 68"/>
                  <a:gd name="T27" fmla="*/ 4 h 26"/>
                  <a:gd name="T28" fmla="*/ 50 w 68"/>
                  <a:gd name="T29" fmla="*/ 2 h 26"/>
                  <a:gd name="T30" fmla="*/ 61 w 68"/>
                  <a:gd name="T31" fmla="*/ 1 h 26"/>
                  <a:gd name="T32" fmla="*/ 68 w 68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360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65 w 65"/>
                <a:gd name="T1" fmla="*/ 0 h 43"/>
                <a:gd name="T2" fmla="*/ 59 w 65"/>
                <a:gd name="T3" fmla="*/ 7 h 43"/>
                <a:gd name="T4" fmla="*/ 51 w 65"/>
                <a:gd name="T5" fmla="*/ 14 h 43"/>
                <a:gd name="T6" fmla="*/ 40 w 65"/>
                <a:gd name="T7" fmla="*/ 22 h 43"/>
                <a:gd name="T8" fmla="*/ 30 w 65"/>
                <a:gd name="T9" fmla="*/ 30 h 43"/>
                <a:gd name="T10" fmla="*/ 20 w 65"/>
                <a:gd name="T11" fmla="*/ 36 h 43"/>
                <a:gd name="T12" fmla="*/ 11 w 65"/>
                <a:gd name="T13" fmla="*/ 41 h 43"/>
                <a:gd name="T14" fmla="*/ 4 w 65"/>
                <a:gd name="T15" fmla="*/ 43 h 43"/>
                <a:gd name="T16" fmla="*/ 0 w 65"/>
                <a:gd name="T17" fmla="*/ 41 h 43"/>
                <a:gd name="T18" fmla="*/ 1 w 65"/>
                <a:gd name="T19" fmla="*/ 36 h 43"/>
                <a:gd name="T20" fmla="*/ 6 w 65"/>
                <a:gd name="T21" fmla="*/ 30 h 43"/>
                <a:gd name="T22" fmla="*/ 13 w 65"/>
                <a:gd name="T23" fmla="*/ 24 h 43"/>
                <a:gd name="T24" fmla="*/ 23 w 65"/>
                <a:gd name="T25" fmla="*/ 17 h 43"/>
                <a:gd name="T26" fmla="*/ 34 w 65"/>
                <a:gd name="T27" fmla="*/ 12 h 43"/>
                <a:gd name="T28" fmla="*/ 45 w 65"/>
                <a:gd name="T29" fmla="*/ 6 h 43"/>
                <a:gd name="T30" fmla="*/ 55 w 65"/>
                <a:gd name="T31" fmla="*/ 3 h 43"/>
                <a:gd name="T32" fmla="*/ 65 w 6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54 w 54"/>
                <a:gd name="T1" fmla="*/ 0 h 55"/>
                <a:gd name="T2" fmla="*/ 50 w 54"/>
                <a:gd name="T3" fmla="*/ 7 h 55"/>
                <a:gd name="T4" fmla="*/ 43 w 54"/>
                <a:gd name="T5" fmla="*/ 15 h 55"/>
                <a:gd name="T6" fmla="*/ 35 w 54"/>
                <a:gd name="T7" fmla="*/ 26 h 55"/>
                <a:gd name="T8" fmla="*/ 27 w 54"/>
                <a:gd name="T9" fmla="*/ 35 h 55"/>
                <a:gd name="T10" fmla="*/ 18 w 54"/>
                <a:gd name="T11" fmla="*/ 44 h 55"/>
                <a:gd name="T12" fmla="*/ 10 w 54"/>
                <a:gd name="T13" fmla="*/ 51 h 55"/>
                <a:gd name="T14" fmla="*/ 3 w 54"/>
                <a:gd name="T15" fmla="*/ 55 h 55"/>
                <a:gd name="T16" fmla="*/ 0 w 54"/>
                <a:gd name="T17" fmla="*/ 53 h 55"/>
                <a:gd name="T18" fmla="*/ 0 w 54"/>
                <a:gd name="T19" fmla="*/ 48 h 55"/>
                <a:gd name="T20" fmla="*/ 4 w 54"/>
                <a:gd name="T21" fmla="*/ 41 h 55"/>
                <a:gd name="T22" fmla="*/ 11 w 54"/>
                <a:gd name="T23" fmla="*/ 32 h 55"/>
                <a:gd name="T24" fmla="*/ 20 w 54"/>
                <a:gd name="T25" fmla="*/ 23 h 55"/>
                <a:gd name="T26" fmla="*/ 31 w 54"/>
                <a:gd name="T27" fmla="*/ 14 h 55"/>
                <a:gd name="T28" fmla="*/ 40 w 54"/>
                <a:gd name="T29" fmla="*/ 7 h 55"/>
                <a:gd name="T30" fmla="*/ 48 w 54"/>
                <a:gd name="T31" fmla="*/ 3 h 55"/>
                <a:gd name="T32" fmla="*/ 54 w 54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47 h 49"/>
                <a:gd name="T2" fmla="*/ 2 w 50"/>
                <a:gd name="T3" fmla="*/ 43 h 49"/>
                <a:gd name="T4" fmla="*/ 6 w 50"/>
                <a:gd name="T5" fmla="*/ 39 h 49"/>
                <a:gd name="T6" fmla="*/ 13 w 50"/>
                <a:gd name="T7" fmla="*/ 34 h 49"/>
                <a:gd name="T8" fmla="*/ 21 w 50"/>
                <a:gd name="T9" fmla="*/ 27 h 49"/>
                <a:gd name="T10" fmla="*/ 30 w 50"/>
                <a:gd name="T11" fmla="*/ 20 h 49"/>
                <a:gd name="T12" fmla="*/ 38 w 50"/>
                <a:gd name="T13" fmla="*/ 13 h 49"/>
                <a:gd name="T14" fmla="*/ 45 w 50"/>
                <a:gd name="T15" fmla="*/ 6 h 49"/>
                <a:gd name="T16" fmla="*/ 50 w 50"/>
                <a:gd name="T17" fmla="*/ 0 h 49"/>
                <a:gd name="T18" fmla="*/ 48 w 50"/>
                <a:gd name="T19" fmla="*/ 9 h 49"/>
                <a:gd name="T20" fmla="*/ 42 w 50"/>
                <a:gd name="T21" fmla="*/ 18 h 49"/>
                <a:gd name="T22" fmla="*/ 35 w 50"/>
                <a:gd name="T23" fmla="*/ 27 h 49"/>
                <a:gd name="T24" fmla="*/ 27 w 50"/>
                <a:gd name="T25" fmla="*/ 36 h 49"/>
                <a:gd name="T26" fmla="*/ 19 w 50"/>
                <a:gd name="T27" fmla="*/ 43 h 49"/>
                <a:gd name="T28" fmla="*/ 12 w 50"/>
                <a:gd name="T29" fmla="*/ 48 h 49"/>
                <a:gd name="T30" fmla="*/ 5 w 50"/>
                <a:gd name="T31" fmla="*/ 49 h 49"/>
                <a:gd name="T32" fmla="*/ 0 w 50"/>
                <a:gd name="T33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53 w 59"/>
                <a:gd name="T1" fmla="*/ 0 h 237"/>
                <a:gd name="T2" fmla="*/ 54 w 59"/>
                <a:gd name="T3" fmla="*/ 0 h 237"/>
                <a:gd name="T4" fmla="*/ 56 w 59"/>
                <a:gd name="T5" fmla="*/ 1 h 237"/>
                <a:gd name="T6" fmla="*/ 58 w 59"/>
                <a:gd name="T7" fmla="*/ 4 h 237"/>
                <a:gd name="T8" fmla="*/ 59 w 59"/>
                <a:gd name="T9" fmla="*/ 6 h 237"/>
                <a:gd name="T10" fmla="*/ 36 w 59"/>
                <a:gd name="T11" fmla="*/ 35 h 237"/>
                <a:gd name="T12" fmla="*/ 21 w 59"/>
                <a:gd name="T13" fmla="*/ 66 h 237"/>
                <a:gd name="T14" fmla="*/ 13 w 59"/>
                <a:gd name="T15" fmla="*/ 98 h 237"/>
                <a:gd name="T16" fmla="*/ 12 w 59"/>
                <a:gd name="T17" fmla="*/ 129 h 237"/>
                <a:gd name="T18" fmla="*/ 13 w 59"/>
                <a:gd name="T19" fmla="*/ 160 h 237"/>
                <a:gd name="T20" fmla="*/ 17 w 59"/>
                <a:gd name="T21" fmla="*/ 188 h 237"/>
                <a:gd name="T22" fmla="*/ 23 w 59"/>
                <a:gd name="T23" fmla="*/ 215 h 237"/>
                <a:gd name="T24" fmla="*/ 29 w 59"/>
                <a:gd name="T25" fmla="*/ 237 h 237"/>
                <a:gd name="T26" fmla="*/ 16 w 59"/>
                <a:gd name="T27" fmla="*/ 222 h 237"/>
                <a:gd name="T28" fmla="*/ 7 w 59"/>
                <a:gd name="T29" fmla="*/ 196 h 237"/>
                <a:gd name="T30" fmla="*/ 1 w 59"/>
                <a:gd name="T31" fmla="*/ 164 h 237"/>
                <a:gd name="T32" fmla="*/ 0 w 59"/>
                <a:gd name="T33" fmla="*/ 127 h 237"/>
                <a:gd name="T34" fmla="*/ 5 w 59"/>
                <a:gd name="T35" fmla="*/ 89 h 237"/>
                <a:gd name="T36" fmla="*/ 14 w 59"/>
                <a:gd name="T37" fmla="*/ 52 h 237"/>
                <a:gd name="T38" fmla="*/ 30 w 59"/>
                <a:gd name="T39" fmla="*/ 22 h 237"/>
                <a:gd name="T40" fmla="*/ 53 w 59"/>
                <a:gd name="T4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6 w 51"/>
                <a:gd name="T3" fmla="*/ 6 h 29"/>
                <a:gd name="T4" fmla="*/ 13 w 51"/>
                <a:gd name="T5" fmla="*/ 12 h 29"/>
                <a:gd name="T6" fmla="*/ 21 w 51"/>
                <a:gd name="T7" fmla="*/ 18 h 29"/>
                <a:gd name="T8" fmla="*/ 29 w 51"/>
                <a:gd name="T9" fmla="*/ 22 h 29"/>
                <a:gd name="T10" fmla="*/ 37 w 51"/>
                <a:gd name="T11" fmla="*/ 26 h 29"/>
                <a:gd name="T12" fmla="*/ 44 w 51"/>
                <a:gd name="T13" fmla="*/ 29 h 29"/>
                <a:gd name="T14" fmla="*/ 48 w 51"/>
                <a:gd name="T15" fmla="*/ 29 h 29"/>
                <a:gd name="T16" fmla="*/ 51 w 51"/>
                <a:gd name="T17" fmla="*/ 28 h 29"/>
                <a:gd name="T18" fmla="*/ 51 w 51"/>
                <a:gd name="T19" fmla="*/ 26 h 29"/>
                <a:gd name="T20" fmla="*/ 46 w 51"/>
                <a:gd name="T21" fmla="*/ 23 h 29"/>
                <a:gd name="T22" fmla="*/ 40 w 51"/>
                <a:gd name="T23" fmla="*/ 20 h 29"/>
                <a:gd name="T24" fmla="*/ 32 w 51"/>
                <a:gd name="T25" fmla="*/ 16 h 29"/>
                <a:gd name="T26" fmla="*/ 24 w 51"/>
                <a:gd name="T27" fmla="*/ 13 h 29"/>
                <a:gd name="T28" fmla="*/ 15 w 51"/>
                <a:gd name="T29" fmla="*/ 9 h 29"/>
                <a:gd name="T30" fmla="*/ 7 w 51"/>
                <a:gd name="T31" fmla="*/ 5 h 29"/>
                <a:gd name="T32" fmla="*/ 0 w 51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58 w 58"/>
                <a:gd name="T1" fmla="*/ 33 h 34"/>
                <a:gd name="T2" fmla="*/ 55 w 58"/>
                <a:gd name="T3" fmla="*/ 34 h 34"/>
                <a:gd name="T4" fmla="*/ 50 w 58"/>
                <a:gd name="T5" fmla="*/ 33 h 34"/>
                <a:gd name="T6" fmla="*/ 43 w 58"/>
                <a:gd name="T7" fmla="*/ 31 h 34"/>
                <a:gd name="T8" fmla="*/ 34 w 58"/>
                <a:gd name="T9" fmla="*/ 26 h 34"/>
                <a:gd name="T10" fmla="*/ 24 w 58"/>
                <a:gd name="T11" fmla="*/ 21 h 34"/>
                <a:gd name="T12" fmla="*/ 15 w 58"/>
                <a:gd name="T13" fmla="*/ 16 h 34"/>
                <a:gd name="T14" fmla="*/ 7 w 58"/>
                <a:gd name="T15" fmla="*/ 8 h 34"/>
                <a:gd name="T16" fmla="*/ 0 w 58"/>
                <a:gd name="T17" fmla="*/ 0 h 34"/>
                <a:gd name="T18" fmla="*/ 7 w 58"/>
                <a:gd name="T19" fmla="*/ 3 h 34"/>
                <a:gd name="T20" fmla="*/ 16 w 58"/>
                <a:gd name="T21" fmla="*/ 8 h 34"/>
                <a:gd name="T22" fmla="*/ 25 w 58"/>
                <a:gd name="T23" fmla="*/ 12 h 34"/>
                <a:gd name="T24" fmla="*/ 36 w 58"/>
                <a:gd name="T25" fmla="*/ 18 h 34"/>
                <a:gd name="T26" fmla="*/ 44 w 58"/>
                <a:gd name="T27" fmla="*/ 23 h 34"/>
                <a:gd name="T28" fmla="*/ 52 w 58"/>
                <a:gd name="T29" fmla="*/ 26 h 34"/>
                <a:gd name="T30" fmla="*/ 57 w 58"/>
                <a:gd name="T31" fmla="*/ 31 h 34"/>
                <a:gd name="T32" fmla="*/ 58 w 58"/>
                <a:gd name="T3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73 w 73"/>
                <a:gd name="T1" fmla="*/ 45 h 46"/>
                <a:gd name="T2" fmla="*/ 70 w 73"/>
                <a:gd name="T3" fmla="*/ 46 h 46"/>
                <a:gd name="T4" fmla="*/ 62 w 73"/>
                <a:gd name="T5" fmla="*/ 44 h 46"/>
                <a:gd name="T6" fmla="*/ 51 w 73"/>
                <a:gd name="T7" fmla="*/ 41 h 46"/>
                <a:gd name="T8" fmla="*/ 40 w 73"/>
                <a:gd name="T9" fmla="*/ 35 h 46"/>
                <a:gd name="T10" fmla="*/ 27 w 73"/>
                <a:gd name="T11" fmla="*/ 27 h 46"/>
                <a:gd name="T12" fmla="*/ 16 w 73"/>
                <a:gd name="T13" fmla="*/ 19 h 46"/>
                <a:gd name="T14" fmla="*/ 5 w 73"/>
                <a:gd name="T15" fmla="*/ 9 h 46"/>
                <a:gd name="T16" fmla="*/ 0 w 73"/>
                <a:gd name="T17" fmla="*/ 0 h 46"/>
                <a:gd name="T18" fmla="*/ 5 w 73"/>
                <a:gd name="T19" fmla="*/ 4 h 46"/>
                <a:gd name="T20" fmla="*/ 14 w 73"/>
                <a:gd name="T21" fmla="*/ 9 h 46"/>
                <a:gd name="T22" fmla="*/ 27 w 73"/>
                <a:gd name="T23" fmla="*/ 16 h 46"/>
                <a:gd name="T24" fmla="*/ 41 w 73"/>
                <a:gd name="T25" fmla="*/ 23 h 46"/>
                <a:gd name="T26" fmla="*/ 54 w 73"/>
                <a:gd name="T27" fmla="*/ 30 h 46"/>
                <a:gd name="T28" fmla="*/ 64 w 73"/>
                <a:gd name="T29" fmla="*/ 36 h 46"/>
                <a:gd name="T30" fmla="*/ 71 w 73"/>
                <a:gd name="T31" fmla="*/ 42 h 46"/>
                <a:gd name="T32" fmla="*/ 73 w 73"/>
                <a:gd name="T3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5 w 81"/>
                <a:gd name="T7" fmla="*/ 43 h 51"/>
                <a:gd name="T8" fmla="*/ 41 w 81"/>
                <a:gd name="T9" fmla="*/ 36 h 51"/>
                <a:gd name="T10" fmla="*/ 28 w 81"/>
                <a:gd name="T11" fmla="*/ 28 h 51"/>
                <a:gd name="T12" fmla="*/ 16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7 w 81"/>
                <a:gd name="T21" fmla="*/ 10 h 51"/>
                <a:gd name="T22" fmla="*/ 30 w 81"/>
                <a:gd name="T23" fmla="*/ 17 h 51"/>
                <a:gd name="T24" fmla="*/ 45 w 81"/>
                <a:gd name="T25" fmla="*/ 25 h 51"/>
                <a:gd name="T26" fmla="*/ 59 w 81"/>
                <a:gd name="T27" fmla="*/ 34 h 51"/>
                <a:gd name="T28" fmla="*/ 70 w 81"/>
                <a:gd name="T29" fmla="*/ 41 h 51"/>
                <a:gd name="T30" fmla="*/ 78 w 81"/>
                <a:gd name="T31" fmla="*/ 47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65 w 65"/>
                <a:gd name="T1" fmla="*/ 54 h 54"/>
                <a:gd name="T2" fmla="*/ 61 w 65"/>
                <a:gd name="T3" fmla="*/ 54 h 54"/>
                <a:gd name="T4" fmla="*/ 54 w 65"/>
                <a:gd name="T5" fmla="*/ 50 h 54"/>
                <a:gd name="T6" fmla="*/ 44 w 65"/>
                <a:gd name="T7" fmla="*/ 43 h 54"/>
                <a:gd name="T8" fmla="*/ 32 w 65"/>
                <a:gd name="T9" fmla="*/ 35 h 54"/>
                <a:gd name="T10" fmla="*/ 21 w 65"/>
                <a:gd name="T11" fmla="*/ 25 h 54"/>
                <a:gd name="T12" fmla="*/ 10 w 65"/>
                <a:gd name="T13" fmla="*/ 16 h 54"/>
                <a:gd name="T14" fmla="*/ 3 w 65"/>
                <a:gd name="T15" fmla="*/ 7 h 54"/>
                <a:gd name="T16" fmla="*/ 0 w 65"/>
                <a:gd name="T17" fmla="*/ 0 h 54"/>
                <a:gd name="T18" fmla="*/ 6 w 65"/>
                <a:gd name="T19" fmla="*/ 4 h 54"/>
                <a:gd name="T20" fmla="*/ 15 w 65"/>
                <a:gd name="T21" fmla="*/ 11 h 54"/>
                <a:gd name="T22" fmla="*/ 27 w 65"/>
                <a:gd name="T23" fmla="*/ 19 h 54"/>
                <a:gd name="T24" fmla="*/ 39 w 65"/>
                <a:gd name="T25" fmla="*/ 27 h 54"/>
                <a:gd name="T26" fmla="*/ 50 w 65"/>
                <a:gd name="T27" fmla="*/ 35 h 54"/>
                <a:gd name="T28" fmla="*/ 59 w 65"/>
                <a:gd name="T29" fmla="*/ 43 h 54"/>
                <a:gd name="T30" fmla="*/ 65 w 65"/>
                <a:gd name="T31" fmla="*/ 49 h 54"/>
                <a:gd name="T32" fmla="*/ 65 w 6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54 w 54"/>
                <a:gd name="T1" fmla="*/ 46 h 46"/>
                <a:gd name="T2" fmla="*/ 51 w 54"/>
                <a:gd name="T3" fmla="*/ 46 h 46"/>
                <a:gd name="T4" fmla="*/ 45 w 54"/>
                <a:gd name="T5" fmla="*/ 45 h 46"/>
                <a:gd name="T6" fmla="*/ 37 w 54"/>
                <a:gd name="T7" fmla="*/ 40 h 46"/>
                <a:gd name="T8" fmla="*/ 28 w 54"/>
                <a:gd name="T9" fmla="*/ 34 h 46"/>
                <a:gd name="T10" fmla="*/ 19 w 54"/>
                <a:gd name="T11" fmla="*/ 26 h 46"/>
                <a:gd name="T12" fmla="*/ 10 w 54"/>
                <a:gd name="T13" fmla="*/ 18 h 46"/>
                <a:gd name="T14" fmla="*/ 4 w 54"/>
                <a:gd name="T15" fmla="*/ 9 h 46"/>
                <a:gd name="T16" fmla="*/ 0 w 54"/>
                <a:gd name="T17" fmla="*/ 0 h 46"/>
                <a:gd name="T18" fmla="*/ 6 w 54"/>
                <a:gd name="T19" fmla="*/ 4 h 46"/>
                <a:gd name="T20" fmla="*/ 14 w 54"/>
                <a:gd name="T21" fmla="*/ 11 h 46"/>
                <a:gd name="T22" fmla="*/ 23 w 54"/>
                <a:gd name="T23" fmla="*/ 18 h 46"/>
                <a:gd name="T24" fmla="*/ 33 w 54"/>
                <a:gd name="T25" fmla="*/ 25 h 46"/>
                <a:gd name="T26" fmla="*/ 43 w 54"/>
                <a:gd name="T27" fmla="*/ 32 h 46"/>
                <a:gd name="T28" fmla="*/ 50 w 54"/>
                <a:gd name="T29" fmla="*/ 38 h 46"/>
                <a:gd name="T30" fmla="*/ 54 w 54"/>
                <a:gd name="T31" fmla="*/ 42 h 46"/>
                <a:gd name="T32" fmla="*/ 54 w 5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38 w 38"/>
                <a:gd name="T1" fmla="*/ 40 h 40"/>
                <a:gd name="T2" fmla="*/ 35 w 38"/>
                <a:gd name="T3" fmla="*/ 40 h 40"/>
                <a:gd name="T4" fmla="*/ 30 w 38"/>
                <a:gd name="T5" fmla="*/ 37 h 40"/>
                <a:gd name="T6" fmla="*/ 23 w 38"/>
                <a:gd name="T7" fmla="*/ 32 h 40"/>
                <a:gd name="T8" fmla="*/ 16 w 38"/>
                <a:gd name="T9" fmla="*/ 25 h 40"/>
                <a:gd name="T10" fmla="*/ 11 w 38"/>
                <a:gd name="T11" fmla="*/ 18 h 40"/>
                <a:gd name="T12" fmla="*/ 5 w 38"/>
                <a:gd name="T13" fmla="*/ 10 h 40"/>
                <a:gd name="T14" fmla="*/ 1 w 38"/>
                <a:gd name="T15" fmla="*/ 4 h 40"/>
                <a:gd name="T16" fmla="*/ 0 w 38"/>
                <a:gd name="T17" fmla="*/ 0 h 40"/>
                <a:gd name="T18" fmla="*/ 4 w 38"/>
                <a:gd name="T19" fmla="*/ 4 h 40"/>
                <a:gd name="T20" fmla="*/ 9 w 38"/>
                <a:gd name="T21" fmla="*/ 9 h 40"/>
                <a:gd name="T22" fmla="*/ 16 w 38"/>
                <a:gd name="T23" fmla="*/ 15 h 40"/>
                <a:gd name="T24" fmla="*/ 22 w 38"/>
                <a:gd name="T25" fmla="*/ 21 h 40"/>
                <a:gd name="T26" fmla="*/ 28 w 38"/>
                <a:gd name="T27" fmla="*/ 26 h 40"/>
                <a:gd name="T28" fmla="*/ 34 w 38"/>
                <a:gd name="T29" fmla="*/ 32 h 40"/>
                <a:gd name="T30" fmla="*/ 37 w 38"/>
                <a:gd name="T31" fmla="*/ 37 h 40"/>
                <a:gd name="T32" fmla="*/ 38 w 38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23 w 23"/>
                <a:gd name="T1" fmla="*/ 27 h 27"/>
                <a:gd name="T2" fmla="*/ 18 w 23"/>
                <a:gd name="T3" fmla="*/ 25 h 27"/>
                <a:gd name="T4" fmla="*/ 8 w 23"/>
                <a:gd name="T5" fmla="*/ 19 h 27"/>
                <a:gd name="T6" fmla="*/ 0 w 23"/>
                <a:gd name="T7" fmla="*/ 9 h 27"/>
                <a:gd name="T8" fmla="*/ 0 w 23"/>
                <a:gd name="T9" fmla="*/ 0 h 27"/>
                <a:gd name="T10" fmla="*/ 6 w 23"/>
                <a:gd name="T11" fmla="*/ 9 h 27"/>
                <a:gd name="T12" fmla="*/ 15 w 23"/>
                <a:gd name="T13" fmla="*/ 16 h 27"/>
                <a:gd name="T14" fmla="*/ 23 w 23"/>
                <a:gd name="T15" fmla="*/ 22 h 27"/>
                <a:gd name="T16" fmla="*/ 23 w 2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2 w 33"/>
                <a:gd name="T3" fmla="*/ 2 h 29"/>
                <a:gd name="T4" fmla="*/ 7 w 33"/>
                <a:gd name="T5" fmla="*/ 4 h 29"/>
                <a:gd name="T6" fmla="*/ 14 w 33"/>
                <a:gd name="T7" fmla="*/ 9 h 29"/>
                <a:gd name="T8" fmla="*/ 20 w 33"/>
                <a:gd name="T9" fmla="*/ 12 h 29"/>
                <a:gd name="T10" fmla="*/ 27 w 33"/>
                <a:gd name="T11" fmla="*/ 17 h 29"/>
                <a:gd name="T12" fmla="*/ 31 w 33"/>
                <a:gd name="T13" fmla="*/ 22 h 29"/>
                <a:gd name="T14" fmla="*/ 33 w 33"/>
                <a:gd name="T15" fmla="*/ 25 h 29"/>
                <a:gd name="T16" fmla="*/ 32 w 33"/>
                <a:gd name="T17" fmla="*/ 29 h 29"/>
                <a:gd name="T18" fmla="*/ 25 w 33"/>
                <a:gd name="T19" fmla="*/ 29 h 29"/>
                <a:gd name="T20" fmla="*/ 16 w 33"/>
                <a:gd name="T21" fmla="*/ 19 h 29"/>
                <a:gd name="T22" fmla="*/ 7 w 33"/>
                <a:gd name="T23" fmla="*/ 8 h 29"/>
                <a:gd name="T24" fmla="*/ 0 w 33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6 w 16"/>
                <a:gd name="T1" fmla="*/ 0 h 35"/>
                <a:gd name="T2" fmla="*/ 12 w 16"/>
                <a:gd name="T3" fmla="*/ 5 h 35"/>
                <a:gd name="T4" fmla="*/ 6 w 16"/>
                <a:gd name="T5" fmla="*/ 17 h 35"/>
                <a:gd name="T6" fmla="*/ 0 w 16"/>
                <a:gd name="T7" fmla="*/ 27 h 35"/>
                <a:gd name="T8" fmla="*/ 1 w 16"/>
                <a:gd name="T9" fmla="*/ 35 h 35"/>
                <a:gd name="T10" fmla="*/ 6 w 16"/>
                <a:gd name="T11" fmla="*/ 33 h 35"/>
                <a:gd name="T12" fmla="*/ 10 w 16"/>
                <a:gd name="T13" fmla="*/ 23 h 35"/>
                <a:gd name="T14" fmla="*/ 14 w 16"/>
                <a:gd name="T15" fmla="*/ 9 h 35"/>
                <a:gd name="T16" fmla="*/ 16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1 w 11"/>
                <a:gd name="T3" fmla="*/ 9 h 41"/>
                <a:gd name="T4" fmla="*/ 1 w 11"/>
                <a:gd name="T5" fmla="*/ 22 h 41"/>
                <a:gd name="T6" fmla="*/ 3 w 11"/>
                <a:gd name="T7" fmla="*/ 35 h 41"/>
                <a:gd name="T8" fmla="*/ 7 w 11"/>
                <a:gd name="T9" fmla="*/ 41 h 41"/>
                <a:gd name="T10" fmla="*/ 11 w 11"/>
                <a:gd name="T11" fmla="*/ 36 h 41"/>
                <a:gd name="T12" fmla="*/ 8 w 11"/>
                <a:gd name="T13" fmla="*/ 24 h 41"/>
                <a:gd name="T14" fmla="*/ 4 w 11"/>
                <a:gd name="T15" fmla="*/ 10 h 41"/>
                <a:gd name="T16" fmla="*/ 0 w 1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30 w 30"/>
                <a:gd name="T1" fmla="*/ 0 h 36"/>
                <a:gd name="T2" fmla="*/ 23 w 30"/>
                <a:gd name="T3" fmla="*/ 11 h 36"/>
                <a:gd name="T4" fmla="*/ 15 w 30"/>
                <a:gd name="T5" fmla="*/ 24 h 36"/>
                <a:gd name="T6" fmla="*/ 6 w 30"/>
                <a:gd name="T7" fmla="*/ 34 h 36"/>
                <a:gd name="T8" fmla="*/ 0 w 30"/>
                <a:gd name="T9" fmla="*/ 36 h 36"/>
                <a:gd name="T10" fmla="*/ 0 w 30"/>
                <a:gd name="T11" fmla="*/ 32 h 36"/>
                <a:gd name="T12" fmla="*/ 3 w 30"/>
                <a:gd name="T13" fmla="*/ 29 h 36"/>
                <a:gd name="T14" fmla="*/ 6 w 30"/>
                <a:gd name="T15" fmla="*/ 23 h 36"/>
                <a:gd name="T16" fmla="*/ 12 w 30"/>
                <a:gd name="T17" fmla="*/ 17 h 36"/>
                <a:gd name="T18" fmla="*/ 18 w 30"/>
                <a:gd name="T19" fmla="*/ 13 h 36"/>
                <a:gd name="T20" fmla="*/ 23 w 30"/>
                <a:gd name="T21" fmla="*/ 7 h 36"/>
                <a:gd name="T22" fmla="*/ 28 w 30"/>
                <a:gd name="T23" fmla="*/ 3 h 36"/>
                <a:gd name="T24" fmla="*/ 30 w 30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52 w 52"/>
                <a:gd name="T1" fmla="*/ 9 h 10"/>
                <a:gd name="T2" fmla="*/ 46 w 52"/>
                <a:gd name="T3" fmla="*/ 9 h 10"/>
                <a:gd name="T4" fmla="*/ 38 w 52"/>
                <a:gd name="T5" fmla="*/ 10 h 10"/>
                <a:gd name="T6" fmla="*/ 30 w 52"/>
                <a:gd name="T7" fmla="*/ 10 h 10"/>
                <a:gd name="T8" fmla="*/ 22 w 52"/>
                <a:gd name="T9" fmla="*/ 10 h 10"/>
                <a:gd name="T10" fmla="*/ 14 w 52"/>
                <a:gd name="T11" fmla="*/ 10 h 10"/>
                <a:gd name="T12" fmla="*/ 7 w 52"/>
                <a:gd name="T13" fmla="*/ 9 h 10"/>
                <a:gd name="T14" fmla="*/ 2 w 52"/>
                <a:gd name="T15" fmla="*/ 7 h 10"/>
                <a:gd name="T16" fmla="*/ 0 w 52"/>
                <a:gd name="T17" fmla="*/ 3 h 10"/>
                <a:gd name="T18" fmla="*/ 1 w 52"/>
                <a:gd name="T19" fmla="*/ 1 h 10"/>
                <a:gd name="T20" fmla="*/ 5 w 52"/>
                <a:gd name="T21" fmla="*/ 0 h 10"/>
                <a:gd name="T22" fmla="*/ 12 w 52"/>
                <a:gd name="T23" fmla="*/ 0 h 10"/>
                <a:gd name="T24" fmla="*/ 20 w 52"/>
                <a:gd name="T25" fmla="*/ 2 h 10"/>
                <a:gd name="T26" fmla="*/ 28 w 52"/>
                <a:gd name="T27" fmla="*/ 5 h 10"/>
                <a:gd name="T28" fmla="*/ 38 w 52"/>
                <a:gd name="T29" fmla="*/ 7 h 10"/>
                <a:gd name="T30" fmla="*/ 46 w 52"/>
                <a:gd name="T31" fmla="*/ 8 h 10"/>
                <a:gd name="T32" fmla="*/ 52 w 52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49 w 49"/>
                <a:gd name="T1" fmla="*/ 18 h 18"/>
                <a:gd name="T2" fmla="*/ 45 w 49"/>
                <a:gd name="T3" fmla="*/ 18 h 18"/>
                <a:gd name="T4" fmla="*/ 38 w 49"/>
                <a:gd name="T5" fmla="*/ 16 h 18"/>
                <a:gd name="T6" fmla="*/ 30 w 49"/>
                <a:gd name="T7" fmla="*/ 15 h 18"/>
                <a:gd name="T8" fmla="*/ 22 w 49"/>
                <a:gd name="T9" fmla="*/ 14 h 18"/>
                <a:gd name="T10" fmla="*/ 14 w 49"/>
                <a:gd name="T11" fmla="*/ 12 h 18"/>
                <a:gd name="T12" fmla="*/ 7 w 49"/>
                <a:gd name="T13" fmla="*/ 10 h 18"/>
                <a:gd name="T14" fmla="*/ 2 w 49"/>
                <a:gd name="T15" fmla="*/ 6 h 18"/>
                <a:gd name="T16" fmla="*/ 0 w 49"/>
                <a:gd name="T17" fmla="*/ 3 h 18"/>
                <a:gd name="T18" fmla="*/ 1 w 49"/>
                <a:gd name="T19" fmla="*/ 0 h 18"/>
                <a:gd name="T20" fmla="*/ 7 w 49"/>
                <a:gd name="T21" fmla="*/ 0 h 18"/>
                <a:gd name="T22" fmla="*/ 14 w 49"/>
                <a:gd name="T23" fmla="*/ 3 h 18"/>
                <a:gd name="T24" fmla="*/ 22 w 49"/>
                <a:gd name="T25" fmla="*/ 6 h 18"/>
                <a:gd name="T26" fmla="*/ 31 w 49"/>
                <a:gd name="T27" fmla="*/ 10 h 18"/>
                <a:gd name="T28" fmla="*/ 39 w 49"/>
                <a:gd name="T29" fmla="*/ 13 h 18"/>
                <a:gd name="T30" fmla="*/ 46 w 49"/>
                <a:gd name="T31" fmla="*/ 16 h 18"/>
                <a:gd name="T32" fmla="*/ 49 w 49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48 w 48"/>
                <a:gd name="T1" fmla="*/ 5 h 11"/>
                <a:gd name="T2" fmla="*/ 46 w 48"/>
                <a:gd name="T3" fmla="*/ 7 h 11"/>
                <a:gd name="T4" fmla="*/ 41 w 48"/>
                <a:gd name="T5" fmla="*/ 8 h 11"/>
                <a:gd name="T6" fmla="*/ 34 w 48"/>
                <a:gd name="T7" fmla="*/ 11 h 11"/>
                <a:gd name="T8" fmla="*/ 26 w 48"/>
                <a:gd name="T9" fmla="*/ 11 h 11"/>
                <a:gd name="T10" fmla="*/ 17 w 48"/>
                <a:gd name="T11" fmla="*/ 11 h 11"/>
                <a:gd name="T12" fmla="*/ 10 w 48"/>
                <a:gd name="T13" fmla="*/ 10 h 11"/>
                <a:gd name="T14" fmla="*/ 3 w 48"/>
                <a:gd name="T15" fmla="*/ 8 h 11"/>
                <a:gd name="T16" fmla="*/ 0 w 48"/>
                <a:gd name="T17" fmla="*/ 5 h 11"/>
                <a:gd name="T18" fmla="*/ 0 w 48"/>
                <a:gd name="T19" fmla="*/ 2 h 11"/>
                <a:gd name="T20" fmla="*/ 3 w 48"/>
                <a:gd name="T21" fmla="*/ 0 h 11"/>
                <a:gd name="T22" fmla="*/ 10 w 48"/>
                <a:gd name="T23" fmla="*/ 0 h 11"/>
                <a:gd name="T24" fmla="*/ 17 w 48"/>
                <a:gd name="T25" fmla="*/ 2 h 11"/>
                <a:gd name="T26" fmla="*/ 26 w 48"/>
                <a:gd name="T27" fmla="*/ 3 h 11"/>
                <a:gd name="T28" fmla="*/ 34 w 48"/>
                <a:gd name="T29" fmla="*/ 4 h 11"/>
                <a:gd name="T30" fmla="*/ 42 w 48"/>
                <a:gd name="T31" fmla="*/ 5 h 11"/>
                <a:gd name="T32" fmla="*/ 48 w 48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56 w 56"/>
                <a:gd name="T1" fmla="*/ 0 h 16"/>
                <a:gd name="T2" fmla="*/ 51 w 56"/>
                <a:gd name="T3" fmla="*/ 3 h 16"/>
                <a:gd name="T4" fmla="*/ 43 w 56"/>
                <a:gd name="T5" fmla="*/ 7 h 16"/>
                <a:gd name="T6" fmla="*/ 33 w 56"/>
                <a:gd name="T7" fmla="*/ 10 h 16"/>
                <a:gd name="T8" fmla="*/ 25 w 56"/>
                <a:gd name="T9" fmla="*/ 13 h 16"/>
                <a:gd name="T10" fmla="*/ 16 w 56"/>
                <a:gd name="T11" fmla="*/ 16 h 16"/>
                <a:gd name="T12" fmla="*/ 8 w 56"/>
                <a:gd name="T13" fmla="*/ 16 h 16"/>
                <a:gd name="T14" fmla="*/ 3 w 56"/>
                <a:gd name="T15" fmla="*/ 16 h 16"/>
                <a:gd name="T16" fmla="*/ 0 w 56"/>
                <a:gd name="T17" fmla="*/ 12 h 16"/>
                <a:gd name="T18" fmla="*/ 1 w 56"/>
                <a:gd name="T19" fmla="*/ 9 h 16"/>
                <a:gd name="T20" fmla="*/ 7 w 56"/>
                <a:gd name="T21" fmla="*/ 7 h 16"/>
                <a:gd name="T22" fmla="*/ 14 w 56"/>
                <a:gd name="T23" fmla="*/ 4 h 16"/>
                <a:gd name="T24" fmla="*/ 23 w 56"/>
                <a:gd name="T25" fmla="*/ 3 h 16"/>
                <a:gd name="T26" fmla="*/ 33 w 56"/>
                <a:gd name="T27" fmla="*/ 3 h 16"/>
                <a:gd name="T28" fmla="*/ 43 w 56"/>
                <a:gd name="T29" fmla="*/ 2 h 16"/>
                <a:gd name="T30" fmla="*/ 51 w 56"/>
                <a:gd name="T31" fmla="*/ 1 h 16"/>
                <a:gd name="T32" fmla="*/ 56 w 5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61 w 61"/>
                <a:gd name="T1" fmla="*/ 0 h 20"/>
                <a:gd name="T2" fmla="*/ 56 w 61"/>
                <a:gd name="T3" fmla="*/ 2 h 20"/>
                <a:gd name="T4" fmla="*/ 47 w 61"/>
                <a:gd name="T5" fmla="*/ 7 h 20"/>
                <a:gd name="T6" fmla="*/ 37 w 61"/>
                <a:gd name="T7" fmla="*/ 10 h 20"/>
                <a:gd name="T8" fmla="*/ 27 w 61"/>
                <a:gd name="T9" fmla="*/ 15 h 20"/>
                <a:gd name="T10" fmla="*/ 16 w 61"/>
                <a:gd name="T11" fmla="*/ 17 h 20"/>
                <a:gd name="T12" fmla="*/ 8 w 61"/>
                <a:gd name="T13" fmla="*/ 20 h 20"/>
                <a:gd name="T14" fmla="*/ 3 w 61"/>
                <a:gd name="T15" fmla="*/ 18 h 20"/>
                <a:gd name="T16" fmla="*/ 0 w 61"/>
                <a:gd name="T17" fmla="*/ 16 h 20"/>
                <a:gd name="T18" fmla="*/ 3 w 61"/>
                <a:gd name="T19" fmla="*/ 12 h 20"/>
                <a:gd name="T20" fmla="*/ 9 w 61"/>
                <a:gd name="T21" fmla="*/ 9 h 20"/>
                <a:gd name="T22" fmla="*/ 19 w 61"/>
                <a:gd name="T23" fmla="*/ 7 h 20"/>
                <a:gd name="T24" fmla="*/ 29 w 61"/>
                <a:gd name="T25" fmla="*/ 5 h 20"/>
                <a:gd name="T26" fmla="*/ 39 w 61"/>
                <a:gd name="T27" fmla="*/ 3 h 20"/>
                <a:gd name="T28" fmla="*/ 49 w 61"/>
                <a:gd name="T29" fmla="*/ 2 h 20"/>
                <a:gd name="T30" fmla="*/ 57 w 61"/>
                <a:gd name="T31" fmla="*/ 1 h 20"/>
                <a:gd name="T32" fmla="*/ 61 w 61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65 w 65"/>
                <a:gd name="T1" fmla="*/ 0 h 35"/>
                <a:gd name="T2" fmla="*/ 60 w 65"/>
                <a:gd name="T3" fmla="*/ 6 h 35"/>
                <a:gd name="T4" fmla="*/ 50 w 65"/>
                <a:gd name="T5" fmla="*/ 13 h 35"/>
                <a:gd name="T6" fmla="*/ 41 w 65"/>
                <a:gd name="T7" fmla="*/ 19 h 35"/>
                <a:gd name="T8" fmla="*/ 30 w 65"/>
                <a:gd name="T9" fmla="*/ 24 h 35"/>
                <a:gd name="T10" fmla="*/ 19 w 65"/>
                <a:gd name="T11" fmla="*/ 30 h 35"/>
                <a:gd name="T12" fmla="*/ 10 w 65"/>
                <a:gd name="T13" fmla="*/ 34 h 35"/>
                <a:gd name="T14" fmla="*/ 3 w 65"/>
                <a:gd name="T15" fmla="*/ 35 h 35"/>
                <a:gd name="T16" fmla="*/ 0 w 65"/>
                <a:gd name="T17" fmla="*/ 32 h 35"/>
                <a:gd name="T18" fmla="*/ 1 w 65"/>
                <a:gd name="T19" fmla="*/ 29 h 35"/>
                <a:gd name="T20" fmla="*/ 8 w 65"/>
                <a:gd name="T21" fmla="*/ 25 h 35"/>
                <a:gd name="T22" fmla="*/ 17 w 65"/>
                <a:gd name="T23" fmla="*/ 21 h 35"/>
                <a:gd name="T24" fmla="*/ 28 w 65"/>
                <a:gd name="T25" fmla="*/ 16 h 35"/>
                <a:gd name="T26" fmla="*/ 41 w 65"/>
                <a:gd name="T27" fmla="*/ 13 h 35"/>
                <a:gd name="T28" fmla="*/ 51 w 65"/>
                <a:gd name="T29" fmla="*/ 8 h 35"/>
                <a:gd name="T30" fmla="*/ 61 w 65"/>
                <a:gd name="T31" fmla="*/ 4 h 35"/>
                <a:gd name="T32" fmla="*/ 65 w 65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61 w 61"/>
                <a:gd name="T1" fmla="*/ 0 h 39"/>
                <a:gd name="T2" fmla="*/ 56 w 61"/>
                <a:gd name="T3" fmla="*/ 5 h 39"/>
                <a:gd name="T4" fmla="*/ 48 w 61"/>
                <a:gd name="T5" fmla="*/ 12 h 39"/>
                <a:gd name="T6" fmla="*/ 39 w 61"/>
                <a:gd name="T7" fmla="*/ 19 h 39"/>
                <a:gd name="T8" fmla="*/ 29 w 61"/>
                <a:gd name="T9" fmla="*/ 25 h 39"/>
                <a:gd name="T10" fmla="*/ 18 w 61"/>
                <a:gd name="T11" fmla="*/ 32 h 39"/>
                <a:gd name="T12" fmla="*/ 10 w 61"/>
                <a:gd name="T13" fmla="*/ 37 h 39"/>
                <a:gd name="T14" fmla="*/ 3 w 61"/>
                <a:gd name="T15" fmla="*/ 39 h 39"/>
                <a:gd name="T16" fmla="*/ 0 w 61"/>
                <a:gd name="T17" fmla="*/ 37 h 39"/>
                <a:gd name="T18" fmla="*/ 1 w 61"/>
                <a:gd name="T19" fmla="*/ 32 h 39"/>
                <a:gd name="T20" fmla="*/ 7 w 61"/>
                <a:gd name="T21" fmla="*/ 28 h 39"/>
                <a:gd name="T22" fmla="*/ 16 w 61"/>
                <a:gd name="T23" fmla="*/ 22 h 39"/>
                <a:gd name="T24" fmla="*/ 28 w 61"/>
                <a:gd name="T25" fmla="*/ 16 h 39"/>
                <a:gd name="T26" fmla="*/ 38 w 61"/>
                <a:gd name="T27" fmla="*/ 12 h 39"/>
                <a:gd name="T28" fmla="*/ 48 w 61"/>
                <a:gd name="T29" fmla="*/ 7 h 39"/>
                <a:gd name="T30" fmla="*/ 56 w 61"/>
                <a:gd name="T31" fmla="*/ 2 h 39"/>
                <a:gd name="T32" fmla="*/ 61 w 61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55 w 55"/>
                <a:gd name="T1" fmla="*/ 0 h 33"/>
                <a:gd name="T2" fmla="*/ 50 w 55"/>
                <a:gd name="T3" fmla="*/ 5 h 33"/>
                <a:gd name="T4" fmla="*/ 42 w 55"/>
                <a:gd name="T5" fmla="*/ 10 h 33"/>
                <a:gd name="T6" fmla="*/ 34 w 55"/>
                <a:gd name="T7" fmla="*/ 16 h 33"/>
                <a:gd name="T8" fmla="*/ 24 w 55"/>
                <a:gd name="T9" fmla="*/ 23 h 33"/>
                <a:gd name="T10" fmla="*/ 16 w 55"/>
                <a:gd name="T11" fmla="*/ 29 h 33"/>
                <a:gd name="T12" fmla="*/ 8 w 55"/>
                <a:gd name="T13" fmla="*/ 32 h 33"/>
                <a:gd name="T14" fmla="*/ 2 w 55"/>
                <a:gd name="T15" fmla="*/ 33 h 33"/>
                <a:gd name="T16" fmla="*/ 0 w 55"/>
                <a:gd name="T17" fmla="*/ 31 h 33"/>
                <a:gd name="T18" fmla="*/ 2 w 55"/>
                <a:gd name="T19" fmla="*/ 27 h 33"/>
                <a:gd name="T20" fmla="*/ 7 w 55"/>
                <a:gd name="T21" fmla="*/ 22 h 33"/>
                <a:gd name="T22" fmla="*/ 15 w 55"/>
                <a:gd name="T23" fmla="*/ 17 h 33"/>
                <a:gd name="T24" fmla="*/ 25 w 55"/>
                <a:gd name="T25" fmla="*/ 13 h 33"/>
                <a:gd name="T26" fmla="*/ 34 w 55"/>
                <a:gd name="T27" fmla="*/ 8 h 33"/>
                <a:gd name="T28" fmla="*/ 43 w 55"/>
                <a:gd name="T29" fmla="*/ 5 h 33"/>
                <a:gd name="T30" fmla="*/ 50 w 55"/>
                <a:gd name="T31" fmla="*/ 2 h 33"/>
                <a:gd name="T32" fmla="*/ 55 w 55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6 w 81"/>
                <a:gd name="T7" fmla="*/ 43 h 51"/>
                <a:gd name="T8" fmla="*/ 42 w 81"/>
                <a:gd name="T9" fmla="*/ 36 h 51"/>
                <a:gd name="T10" fmla="*/ 28 w 81"/>
                <a:gd name="T11" fmla="*/ 28 h 51"/>
                <a:gd name="T12" fmla="*/ 15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8 w 81"/>
                <a:gd name="T21" fmla="*/ 10 h 51"/>
                <a:gd name="T22" fmla="*/ 30 w 81"/>
                <a:gd name="T23" fmla="*/ 16 h 51"/>
                <a:gd name="T24" fmla="*/ 45 w 81"/>
                <a:gd name="T25" fmla="*/ 25 h 51"/>
                <a:gd name="T26" fmla="*/ 59 w 81"/>
                <a:gd name="T27" fmla="*/ 34 h 51"/>
                <a:gd name="T28" fmla="*/ 71 w 81"/>
                <a:gd name="T29" fmla="*/ 41 h 51"/>
                <a:gd name="T30" fmla="*/ 79 w 81"/>
                <a:gd name="T31" fmla="*/ 46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63 w 63"/>
                <a:gd name="T1" fmla="*/ 44 h 44"/>
                <a:gd name="T2" fmla="*/ 60 w 63"/>
                <a:gd name="T3" fmla="*/ 44 h 44"/>
                <a:gd name="T4" fmla="*/ 54 w 63"/>
                <a:gd name="T5" fmla="*/ 43 h 44"/>
                <a:gd name="T6" fmla="*/ 45 w 63"/>
                <a:gd name="T7" fmla="*/ 39 h 44"/>
                <a:gd name="T8" fmla="*/ 34 w 63"/>
                <a:gd name="T9" fmla="*/ 33 h 44"/>
                <a:gd name="T10" fmla="*/ 24 w 63"/>
                <a:gd name="T11" fmla="*/ 26 h 44"/>
                <a:gd name="T12" fmla="*/ 14 w 63"/>
                <a:gd name="T13" fmla="*/ 18 h 44"/>
                <a:gd name="T14" fmla="*/ 6 w 63"/>
                <a:gd name="T15" fmla="*/ 9 h 44"/>
                <a:gd name="T16" fmla="*/ 0 w 63"/>
                <a:gd name="T17" fmla="*/ 0 h 44"/>
                <a:gd name="T18" fmla="*/ 7 w 63"/>
                <a:gd name="T19" fmla="*/ 6 h 44"/>
                <a:gd name="T20" fmla="*/ 16 w 63"/>
                <a:gd name="T21" fmla="*/ 11 h 44"/>
                <a:gd name="T22" fmla="*/ 27 w 63"/>
                <a:gd name="T23" fmla="*/ 18 h 44"/>
                <a:gd name="T24" fmla="*/ 38 w 63"/>
                <a:gd name="T25" fmla="*/ 25 h 44"/>
                <a:gd name="T26" fmla="*/ 48 w 63"/>
                <a:gd name="T27" fmla="*/ 31 h 44"/>
                <a:gd name="T28" fmla="*/ 56 w 63"/>
                <a:gd name="T29" fmla="*/ 37 h 44"/>
                <a:gd name="T30" fmla="*/ 62 w 63"/>
                <a:gd name="T31" fmla="*/ 41 h 44"/>
                <a:gd name="T32" fmla="*/ 63 w 6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59 w 59"/>
                <a:gd name="T1" fmla="*/ 0 h 39"/>
                <a:gd name="T2" fmla="*/ 55 w 59"/>
                <a:gd name="T3" fmla="*/ 4 h 39"/>
                <a:gd name="T4" fmla="*/ 47 w 59"/>
                <a:gd name="T5" fmla="*/ 11 h 39"/>
                <a:gd name="T6" fmla="*/ 38 w 59"/>
                <a:gd name="T7" fmla="*/ 18 h 39"/>
                <a:gd name="T8" fmla="*/ 28 w 59"/>
                <a:gd name="T9" fmla="*/ 26 h 39"/>
                <a:gd name="T10" fmla="*/ 18 w 59"/>
                <a:gd name="T11" fmla="*/ 32 h 39"/>
                <a:gd name="T12" fmla="*/ 10 w 59"/>
                <a:gd name="T13" fmla="*/ 37 h 39"/>
                <a:gd name="T14" fmla="*/ 3 w 59"/>
                <a:gd name="T15" fmla="*/ 39 h 39"/>
                <a:gd name="T16" fmla="*/ 0 w 59"/>
                <a:gd name="T17" fmla="*/ 37 h 39"/>
                <a:gd name="T18" fmla="*/ 1 w 59"/>
                <a:gd name="T19" fmla="*/ 32 h 39"/>
                <a:gd name="T20" fmla="*/ 5 w 59"/>
                <a:gd name="T21" fmla="*/ 27 h 39"/>
                <a:gd name="T22" fmla="*/ 14 w 59"/>
                <a:gd name="T23" fmla="*/ 23 h 39"/>
                <a:gd name="T24" fmla="*/ 26 w 59"/>
                <a:gd name="T25" fmla="*/ 17 h 39"/>
                <a:gd name="T26" fmla="*/ 36 w 59"/>
                <a:gd name="T27" fmla="*/ 11 h 39"/>
                <a:gd name="T28" fmla="*/ 47 w 59"/>
                <a:gd name="T29" fmla="*/ 7 h 39"/>
                <a:gd name="T30" fmla="*/ 55 w 59"/>
                <a:gd name="T31" fmla="*/ 3 h 39"/>
                <a:gd name="T32" fmla="*/ 59 w 59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43 w 48"/>
                <a:gd name="T1" fmla="*/ 0 h 200"/>
                <a:gd name="T2" fmla="*/ 45 w 48"/>
                <a:gd name="T3" fmla="*/ 0 h 200"/>
                <a:gd name="T4" fmla="*/ 47 w 48"/>
                <a:gd name="T5" fmla="*/ 1 h 200"/>
                <a:gd name="T6" fmla="*/ 48 w 48"/>
                <a:gd name="T7" fmla="*/ 3 h 200"/>
                <a:gd name="T8" fmla="*/ 48 w 48"/>
                <a:gd name="T9" fmla="*/ 4 h 200"/>
                <a:gd name="T10" fmla="*/ 29 w 48"/>
                <a:gd name="T11" fmla="*/ 29 h 200"/>
                <a:gd name="T12" fmla="*/ 16 w 48"/>
                <a:gd name="T13" fmla="*/ 55 h 200"/>
                <a:gd name="T14" fmla="*/ 10 w 48"/>
                <a:gd name="T15" fmla="*/ 83 h 200"/>
                <a:gd name="T16" fmla="*/ 8 w 48"/>
                <a:gd name="T17" fmla="*/ 109 h 200"/>
                <a:gd name="T18" fmla="*/ 10 w 48"/>
                <a:gd name="T19" fmla="*/ 136 h 200"/>
                <a:gd name="T20" fmla="*/ 14 w 48"/>
                <a:gd name="T21" fmla="*/ 160 h 200"/>
                <a:gd name="T22" fmla="*/ 19 w 48"/>
                <a:gd name="T23" fmla="*/ 182 h 200"/>
                <a:gd name="T24" fmla="*/ 24 w 48"/>
                <a:gd name="T25" fmla="*/ 200 h 200"/>
                <a:gd name="T26" fmla="*/ 14 w 48"/>
                <a:gd name="T27" fmla="*/ 188 h 200"/>
                <a:gd name="T28" fmla="*/ 5 w 48"/>
                <a:gd name="T29" fmla="*/ 167 h 200"/>
                <a:gd name="T30" fmla="*/ 1 w 48"/>
                <a:gd name="T31" fmla="*/ 138 h 200"/>
                <a:gd name="T32" fmla="*/ 0 w 48"/>
                <a:gd name="T33" fmla="*/ 107 h 200"/>
                <a:gd name="T34" fmla="*/ 3 w 48"/>
                <a:gd name="T35" fmla="*/ 75 h 200"/>
                <a:gd name="T36" fmla="*/ 11 w 48"/>
                <a:gd name="T37" fmla="*/ 44 h 200"/>
                <a:gd name="T38" fmla="*/ 24 w 48"/>
                <a:gd name="T39" fmla="*/ 18 h 200"/>
                <a:gd name="T40" fmla="*/ 43 w 48"/>
                <a:gd name="T4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5 w 44"/>
                <a:gd name="T3" fmla="*/ 4 h 25"/>
                <a:gd name="T4" fmla="*/ 10 w 44"/>
                <a:gd name="T5" fmla="*/ 10 h 25"/>
                <a:gd name="T6" fmla="*/ 17 w 44"/>
                <a:gd name="T7" fmla="*/ 15 h 25"/>
                <a:gd name="T8" fmla="*/ 25 w 44"/>
                <a:gd name="T9" fmla="*/ 18 h 25"/>
                <a:gd name="T10" fmla="*/ 31 w 44"/>
                <a:gd name="T11" fmla="*/ 22 h 25"/>
                <a:gd name="T12" fmla="*/ 37 w 44"/>
                <a:gd name="T13" fmla="*/ 24 h 25"/>
                <a:gd name="T14" fmla="*/ 42 w 44"/>
                <a:gd name="T15" fmla="*/ 25 h 25"/>
                <a:gd name="T16" fmla="*/ 44 w 44"/>
                <a:gd name="T17" fmla="*/ 24 h 25"/>
                <a:gd name="T18" fmla="*/ 44 w 44"/>
                <a:gd name="T19" fmla="*/ 22 h 25"/>
                <a:gd name="T20" fmla="*/ 40 w 44"/>
                <a:gd name="T21" fmla="*/ 19 h 25"/>
                <a:gd name="T22" fmla="*/ 36 w 44"/>
                <a:gd name="T23" fmla="*/ 17 h 25"/>
                <a:gd name="T24" fmla="*/ 29 w 44"/>
                <a:gd name="T25" fmla="*/ 13 h 25"/>
                <a:gd name="T26" fmla="*/ 22 w 44"/>
                <a:gd name="T27" fmla="*/ 11 h 25"/>
                <a:gd name="T28" fmla="*/ 14 w 44"/>
                <a:gd name="T29" fmla="*/ 8 h 25"/>
                <a:gd name="T30" fmla="*/ 6 w 44"/>
                <a:gd name="T31" fmla="*/ 4 h 25"/>
                <a:gd name="T32" fmla="*/ 0 w 4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47 w 47"/>
                <a:gd name="T1" fmla="*/ 28 h 29"/>
                <a:gd name="T2" fmla="*/ 45 w 47"/>
                <a:gd name="T3" fmla="*/ 29 h 29"/>
                <a:gd name="T4" fmla="*/ 41 w 47"/>
                <a:gd name="T5" fmla="*/ 28 h 29"/>
                <a:gd name="T6" fmla="*/ 34 w 47"/>
                <a:gd name="T7" fmla="*/ 27 h 29"/>
                <a:gd name="T8" fmla="*/ 27 w 47"/>
                <a:gd name="T9" fmla="*/ 23 h 29"/>
                <a:gd name="T10" fmla="*/ 19 w 47"/>
                <a:gd name="T11" fmla="*/ 19 h 29"/>
                <a:gd name="T12" fmla="*/ 11 w 47"/>
                <a:gd name="T13" fmla="*/ 13 h 29"/>
                <a:gd name="T14" fmla="*/ 5 w 47"/>
                <a:gd name="T15" fmla="*/ 7 h 29"/>
                <a:gd name="T16" fmla="*/ 0 w 47"/>
                <a:gd name="T17" fmla="*/ 0 h 29"/>
                <a:gd name="T18" fmla="*/ 5 w 47"/>
                <a:gd name="T19" fmla="*/ 4 h 29"/>
                <a:gd name="T20" fmla="*/ 12 w 47"/>
                <a:gd name="T21" fmla="*/ 7 h 29"/>
                <a:gd name="T22" fmla="*/ 20 w 47"/>
                <a:gd name="T23" fmla="*/ 12 h 29"/>
                <a:gd name="T24" fmla="*/ 28 w 47"/>
                <a:gd name="T25" fmla="*/ 15 h 29"/>
                <a:gd name="T26" fmla="*/ 36 w 47"/>
                <a:gd name="T27" fmla="*/ 20 h 29"/>
                <a:gd name="T28" fmla="*/ 42 w 47"/>
                <a:gd name="T29" fmla="*/ 23 h 29"/>
                <a:gd name="T30" fmla="*/ 46 w 47"/>
                <a:gd name="T31" fmla="*/ 26 h 29"/>
                <a:gd name="T32" fmla="*/ 47 w 47"/>
                <a:gd name="T3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62 w 62"/>
                <a:gd name="T1" fmla="*/ 38 h 39"/>
                <a:gd name="T2" fmla="*/ 59 w 62"/>
                <a:gd name="T3" fmla="*/ 39 h 39"/>
                <a:gd name="T4" fmla="*/ 52 w 62"/>
                <a:gd name="T5" fmla="*/ 38 h 39"/>
                <a:gd name="T6" fmla="*/ 44 w 62"/>
                <a:gd name="T7" fmla="*/ 35 h 39"/>
                <a:gd name="T8" fmla="*/ 33 w 62"/>
                <a:gd name="T9" fmla="*/ 29 h 39"/>
                <a:gd name="T10" fmla="*/ 23 w 62"/>
                <a:gd name="T11" fmla="*/ 23 h 39"/>
                <a:gd name="T12" fmla="*/ 13 w 62"/>
                <a:gd name="T13" fmla="*/ 16 h 39"/>
                <a:gd name="T14" fmla="*/ 5 w 62"/>
                <a:gd name="T15" fmla="*/ 8 h 39"/>
                <a:gd name="T16" fmla="*/ 0 w 62"/>
                <a:gd name="T17" fmla="*/ 0 h 39"/>
                <a:gd name="T18" fmla="*/ 5 w 62"/>
                <a:gd name="T19" fmla="*/ 3 h 39"/>
                <a:gd name="T20" fmla="*/ 13 w 62"/>
                <a:gd name="T21" fmla="*/ 8 h 39"/>
                <a:gd name="T22" fmla="*/ 24 w 62"/>
                <a:gd name="T23" fmla="*/ 14 h 39"/>
                <a:gd name="T24" fmla="*/ 35 w 62"/>
                <a:gd name="T25" fmla="*/ 20 h 39"/>
                <a:gd name="T26" fmla="*/ 46 w 62"/>
                <a:gd name="T27" fmla="*/ 25 h 39"/>
                <a:gd name="T28" fmla="*/ 55 w 62"/>
                <a:gd name="T29" fmla="*/ 31 h 39"/>
                <a:gd name="T30" fmla="*/ 61 w 62"/>
                <a:gd name="T31" fmla="*/ 35 h 39"/>
                <a:gd name="T32" fmla="*/ 62 w 62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68 w 68"/>
                <a:gd name="T1" fmla="*/ 43 h 44"/>
                <a:gd name="T2" fmla="*/ 65 w 68"/>
                <a:gd name="T3" fmla="*/ 44 h 44"/>
                <a:gd name="T4" fmla="*/ 57 w 68"/>
                <a:gd name="T5" fmla="*/ 42 h 44"/>
                <a:gd name="T6" fmla="*/ 47 w 68"/>
                <a:gd name="T7" fmla="*/ 37 h 44"/>
                <a:gd name="T8" fmla="*/ 35 w 68"/>
                <a:gd name="T9" fmla="*/ 30 h 44"/>
                <a:gd name="T10" fmla="*/ 24 w 68"/>
                <a:gd name="T11" fmla="*/ 23 h 44"/>
                <a:gd name="T12" fmla="*/ 13 w 68"/>
                <a:gd name="T13" fmla="*/ 15 h 44"/>
                <a:gd name="T14" fmla="*/ 5 w 68"/>
                <a:gd name="T15" fmla="*/ 7 h 44"/>
                <a:gd name="T16" fmla="*/ 0 w 68"/>
                <a:gd name="T17" fmla="*/ 0 h 44"/>
                <a:gd name="T18" fmla="*/ 5 w 68"/>
                <a:gd name="T19" fmla="*/ 4 h 44"/>
                <a:gd name="T20" fmla="*/ 14 w 68"/>
                <a:gd name="T21" fmla="*/ 8 h 44"/>
                <a:gd name="T22" fmla="*/ 26 w 68"/>
                <a:gd name="T23" fmla="*/ 14 h 44"/>
                <a:gd name="T24" fmla="*/ 38 w 68"/>
                <a:gd name="T25" fmla="*/ 21 h 44"/>
                <a:gd name="T26" fmla="*/ 50 w 68"/>
                <a:gd name="T27" fmla="*/ 29 h 44"/>
                <a:gd name="T28" fmla="*/ 59 w 68"/>
                <a:gd name="T29" fmla="*/ 35 h 44"/>
                <a:gd name="T30" fmla="*/ 66 w 68"/>
                <a:gd name="T31" fmla="*/ 39 h 44"/>
                <a:gd name="T32" fmla="*/ 68 w 68"/>
                <a:gd name="T3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56 w 56"/>
                <a:gd name="T1" fmla="*/ 46 h 46"/>
                <a:gd name="T2" fmla="*/ 52 w 56"/>
                <a:gd name="T3" fmla="*/ 46 h 46"/>
                <a:gd name="T4" fmla="*/ 46 w 56"/>
                <a:gd name="T5" fmla="*/ 43 h 46"/>
                <a:gd name="T6" fmla="*/ 37 w 56"/>
                <a:gd name="T7" fmla="*/ 37 h 46"/>
                <a:gd name="T8" fmla="*/ 28 w 56"/>
                <a:gd name="T9" fmla="*/ 30 h 46"/>
                <a:gd name="T10" fmla="*/ 18 w 56"/>
                <a:gd name="T11" fmla="*/ 22 h 46"/>
                <a:gd name="T12" fmla="*/ 9 w 56"/>
                <a:gd name="T13" fmla="*/ 14 h 46"/>
                <a:gd name="T14" fmla="*/ 3 w 56"/>
                <a:gd name="T15" fmla="*/ 6 h 46"/>
                <a:gd name="T16" fmla="*/ 0 w 56"/>
                <a:gd name="T17" fmla="*/ 0 h 46"/>
                <a:gd name="T18" fmla="*/ 6 w 56"/>
                <a:gd name="T19" fmla="*/ 3 h 46"/>
                <a:gd name="T20" fmla="*/ 14 w 56"/>
                <a:gd name="T21" fmla="*/ 9 h 46"/>
                <a:gd name="T22" fmla="*/ 23 w 56"/>
                <a:gd name="T23" fmla="*/ 16 h 46"/>
                <a:gd name="T24" fmla="*/ 34 w 56"/>
                <a:gd name="T25" fmla="*/ 23 h 46"/>
                <a:gd name="T26" fmla="*/ 43 w 56"/>
                <a:gd name="T27" fmla="*/ 31 h 46"/>
                <a:gd name="T28" fmla="*/ 51 w 56"/>
                <a:gd name="T29" fmla="*/ 37 h 46"/>
                <a:gd name="T30" fmla="*/ 56 w 56"/>
                <a:gd name="T31" fmla="*/ 43 h 46"/>
                <a:gd name="T32" fmla="*/ 56 w 56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45 w 45"/>
                <a:gd name="T1" fmla="*/ 39 h 39"/>
                <a:gd name="T2" fmla="*/ 43 w 45"/>
                <a:gd name="T3" fmla="*/ 39 h 39"/>
                <a:gd name="T4" fmla="*/ 37 w 45"/>
                <a:gd name="T5" fmla="*/ 37 h 39"/>
                <a:gd name="T6" fmla="*/ 30 w 45"/>
                <a:gd name="T7" fmla="*/ 34 h 39"/>
                <a:gd name="T8" fmla="*/ 23 w 45"/>
                <a:gd name="T9" fmla="*/ 29 h 39"/>
                <a:gd name="T10" fmla="*/ 15 w 45"/>
                <a:gd name="T11" fmla="*/ 22 h 39"/>
                <a:gd name="T12" fmla="*/ 8 w 45"/>
                <a:gd name="T13" fmla="*/ 15 h 39"/>
                <a:gd name="T14" fmla="*/ 3 w 45"/>
                <a:gd name="T15" fmla="*/ 9 h 39"/>
                <a:gd name="T16" fmla="*/ 0 w 45"/>
                <a:gd name="T17" fmla="*/ 0 h 39"/>
                <a:gd name="T18" fmla="*/ 5 w 45"/>
                <a:gd name="T19" fmla="*/ 5 h 39"/>
                <a:gd name="T20" fmla="*/ 12 w 45"/>
                <a:gd name="T21" fmla="*/ 10 h 39"/>
                <a:gd name="T22" fmla="*/ 19 w 45"/>
                <a:gd name="T23" fmla="*/ 15 h 39"/>
                <a:gd name="T24" fmla="*/ 28 w 45"/>
                <a:gd name="T25" fmla="*/ 21 h 39"/>
                <a:gd name="T26" fmla="*/ 35 w 45"/>
                <a:gd name="T27" fmla="*/ 27 h 39"/>
                <a:gd name="T28" fmla="*/ 42 w 45"/>
                <a:gd name="T29" fmla="*/ 33 h 39"/>
                <a:gd name="T30" fmla="*/ 45 w 45"/>
                <a:gd name="T31" fmla="*/ 36 h 39"/>
                <a:gd name="T32" fmla="*/ 45 w 45"/>
                <a:gd name="T3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32 w 32"/>
                <a:gd name="T1" fmla="*/ 33 h 33"/>
                <a:gd name="T2" fmla="*/ 30 w 32"/>
                <a:gd name="T3" fmla="*/ 33 h 33"/>
                <a:gd name="T4" fmla="*/ 25 w 32"/>
                <a:gd name="T5" fmla="*/ 31 h 33"/>
                <a:gd name="T6" fmla="*/ 20 w 32"/>
                <a:gd name="T7" fmla="*/ 27 h 33"/>
                <a:gd name="T8" fmla="*/ 14 w 32"/>
                <a:gd name="T9" fmla="*/ 21 h 33"/>
                <a:gd name="T10" fmla="*/ 8 w 32"/>
                <a:gd name="T11" fmla="*/ 15 h 33"/>
                <a:gd name="T12" fmla="*/ 3 w 32"/>
                <a:gd name="T13" fmla="*/ 9 h 33"/>
                <a:gd name="T14" fmla="*/ 1 w 32"/>
                <a:gd name="T15" fmla="*/ 3 h 33"/>
                <a:gd name="T16" fmla="*/ 0 w 32"/>
                <a:gd name="T17" fmla="*/ 0 h 33"/>
                <a:gd name="T18" fmla="*/ 8 w 32"/>
                <a:gd name="T19" fmla="*/ 7 h 33"/>
                <a:gd name="T20" fmla="*/ 18 w 32"/>
                <a:gd name="T21" fmla="*/ 17 h 33"/>
                <a:gd name="T22" fmla="*/ 28 w 32"/>
                <a:gd name="T23" fmla="*/ 27 h 33"/>
                <a:gd name="T24" fmla="*/ 32 w 32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20 w 20"/>
                <a:gd name="T1" fmla="*/ 22 h 22"/>
                <a:gd name="T2" fmla="*/ 14 w 20"/>
                <a:gd name="T3" fmla="*/ 21 h 22"/>
                <a:gd name="T4" fmla="*/ 7 w 20"/>
                <a:gd name="T5" fmla="*/ 17 h 22"/>
                <a:gd name="T6" fmla="*/ 0 w 20"/>
                <a:gd name="T7" fmla="*/ 9 h 22"/>
                <a:gd name="T8" fmla="*/ 0 w 20"/>
                <a:gd name="T9" fmla="*/ 0 h 22"/>
                <a:gd name="T10" fmla="*/ 5 w 20"/>
                <a:gd name="T11" fmla="*/ 9 h 22"/>
                <a:gd name="T12" fmla="*/ 14 w 20"/>
                <a:gd name="T13" fmla="*/ 14 h 22"/>
                <a:gd name="T14" fmla="*/ 20 w 20"/>
                <a:gd name="T15" fmla="*/ 19 h 22"/>
                <a:gd name="T16" fmla="*/ 20 w 2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7 w 28"/>
                <a:gd name="T3" fmla="*/ 3 h 25"/>
                <a:gd name="T4" fmla="*/ 17 w 28"/>
                <a:gd name="T5" fmla="*/ 10 h 25"/>
                <a:gd name="T6" fmla="*/ 27 w 28"/>
                <a:gd name="T7" fmla="*/ 18 h 25"/>
                <a:gd name="T8" fmla="*/ 28 w 28"/>
                <a:gd name="T9" fmla="*/ 25 h 25"/>
                <a:gd name="T10" fmla="*/ 22 w 28"/>
                <a:gd name="T11" fmla="*/ 24 h 25"/>
                <a:gd name="T12" fmla="*/ 14 w 28"/>
                <a:gd name="T13" fmla="*/ 17 h 25"/>
                <a:gd name="T14" fmla="*/ 6 w 28"/>
                <a:gd name="T15" fmla="*/ 7 h 25"/>
                <a:gd name="T16" fmla="*/ 0 w 28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14 w 14"/>
                <a:gd name="T1" fmla="*/ 0 h 30"/>
                <a:gd name="T2" fmla="*/ 11 w 14"/>
                <a:gd name="T3" fmla="*/ 5 h 30"/>
                <a:gd name="T4" fmla="*/ 5 w 14"/>
                <a:gd name="T5" fmla="*/ 15 h 30"/>
                <a:gd name="T6" fmla="*/ 0 w 14"/>
                <a:gd name="T7" fmla="*/ 24 h 30"/>
                <a:gd name="T8" fmla="*/ 1 w 14"/>
                <a:gd name="T9" fmla="*/ 30 h 30"/>
                <a:gd name="T10" fmla="*/ 6 w 14"/>
                <a:gd name="T11" fmla="*/ 27 h 30"/>
                <a:gd name="T12" fmla="*/ 9 w 14"/>
                <a:gd name="T13" fmla="*/ 19 h 30"/>
                <a:gd name="T14" fmla="*/ 13 w 14"/>
                <a:gd name="T15" fmla="*/ 8 h 30"/>
                <a:gd name="T16" fmla="*/ 14 w 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5 h 33"/>
                <a:gd name="T4" fmla="*/ 0 w 9"/>
                <a:gd name="T5" fmla="*/ 17 h 33"/>
                <a:gd name="T6" fmla="*/ 2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6 w 9"/>
                <a:gd name="T13" fmla="*/ 18 h 33"/>
                <a:gd name="T14" fmla="*/ 3 w 9"/>
                <a:gd name="T15" fmla="*/ 8 h 33"/>
                <a:gd name="T16" fmla="*/ 0 w 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25 w 25"/>
                <a:gd name="T1" fmla="*/ 0 h 30"/>
                <a:gd name="T2" fmla="*/ 20 w 25"/>
                <a:gd name="T3" fmla="*/ 9 h 30"/>
                <a:gd name="T4" fmla="*/ 13 w 25"/>
                <a:gd name="T5" fmla="*/ 21 h 30"/>
                <a:gd name="T6" fmla="*/ 6 w 25"/>
                <a:gd name="T7" fmla="*/ 29 h 30"/>
                <a:gd name="T8" fmla="*/ 0 w 25"/>
                <a:gd name="T9" fmla="*/ 30 h 30"/>
                <a:gd name="T10" fmla="*/ 1 w 25"/>
                <a:gd name="T11" fmla="*/ 24 h 30"/>
                <a:gd name="T12" fmla="*/ 9 w 25"/>
                <a:gd name="T13" fmla="*/ 15 h 30"/>
                <a:gd name="T14" fmla="*/ 18 w 25"/>
                <a:gd name="T15" fmla="*/ 6 h 30"/>
                <a:gd name="T16" fmla="*/ 25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43 w 43"/>
                <a:gd name="T1" fmla="*/ 8 h 9"/>
                <a:gd name="T2" fmla="*/ 39 w 43"/>
                <a:gd name="T3" fmla="*/ 8 h 9"/>
                <a:gd name="T4" fmla="*/ 32 w 43"/>
                <a:gd name="T5" fmla="*/ 9 h 9"/>
                <a:gd name="T6" fmla="*/ 25 w 43"/>
                <a:gd name="T7" fmla="*/ 9 h 9"/>
                <a:gd name="T8" fmla="*/ 18 w 43"/>
                <a:gd name="T9" fmla="*/ 9 h 9"/>
                <a:gd name="T10" fmla="*/ 11 w 43"/>
                <a:gd name="T11" fmla="*/ 9 h 9"/>
                <a:gd name="T12" fmla="*/ 5 w 43"/>
                <a:gd name="T13" fmla="*/ 8 h 9"/>
                <a:gd name="T14" fmla="*/ 2 w 43"/>
                <a:gd name="T15" fmla="*/ 6 h 9"/>
                <a:gd name="T16" fmla="*/ 0 w 43"/>
                <a:gd name="T17" fmla="*/ 4 h 9"/>
                <a:gd name="T18" fmla="*/ 1 w 43"/>
                <a:gd name="T19" fmla="*/ 1 h 9"/>
                <a:gd name="T20" fmla="*/ 4 w 43"/>
                <a:gd name="T21" fmla="*/ 0 h 9"/>
                <a:gd name="T22" fmla="*/ 10 w 43"/>
                <a:gd name="T23" fmla="*/ 0 h 9"/>
                <a:gd name="T24" fmla="*/ 17 w 43"/>
                <a:gd name="T25" fmla="*/ 3 h 9"/>
                <a:gd name="T26" fmla="*/ 24 w 43"/>
                <a:gd name="T27" fmla="*/ 4 h 9"/>
                <a:gd name="T28" fmla="*/ 32 w 43"/>
                <a:gd name="T29" fmla="*/ 6 h 9"/>
                <a:gd name="T30" fmla="*/ 38 w 43"/>
                <a:gd name="T31" fmla="*/ 7 h 9"/>
                <a:gd name="T32" fmla="*/ 43 w 43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43 w 43"/>
                <a:gd name="T1" fmla="*/ 15 h 15"/>
                <a:gd name="T2" fmla="*/ 38 w 43"/>
                <a:gd name="T3" fmla="*/ 15 h 15"/>
                <a:gd name="T4" fmla="*/ 33 w 43"/>
                <a:gd name="T5" fmla="*/ 14 h 15"/>
                <a:gd name="T6" fmla="*/ 26 w 43"/>
                <a:gd name="T7" fmla="*/ 13 h 15"/>
                <a:gd name="T8" fmla="*/ 19 w 43"/>
                <a:gd name="T9" fmla="*/ 11 h 15"/>
                <a:gd name="T10" fmla="*/ 12 w 43"/>
                <a:gd name="T11" fmla="*/ 10 h 15"/>
                <a:gd name="T12" fmla="*/ 6 w 43"/>
                <a:gd name="T13" fmla="*/ 8 h 15"/>
                <a:gd name="T14" fmla="*/ 3 w 43"/>
                <a:gd name="T15" fmla="*/ 5 h 15"/>
                <a:gd name="T16" fmla="*/ 0 w 43"/>
                <a:gd name="T17" fmla="*/ 2 h 15"/>
                <a:gd name="T18" fmla="*/ 2 w 43"/>
                <a:gd name="T19" fmla="*/ 0 h 15"/>
                <a:gd name="T20" fmla="*/ 6 w 43"/>
                <a:gd name="T21" fmla="*/ 0 h 15"/>
                <a:gd name="T22" fmla="*/ 12 w 43"/>
                <a:gd name="T23" fmla="*/ 1 h 15"/>
                <a:gd name="T24" fmla="*/ 19 w 43"/>
                <a:gd name="T25" fmla="*/ 5 h 15"/>
                <a:gd name="T26" fmla="*/ 27 w 43"/>
                <a:gd name="T27" fmla="*/ 8 h 15"/>
                <a:gd name="T28" fmla="*/ 34 w 43"/>
                <a:gd name="T29" fmla="*/ 10 h 15"/>
                <a:gd name="T30" fmla="*/ 40 w 43"/>
                <a:gd name="T31" fmla="*/ 14 h 15"/>
                <a:gd name="T32" fmla="*/ 43 w 43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40 w 40"/>
                <a:gd name="T1" fmla="*/ 4 h 9"/>
                <a:gd name="T2" fmla="*/ 39 w 40"/>
                <a:gd name="T3" fmla="*/ 6 h 9"/>
                <a:gd name="T4" fmla="*/ 35 w 40"/>
                <a:gd name="T5" fmla="*/ 7 h 9"/>
                <a:gd name="T6" fmla="*/ 29 w 40"/>
                <a:gd name="T7" fmla="*/ 8 h 9"/>
                <a:gd name="T8" fmla="*/ 22 w 40"/>
                <a:gd name="T9" fmla="*/ 9 h 9"/>
                <a:gd name="T10" fmla="*/ 14 w 40"/>
                <a:gd name="T11" fmla="*/ 9 h 9"/>
                <a:gd name="T12" fmla="*/ 8 w 40"/>
                <a:gd name="T13" fmla="*/ 8 h 9"/>
                <a:gd name="T14" fmla="*/ 2 w 40"/>
                <a:gd name="T15" fmla="*/ 7 h 9"/>
                <a:gd name="T16" fmla="*/ 0 w 40"/>
                <a:gd name="T17" fmla="*/ 4 h 9"/>
                <a:gd name="T18" fmla="*/ 0 w 40"/>
                <a:gd name="T19" fmla="*/ 1 h 9"/>
                <a:gd name="T20" fmla="*/ 2 w 40"/>
                <a:gd name="T21" fmla="*/ 0 h 9"/>
                <a:gd name="T22" fmla="*/ 8 w 40"/>
                <a:gd name="T23" fmla="*/ 0 h 9"/>
                <a:gd name="T24" fmla="*/ 14 w 40"/>
                <a:gd name="T25" fmla="*/ 1 h 9"/>
                <a:gd name="T26" fmla="*/ 21 w 40"/>
                <a:gd name="T27" fmla="*/ 2 h 9"/>
                <a:gd name="T28" fmla="*/ 29 w 40"/>
                <a:gd name="T29" fmla="*/ 2 h 9"/>
                <a:gd name="T30" fmla="*/ 35 w 40"/>
                <a:gd name="T31" fmla="*/ 4 h 9"/>
                <a:gd name="T32" fmla="*/ 40 w 40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48 w 48"/>
                <a:gd name="T1" fmla="*/ 0 h 15"/>
                <a:gd name="T2" fmla="*/ 42 w 48"/>
                <a:gd name="T3" fmla="*/ 3 h 15"/>
                <a:gd name="T4" fmla="*/ 36 w 48"/>
                <a:gd name="T5" fmla="*/ 7 h 15"/>
                <a:gd name="T6" fmla="*/ 28 w 48"/>
                <a:gd name="T7" fmla="*/ 9 h 15"/>
                <a:gd name="T8" fmla="*/ 20 w 48"/>
                <a:gd name="T9" fmla="*/ 12 h 15"/>
                <a:gd name="T10" fmla="*/ 13 w 48"/>
                <a:gd name="T11" fmla="*/ 14 h 15"/>
                <a:gd name="T12" fmla="*/ 6 w 48"/>
                <a:gd name="T13" fmla="*/ 15 h 15"/>
                <a:gd name="T14" fmla="*/ 3 w 48"/>
                <a:gd name="T15" fmla="*/ 14 h 15"/>
                <a:gd name="T16" fmla="*/ 0 w 48"/>
                <a:gd name="T17" fmla="*/ 11 h 15"/>
                <a:gd name="T18" fmla="*/ 2 w 48"/>
                <a:gd name="T19" fmla="*/ 8 h 15"/>
                <a:gd name="T20" fmla="*/ 5 w 48"/>
                <a:gd name="T21" fmla="*/ 6 h 15"/>
                <a:gd name="T22" fmla="*/ 12 w 48"/>
                <a:gd name="T23" fmla="*/ 4 h 15"/>
                <a:gd name="T24" fmla="*/ 20 w 48"/>
                <a:gd name="T25" fmla="*/ 3 h 15"/>
                <a:gd name="T26" fmla="*/ 28 w 48"/>
                <a:gd name="T27" fmla="*/ 3 h 15"/>
                <a:gd name="T28" fmla="*/ 36 w 48"/>
                <a:gd name="T29" fmla="*/ 2 h 15"/>
                <a:gd name="T30" fmla="*/ 43 w 48"/>
                <a:gd name="T31" fmla="*/ 1 h 15"/>
                <a:gd name="T32" fmla="*/ 48 w 48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52 w 52"/>
                <a:gd name="T1" fmla="*/ 0 h 17"/>
                <a:gd name="T2" fmla="*/ 47 w 52"/>
                <a:gd name="T3" fmla="*/ 2 h 17"/>
                <a:gd name="T4" fmla="*/ 39 w 52"/>
                <a:gd name="T5" fmla="*/ 5 h 17"/>
                <a:gd name="T6" fmla="*/ 31 w 52"/>
                <a:gd name="T7" fmla="*/ 9 h 17"/>
                <a:gd name="T8" fmla="*/ 22 w 52"/>
                <a:gd name="T9" fmla="*/ 12 h 17"/>
                <a:gd name="T10" fmla="*/ 14 w 52"/>
                <a:gd name="T11" fmla="*/ 15 h 17"/>
                <a:gd name="T12" fmla="*/ 6 w 52"/>
                <a:gd name="T13" fmla="*/ 17 h 17"/>
                <a:gd name="T14" fmla="*/ 1 w 52"/>
                <a:gd name="T15" fmla="*/ 16 h 17"/>
                <a:gd name="T16" fmla="*/ 0 w 52"/>
                <a:gd name="T17" fmla="*/ 13 h 17"/>
                <a:gd name="T18" fmla="*/ 2 w 52"/>
                <a:gd name="T19" fmla="*/ 10 h 17"/>
                <a:gd name="T20" fmla="*/ 8 w 52"/>
                <a:gd name="T21" fmla="*/ 8 h 17"/>
                <a:gd name="T22" fmla="*/ 15 w 52"/>
                <a:gd name="T23" fmla="*/ 5 h 17"/>
                <a:gd name="T24" fmla="*/ 24 w 52"/>
                <a:gd name="T25" fmla="*/ 4 h 17"/>
                <a:gd name="T26" fmla="*/ 33 w 52"/>
                <a:gd name="T27" fmla="*/ 3 h 17"/>
                <a:gd name="T28" fmla="*/ 41 w 52"/>
                <a:gd name="T29" fmla="*/ 2 h 17"/>
                <a:gd name="T30" fmla="*/ 48 w 52"/>
                <a:gd name="T31" fmla="*/ 1 h 17"/>
                <a:gd name="T32" fmla="*/ 52 w 52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56 w 56"/>
                <a:gd name="T1" fmla="*/ 0 h 28"/>
                <a:gd name="T2" fmla="*/ 50 w 56"/>
                <a:gd name="T3" fmla="*/ 5 h 28"/>
                <a:gd name="T4" fmla="*/ 43 w 56"/>
                <a:gd name="T5" fmla="*/ 10 h 28"/>
                <a:gd name="T6" fmla="*/ 35 w 56"/>
                <a:gd name="T7" fmla="*/ 16 h 28"/>
                <a:gd name="T8" fmla="*/ 26 w 56"/>
                <a:gd name="T9" fmla="*/ 21 h 28"/>
                <a:gd name="T10" fmla="*/ 16 w 56"/>
                <a:gd name="T11" fmla="*/ 24 h 28"/>
                <a:gd name="T12" fmla="*/ 10 w 56"/>
                <a:gd name="T13" fmla="*/ 28 h 28"/>
                <a:gd name="T14" fmla="*/ 4 w 56"/>
                <a:gd name="T15" fmla="*/ 28 h 28"/>
                <a:gd name="T16" fmla="*/ 0 w 56"/>
                <a:gd name="T17" fmla="*/ 27 h 28"/>
                <a:gd name="T18" fmla="*/ 2 w 56"/>
                <a:gd name="T19" fmla="*/ 23 h 28"/>
                <a:gd name="T20" fmla="*/ 7 w 56"/>
                <a:gd name="T21" fmla="*/ 20 h 28"/>
                <a:gd name="T22" fmla="*/ 15 w 56"/>
                <a:gd name="T23" fmla="*/ 16 h 28"/>
                <a:gd name="T24" fmla="*/ 25 w 56"/>
                <a:gd name="T25" fmla="*/ 13 h 28"/>
                <a:gd name="T26" fmla="*/ 35 w 56"/>
                <a:gd name="T27" fmla="*/ 10 h 28"/>
                <a:gd name="T28" fmla="*/ 44 w 56"/>
                <a:gd name="T29" fmla="*/ 7 h 28"/>
                <a:gd name="T30" fmla="*/ 51 w 56"/>
                <a:gd name="T31" fmla="*/ 3 h 28"/>
                <a:gd name="T32" fmla="*/ 56 w 56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50 w 50"/>
                <a:gd name="T1" fmla="*/ 0 h 33"/>
                <a:gd name="T2" fmla="*/ 47 w 50"/>
                <a:gd name="T3" fmla="*/ 4 h 33"/>
                <a:gd name="T4" fmla="*/ 40 w 50"/>
                <a:gd name="T5" fmla="*/ 10 h 33"/>
                <a:gd name="T6" fmla="*/ 32 w 50"/>
                <a:gd name="T7" fmla="*/ 16 h 33"/>
                <a:gd name="T8" fmla="*/ 24 w 50"/>
                <a:gd name="T9" fmla="*/ 23 h 33"/>
                <a:gd name="T10" fmla="*/ 16 w 50"/>
                <a:gd name="T11" fmla="*/ 27 h 33"/>
                <a:gd name="T12" fmla="*/ 8 w 50"/>
                <a:gd name="T13" fmla="*/ 32 h 33"/>
                <a:gd name="T14" fmla="*/ 3 w 50"/>
                <a:gd name="T15" fmla="*/ 33 h 33"/>
                <a:gd name="T16" fmla="*/ 0 w 50"/>
                <a:gd name="T17" fmla="*/ 32 h 33"/>
                <a:gd name="T18" fmla="*/ 1 w 50"/>
                <a:gd name="T19" fmla="*/ 29 h 33"/>
                <a:gd name="T20" fmla="*/ 5 w 50"/>
                <a:gd name="T21" fmla="*/ 24 h 33"/>
                <a:gd name="T22" fmla="*/ 12 w 50"/>
                <a:gd name="T23" fmla="*/ 19 h 33"/>
                <a:gd name="T24" fmla="*/ 21 w 50"/>
                <a:gd name="T25" fmla="*/ 15 h 33"/>
                <a:gd name="T26" fmla="*/ 32 w 50"/>
                <a:gd name="T27" fmla="*/ 10 h 33"/>
                <a:gd name="T28" fmla="*/ 40 w 50"/>
                <a:gd name="T29" fmla="*/ 6 h 33"/>
                <a:gd name="T30" fmla="*/ 47 w 50"/>
                <a:gd name="T31" fmla="*/ 2 h 33"/>
                <a:gd name="T32" fmla="*/ 50 w 5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46 w 46"/>
                <a:gd name="T1" fmla="*/ 0 h 29"/>
                <a:gd name="T2" fmla="*/ 43 w 46"/>
                <a:gd name="T3" fmla="*/ 4 h 29"/>
                <a:gd name="T4" fmla="*/ 36 w 46"/>
                <a:gd name="T5" fmla="*/ 8 h 29"/>
                <a:gd name="T6" fmla="*/ 29 w 46"/>
                <a:gd name="T7" fmla="*/ 14 h 29"/>
                <a:gd name="T8" fmla="*/ 21 w 46"/>
                <a:gd name="T9" fmla="*/ 20 h 29"/>
                <a:gd name="T10" fmla="*/ 14 w 46"/>
                <a:gd name="T11" fmla="*/ 24 h 29"/>
                <a:gd name="T12" fmla="*/ 7 w 46"/>
                <a:gd name="T13" fmla="*/ 28 h 29"/>
                <a:gd name="T14" fmla="*/ 3 w 46"/>
                <a:gd name="T15" fmla="*/ 29 h 29"/>
                <a:gd name="T16" fmla="*/ 0 w 46"/>
                <a:gd name="T17" fmla="*/ 27 h 29"/>
                <a:gd name="T18" fmla="*/ 1 w 46"/>
                <a:gd name="T19" fmla="*/ 23 h 29"/>
                <a:gd name="T20" fmla="*/ 6 w 46"/>
                <a:gd name="T21" fmla="*/ 19 h 29"/>
                <a:gd name="T22" fmla="*/ 13 w 46"/>
                <a:gd name="T23" fmla="*/ 15 h 29"/>
                <a:gd name="T24" fmla="*/ 21 w 46"/>
                <a:gd name="T25" fmla="*/ 12 h 29"/>
                <a:gd name="T26" fmla="*/ 29 w 46"/>
                <a:gd name="T27" fmla="*/ 8 h 29"/>
                <a:gd name="T28" fmla="*/ 37 w 46"/>
                <a:gd name="T29" fmla="*/ 5 h 29"/>
                <a:gd name="T30" fmla="*/ 43 w 46"/>
                <a:gd name="T31" fmla="*/ 3 h 29"/>
                <a:gd name="T32" fmla="*/ 46 w 4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68 w 68"/>
                <a:gd name="T1" fmla="*/ 42 h 43"/>
                <a:gd name="T2" fmla="*/ 64 w 68"/>
                <a:gd name="T3" fmla="*/ 43 h 43"/>
                <a:gd name="T4" fmla="*/ 56 w 68"/>
                <a:gd name="T5" fmla="*/ 41 h 43"/>
                <a:gd name="T6" fmla="*/ 46 w 68"/>
                <a:gd name="T7" fmla="*/ 36 h 43"/>
                <a:gd name="T8" fmla="*/ 34 w 68"/>
                <a:gd name="T9" fmla="*/ 31 h 43"/>
                <a:gd name="T10" fmla="*/ 23 w 68"/>
                <a:gd name="T11" fmla="*/ 23 h 43"/>
                <a:gd name="T12" fmla="*/ 13 w 68"/>
                <a:gd name="T13" fmla="*/ 15 h 43"/>
                <a:gd name="T14" fmla="*/ 4 w 68"/>
                <a:gd name="T15" fmla="*/ 6 h 43"/>
                <a:gd name="T16" fmla="*/ 0 w 68"/>
                <a:gd name="T17" fmla="*/ 0 h 43"/>
                <a:gd name="T18" fmla="*/ 6 w 68"/>
                <a:gd name="T19" fmla="*/ 3 h 43"/>
                <a:gd name="T20" fmla="*/ 14 w 68"/>
                <a:gd name="T21" fmla="*/ 8 h 43"/>
                <a:gd name="T22" fmla="*/ 25 w 68"/>
                <a:gd name="T23" fmla="*/ 13 h 43"/>
                <a:gd name="T24" fmla="*/ 38 w 68"/>
                <a:gd name="T25" fmla="*/ 20 h 43"/>
                <a:gd name="T26" fmla="*/ 49 w 68"/>
                <a:gd name="T27" fmla="*/ 28 h 43"/>
                <a:gd name="T28" fmla="*/ 60 w 68"/>
                <a:gd name="T29" fmla="*/ 34 h 43"/>
                <a:gd name="T30" fmla="*/ 66 w 68"/>
                <a:gd name="T31" fmla="*/ 39 h 43"/>
                <a:gd name="T32" fmla="*/ 68 w 68"/>
                <a:gd name="T3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53 w 53"/>
                <a:gd name="T1" fmla="*/ 37 h 37"/>
                <a:gd name="T2" fmla="*/ 51 w 53"/>
                <a:gd name="T3" fmla="*/ 37 h 37"/>
                <a:gd name="T4" fmla="*/ 45 w 53"/>
                <a:gd name="T5" fmla="*/ 36 h 37"/>
                <a:gd name="T6" fmla="*/ 37 w 53"/>
                <a:gd name="T7" fmla="*/ 33 h 37"/>
                <a:gd name="T8" fmla="*/ 29 w 53"/>
                <a:gd name="T9" fmla="*/ 28 h 37"/>
                <a:gd name="T10" fmla="*/ 20 w 53"/>
                <a:gd name="T11" fmla="*/ 22 h 37"/>
                <a:gd name="T12" fmla="*/ 12 w 53"/>
                <a:gd name="T13" fmla="*/ 15 h 37"/>
                <a:gd name="T14" fmla="*/ 5 w 53"/>
                <a:gd name="T15" fmla="*/ 8 h 37"/>
                <a:gd name="T16" fmla="*/ 0 w 53"/>
                <a:gd name="T17" fmla="*/ 0 h 37"/>
                <a:gd name="T18" fmla="*/ 6 w 53"/>
                <a:gd name="T19" fmla="*/ 5 h 37"/>
                <a:gd name="T20" fmla="*/ 14 w 53"/>
                <a:gd name="T21" fmla="*/ 10 h 37"/>
                <a:gd name="T22" fmla="*/ 22 w 53"/>
                <a:gd name="T23" fmla="*/ 15 h 37"/>
                <a:gd name="T24" fmla="*/ 33 w 53"/>
                <a:gd name="T25" fmla="*/ 21 h 37"/>
                <a:gd name="T26" fmla="*/ 41 w 53"/>
                <a:gd name="T27" fmla="*/ 27 h 37"/>
                <a:gd name="T28" fmla="*/ 48 w 53"/>
                <a:gd name="T29" fmla="*/ 31 h 37"/>
                <a:gd name="T30" fmla="*/ 52 w 53"/>
                <a:gd name="T31" fmla="*/ 35 h 37"/>
                <a:gd name="T32" fmla="*/ 53 w 53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52 w 52"/>
                <a:gd name="T1" fmla="*/ 0 h 32"/>
                <a:gd name="T2" fmla="*/ 48 w 52"/>
                <a:gd name="T3" fmla="*/ 5 h 32"/>
                <a:gd name="T4" fmla="*/ 41 w 52"/>
                <a:gd name="T5" fmla="*/ 10 h 32"/>
                <a:gd name="T6" fmla="*/ 33 w 52"/>
                <a:gd name="T7" fmla="*/ 16 h 32"/>
                <a:gd name="T8" fmla="*/ 25 w 52"/>
                <a:gd name="T9" fmla="*/ 22 h 32"/>
                <a:gd name="T10" fmla="*/ 16 w 52"/>
                <a:gd name="T11" fmla="*/ 28 h 32"/>
                <a:gd name="T12" fmla="*/ 9 w 52"/>
                <a:gd name="T13" fmla="*/ 31 h 32"/>
                <a:gd name="T14" fmla="*/ 3 w 52"/>
                <a:gd name="T15" fmla="*/ 32 h 32"/>
                <a:gd name="T16" fmla="*/ 0 w 52"/>
                <a:gd name="T17" fmla="*/ 31 h 32"/>
                <a:gd name="T18" fmla="*/ 1 w 52"/>
                <a:gd name="T19" fmla="*/ 28 h 32"/>
                <a:gd name="T20" fmla="*/ 6 w 52"/>
                <a:gd name="T21" fmla="*/ 24 h 32"/>
                <a:gd name="T22" fmla="*/ 14 w 52"/>
                <a:gd name="T23" fmla="*/ 20 h 32"/>
                <a:gd name="T24" fmla="*/ 23 w 52"/>
                <a:gd name="T25" fmla="*/ 15 h 32"/>
                <a:gd name="T26" fmla="*/ 33 w 52"/>
                <a:gd name="T27" fmla="*/ 10 h 32"/>
                <a:gd name="T28" fmla="*/ 41 w 52"/>
                <a:gd name="T29" fmla="*/ 6 h 32"/>
                <a:gd name="T30" fmla="*/ 48 w 52"/>
                <a:gd name="T31" fmla="*/ 2 h 32"/>
                <a:gd name="T32" fmla="*/ 52 w 52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201 w 508"/>
                <a:gd name="T1" fmla="*/ 116 h 501"/>
                <a:gd name="T2" fmla="*/ 140 w 508"/>
                <a:gd name="T3" fmla="*/ 73 h 501"/>
                <a:gd name="T4" fmla="*/ 59 w 508"/>
                <a:gd name="T5" fmla="*/ 56 h 501"/>
                <a:gd name="T6" fmla="*/ 29 w 508"/>
                <a:gd name="T7" fmla="*/ 47 h 501"/>
                <a:gd name="T8" fmla="*/ 50 w 508"/>
                <a:gd name="T9" fmla="*/ 115 h 501"/>
                <a:gd name="T10" fmla="*/ 81 w 508"/>
                <a:gd name="T11" fmla="*/ 175 h 501"/>
                <a:gd name="T12" fmla="*/ 142 w 508"/>
                <a:gd name="T13" fmla="*/ 212 h 501"/>
                <a:gd name="T14" fmla="*/ 189 w 508"/>
                <a:gd name="T15" fmla="*/ 238 h 501"/>
                <a:gd name="T16" fmla="*/ 169 w 508"/>
                <a:gd name="T17" fmla="*/ 247 h 501"/>
                <a:gd name="T18" fmla="*/ 129 w 508"/>
                <a:gd name="T19" fmla="*/ 239 h 501"/>
                <a:gd name="T20" fmla="*/ 78 w 508"/>
                <a:gd name="T21" fmla="*/ 264 h 501"/>
                <a:gd name="T22" fmla="*/ 43 w 508"/>
                <a:gd name="T23" fmla="*/ 309 h 501"/>
                <a:gd name="T24" fmla="*/ 9 w 508"/>
                <a:gd name="T25" fmla="*/ 333 h 501"/>
                <a:gd name="T26" fmla="*/ 13 w 508"/>
                <a:gd name="T27" fmla="*/ 349 h 501"/>
                <a:gd name="T28" fmla="*/ 43 w 508"/>
                <a:gd name="T29" fmla="*/ 363 h 501"/>
                <a:gd name="T30" fmla="*/ 105 w 508"/>
                <a:gd name="T31" fmla="*/ 371 h 501"/>
                <a:gd name="T32" fmla="*/ 176 w 508"/>
                <a:gd name="T33" fmla="*/ 328 h 501"/>
                <a:gd name="T34" fmla="*/ 192 w 508"/>
                <a:gd name="T35" fmla="*/ 294 h 501"/>
                <a:gd name="T36" fmla="*/ 212 w 508"/>
                <a:gd name="T37" fmla="*/ 262 h 501"/>
                <a:gd name="T38" fmla="*/ 226 w 508"/>
                <a:gd name="T39" fmla="*/ 276 h 501"/>
                <a:gd name="T40" fmla="*/ 204 w 508"/>
                <a:gd name="T41" fmla="*/ 320 h 501"/>
                <a:gd name="T42" fmla="*/ 167 w 508"/>
                <a:gd name="T43" fmla="*/ 347 h 501"/>
                <a:gd name="T44" fmla="*/ 144 w 508"/>
                <a:gd name="T45" fmla="*/ 401 h 501"/>
                <a:gd name="T46" fmla="*/ 148 w 508"/>
                <a:gd name="T47" fmla="*/ 446 h 501"/>
                <a:gd name="T48" fmla="*/ 142 w 508"/>
                <a:gd name="T49" fmla="*/ 493 h 501"/>
                <a:gd name="T50" fmla="*/ 187 w 508"/>
                <a:gd name="T51" fmla="*/ 494 h 501"/>
                <a:gd name="T52" fmla="*/ 275 w 508"/>
                <a:gd name="T53" fmla="*/ 386 h 501"/>
                <a:gd name="T54" fmla="*/ 250 w 508"/>
                <a:gd name="T55" fmla="*/ 300 h 501"/>
                <a:gd name="T56" fmla="*/ 265 w 508"/>
                <a:gd name="T57" fmla="*/ 284 h 501"/>
                <a:gd name="T58" fmla="*/ 285 w 508"/>
                <a:gd name="T59" fmla="*/ 349 h 501"/>
                <a:gd name="T60" fmla="*/ 311 w 508"/>
                <a:gd name="T61" fmla="*/ 401 h 501"/>
                <a:gd name="T62" fmla="*/ 383 w 508"/>
                <a:gd name="T63" fmla="*/ 433 h 501"/>
                <a:gd name="T64" fmla="*/ 432 w 508"/>
                <a:gd name="T65" fmla="*/ 472 h 501"/>
                <a:gd name="T66" fmla="*/ 431 w 508"/>
                <a:gd name="T67" fmla="*/ 359 h 501"/>
                <a:gd name="T68" fmla="*/ 362 w 508"/>
                <a:gd name="T69" fmla="*/ 305 h 501"/>
                <a:gd name="T70" fmla="*/ 330 w 508"/>
                <a:gd name="T71" fmla="*/ 297 h 501"/>
                <a:gd name="T72" fmla="*/ 336 w 508"/>
                <a:gd name="T73" fmla="*/ 280 h 501"/>
                <a:gd name="T74" fmla="*/ 417 w 508"/>
                <a:gd name="T75" fmla="*/ 303 h 501"/>
                <a:gd name="T76" fmla="*/ 474 w 508"/>
                <a:gd name="T77" fmla="*/ 289 h 501"/>
                <a:gd name="T78" fmla="*/ 504 w 508"/>
                <a:gd name="T79" fmla="*/ 280 h 501"/>
                <a:gd name="T80" fmla="*/ 471 w 508"/>
                <a:gd name="T81" fmla="*/ 257 h 501"/>
                <a:gd name="T82" fmla="*/ 437 w 508"/>
                <a:gd name="T83" fmla="*/ 214 h 501"/>
                <a:gd name="T84" fmla="*/ 368 w 508"/>
                <a:gd name="T85" fmla="*/ 186 h 501"/>
                <a:gd name="T86" fmla="*/ 323 w 508"/>
                <a:gd name="T87" fmla="*/ 205 h 501"/>
                <a:gd name="T88" fmla="*/ 304 w 508"/>
                <a:gd name="T89" fmla="*/ 213 h 501"/>
                <a:gd name="T90" fmla="*/ 307 w 508"/>
                <a:gd name="T91" fmla="*/ 192 h 501"/>
                <a:gd name="T92" fmla="*/ 328 w 508"/>
                <a:gd name="T93" fmla="*/ 186 h 501"/>
                <a:gd name="T94" fmla="*/ 366 w 508"/>
                <a:gd name="T95" fmla="*/ 146 h 501"/>
                <a:gd name="T96" fmla="*/ 371 w 508"/>
                <a:gd name="T97" fmla="*/ 69 h 501"/>
                <a:gd name="T98" fmla="*/ 353 w 508"/>
                <a:gd name="T99" fmla="*/ 10 h 501"/>
                <a:gd name="T100" fmla="*/ 311 w 508"/>
                <a:gd name="T101" fmla="*/ 48 h 501"/>
                <a:gd name="T102" fmla="*/ 256 w 508"/>
                <a:gd name="T103" fmla="*/ 85 h 501"/>
                <a:gd name="T104" fmla="*/ 240 w 508"/>
                <a:gd name="T105" fmla="*/ 18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54 w 154"/>
                <a:gd name="T1" fmla="*/ 90 h 218"/>
                <a:gd name="T2" fmla="*/ 145 w 154"/>
                <a:gd name="T3" fmla="*/ 93 h 218"/>
                <a:gd name="T4" fmla="*/ 136 w 154"/>
                <a:gd name="T5" fmla="*/ 99 h 218"/>
                <a:gd name="T6" fmla="*/ 127 w 154"/>
                <a:gd name="T7" fmla="*/ 106 h 218"/>
                <a:gd name="T8" fmla="*/ 118 w 154"/>
                <a:gd name="T9" fmla="*/ 114 h 218"/>
                <a:gd name="T10" fmla="*/ 111 w 154"/>
                <a:gd name="T11" fmla="*/ 123 h 218"/>
                <a:gd name="T12" fmla="*/ 104 w 154"/>
                <a:gd name="T13" fmla="*/ 135 h 218"/>
                <a:gd name="T14" fmla="*/ 98 w 154"/>
                <a:gd name="T15" fmla="*/ 146 h 218"/>
                <a:gd name="T16" fmla="*/ 95 w 154"/>
                <a:gd name="T17" fmla="*/ 159 h 218"/>
                <a:gd name="T18" fmla="*/ 93 w 154"/>
                <a:gd name="T19" fmla="*/ 164 h 218"/>
                <a:gd name="T20" fmla="*/ 93 w 154"/>
                <a:gd name="T21" fmla="*/ 167 h 218"/>
                <a:gd name="T22" fmla="*/ 92 w 154"/>
                <a:gd name="T23" fmla="*/ 172 h 218"/>
                <a:gd name="T24" fmla="*/ 92 w 154"/>
                <a:gd name="T25" fmla="*/ 176 h 218"/>
                <a:gd name="T26" fmla="*/ 92 w 154"/>
                <a:gd name="T27" fmla="*/ 186 h 218"/>
                <a:gd name="T28" fmla="*/ 93 w 154"/>
                <a:gd name="T29" fmla="*/ 196 h 218"/>
                <a:gd name="T30" fmla="*/ 95 w 154"/>
                <a:gd name="T31" fmla="*/ 206 h 218"/>
                <a:gd name="T32" fmla="*/ 98 w 154"/>
                <a:gd name="T33" fmla="*/ 217 h 218"/>
                <a:gd name="T34" fmla="*/ 95 w 154"/>
                <a:gd name="T35" fmla="*/ 216 h 218"/>
                <a:gd name="T36" fmla="*/ 89 w 154"/>
                <a:gd name="T37" fmla="*/ 216 h 218"/>
                <a:gd name="T38" fmla="*/ 83 w 154"/>
                <a:gd name="T39" fmla="*/ 216 h 218"/>
                <a:gd name="T40" fmla="*/ 80 w 154"/>
                <a:gd name="T41" fmla="*/ 218 h 218"/>
                <a:gd name="T42" fmla="*/ 78 w 154"/>
                <a:gd name="T43" fmla="*/ 201 h 218"/>
                <a:gd name="T44" fmla="*/ 74 w 154"/>
                <a:gd name="T45" fmla="*/ 183 h 218"/>
                <a:gd name="T46" fmla="*/ 68 w 154"/>
                <a:gd name="T47" fmla="*/ 167 h 218"/>
                <a:gd name="T48" fmla="*/ 59 w 154"/>
                <a:gd name="T49" fmla="*/ 151 h 218"/>
                <a:gd name="T50" fmla="*/ 48 w 154"/>
                <a:gd name="T51" fmla="*/ 137 h 218"/>
                <a:gd name="T52" fmla="*/ 37 w 154"/>
                <a:gd name="T53" fmla="*/ 126 h 218"/>
                <a:gd name="T54" fmla="*/ 24 w 154"/>
                <a:gd name="T55" fmla="*/ 116 h 218"/>
                <a:gd name="T56" fmla="*/ 12 w 154"/>
                <a:gd name="T57" fmla="*/ 112 h 218"/>
                <a:gd name="T58" fmla="*/ 13 w 154"/>
                <a:gd name="T59" fmla="*/ 101 h 218"/>
                <a:gd name="T60" fmla="*/ 13 w 154"/>
                <a:gd name="T61" fmla="*/ 91 h 218"/>
                <a:gd name="T62" fmla="*/ 8 w 154"/>
                <a:gd name="T63" fmla="*/ 83 h 218"/>
                <a:gd name="T64" fmla="*/ 0 w 154"/>
                <a:gd name="T65" fmla="*/ 77 h 218"/>
                <a:gd name="T66" fmla="*/ 9 w 154"/>
                <a:gd name="T67" fmla="*/ 62 h 218"/>
                <a:gd name="T68" fmla="*/ 17 w 154"/>
                <a:gd name="T69" fmla="*/ 42 h 218"/>
                <a:gd name="T70" fmla="*/ 21 w 154"/>
                <a:gd name="T71" fmla="*/ 18 h 218"/>
                <a:gd name="T72" fmla="*/ 14 w 154"/>
                <a:gd name="T73" fmla="*/ 0 h 218"/>
                <a:gd name="T74" fmla="*/ 21 w 154"/>
                <a:gd name="T75" fmla="*/ 6 h 218"/>
                <a:gd name="T76" fmla="*/ 29 w 154"/>
                <a:gd name="T77" fmla="*/ 13 h 218"/>
                <a:gd name="T78" fmla="*/ 37 w 154"/>
                <a:gd name="T79" fmla="*/ 20 h 218"/>
                <a:gd name="T80" fmla="*/ 46 w 154"/>
                <a:gd name="T81" fmla="*/ 25 h 218"/>
                <a:gd name="T82" fmla="*/ 57 w 154"/>
                <a:gd name="T83" fmla="*/ 30 h 218"/>
                <a:gd name="T84" fmla="*/ 68 w 154"/>
                <a:gd name="T85" fmla="*/ 33 h 218"/>
                <a:gd name="T86" fmla="*/ 81 w 154"/>
                <a:gd name="T87" fmla="*/ 35 h 218"/>
                <a:gd name="T88" fmla="*/ 95 w 154"/>
                <a:gd name="T89" fmla="*/ 33 h 218"/>
                <a:gd name="T90" fmla="*/ 95 w 154"/>
                <a:gd name="T91" fmla="*/ 44 h 218"/>
                <a:gd name="T92" fmla="*/ 96 w 154"/>
                <a:gd name="T93" fmla="*/ 55 h 218"/>
                <a:gd name="T94" fmla="*/ 98 w 154"/>
                <a:gd name="T95" fmla="*/ 67 h 218"/>
                <a:gd name="T96" fmla="*/ 103 w 154"/>
                <a:gd name="T97" fmla="*/ 77 h 218"/>
                <a:gd name="T98" fmla="*/ 111 w 154"/>
                <a:gd name="T99" fmla="*/ 86 h 218"/>
                <a:gd name="T100" fmla="*/ 121 w 154"/>
                <a:gd name="T101" fmla="*/ 91 h 218"/>
                <a:gd name="T102" fmla="*/ 136 w 154"/>
                <a:gd name="T103" fmla="*/ 93 h 218"/>
                <a:gd name="T104" fmla="*/ 154 w 154"/>
                <a:gd name="T105" fmla="*/ 9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62 w 174"/>
                <a:gd name="T1" fmla="*/ 41 h 203"/>
                <a:gd name="T2" fmla="*/ 72 w 174"/>
                <a:gd name="T3" fmla="*/ 43 h 203"/>
                <a:gd name="T4" fmla="*/ 83 w 174"/>
                <a:gd name="T5" fmla="*/ 43 h 203"/>
                <a:gd name="T6" fmla="*/ 94 w 174"/>
                <a:gd name="T7" fmla="*/ 43 h 203"/>
                <a:gd name="T8" fmla="*/ 106 w 174"/>
                <a:gd name="T9" fmla="*/ 43 h 203"/>
                <a:gd name="T10" fmla="*/ 116 w 174"/>
                <a:gd name="T11" fmla="*/ 41 h 203"/>
                <a:gd name="T12" fmla="*/ 129 w 174"/>
                <a:gd name="T13" fmla="*/ 37 h 203"/>
                <a:gd name="T14" fmla="*/ 143 w 174"/>
                <a:gd name="T15" fmla="*/ 30 h 203"/>
                <a:gd name="T16" fmla="*/ 155 w 174"/>
                <a:gd name="T17" fmla="*/ 21 h 203"/>
                <a:gd name="T18" fmla="*/ 167 w 174"/>
                <a:gd name="T19" fmla="*/ 8 h 203"/>
                <a:gd name="T20" fmla="*/ 174 w 174"/>
                <a:gd name="T21" fmla="*/ 2 h 203"/>
                <a:gd name="T22" fmla="*/ 174 w 174"/>
                <a:gd name="T23" fmla="*/ 8 h 203"/>
                <a:gd name="T24" fmla="*/ 164 w 174"/>
                <a:gd name="T25" fmla="*/ 19 h 203"/>
                <a:gd name="T26" fmla="*/ 152 w 174"/>
                <a:gd name="T27" fmla="*/ 38 h 203"/>
                <a:gd name="T28" fmla="*/ 144 w 174"/>
                <a:gd name="T29" fmla="*/ 60 h 203"/>
                <a:gd name="T30" fmla="*/ 140 w 174"/>
                <a:gd name="T31" fmla="*/ 84 h 203"/>
                <a:gd name="T32" fmla="*/ 143 w 174"/>
                <a:gd name="T33" fmla="*/ 104 h 203"/>
                <a:gd name="T34" fmla="*/ 145 w 174"/>
                <a:gd name="T35" fmla="*/ 118 h 203"/>
                <a:gd name="T36" fmla="*/ 140 w 174"/>
                <a:gd name="T37" fmla="*/ 122 h 203"/>
                <a:gd name="T38" fmla="*/ 126 w 174"/>
                <a:gd name="T39" fmla="*/ 129 h 203"/>
                <a:gd name="T40" fmla="*/ 114 w 174"/>
                <a:gd name="T41" fmla="*/ 144 h 203"/>
                <a:gd name="T42" fmla="*/ 107 w 174"/>
                <a:gd name="T43" fmla="*/ 171 h 203"/>
                <a:gd name="T44" fmla="*/ 100 w 174"/>
                <a:gd name="T45" fmla="*/ 182 h 203"/>
                <a:gd name="T46" fmla="*/ 79 w 174"/>
                <a:gd name="T47" fmla="*/ 177 h 203"/>
                <a:gd name="T48" fmla="*/ 55 w 174"/>
                <a:gd name="T49" fmla="*/ 179 h 203"/>
                <a:gd name="T50" fmla="*/ 35 w 174"/>
                <a:gd name="T51" fmla="*/ 192 h 203"/>
                <a:gd name="T52" fmla="*/ 30 w 174"/>
                <a:gd name="T53" fmla="*/ 181 h 203"/>
                <a:gd name="T54" fmla="*/ 16 w 174"/>
                <a:gd name="T55" fmla="*/ 139 h 203"/>
                <a:gd name="T56" fmla="*/ 10 w 174"/>
                <a:gd name="T57" fmla="*/ 115 h 203"/>
                <a:gd name="T58" fmla="*/ 18 w 174"/>
                <a:gd name="T59" fmla="*/ 83 h 203"/>
                <a:gd name="T60" fmla="*/ 22 w 174"/>
                <a:gd name="T61" fmla="*/ 70 h 203"/>
                <a:gd name="T62" fmla="*/ 34 w 174"/>
                <a:gd name="T63" fmla="*/ 65 h 203"/>
                <a:gd name="T64" fmla="*/ 46 w 174"/>
                <a:gd name="T65" fmla="*/ 57 h 203"/>
                <a:gd name="T66" fmla="*/ 55 w 174"/>
                <a:gd name="T67" fmla="*/ 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85 w 107"/>
                <a:gd name="T1" fmla="*/ 140 h 152"/>
                <a:gd name="T2" fmla="*/ 84 w 107"/>
                <a:gd name="T3" fmla="*/ 148 h 152"/>
                <a:gd name="T4" fmla="*/ 80 w 107"/>
                <a:gd name="T5" fmla="*/ 144 h 152"/>
                <a:gd name="T6" fmla="*/ 70 w 107"/>
                <a:gd name="T7" fmla="*/ 124 h 152"/>
                <a:gd name="T8" fmla="*/ 66 w 107"/>
                <a:gd name="T9" fmla="*/ 116 h 152"/>
                <a:gd name="T10" fmla="*/ 57 w 107"/>
                <a:gd name="T11" fmla="*/ 111 h 152"/>
                <a:gd name="T12" fmla="*/ 45 w 107"/>
                <a:gd name="T13" fmla="*/ 107 h 152"/>
                <a:gd name="T14" fmla="*/ 35 w 107"/>
                <a:gd name="T15" fmla="*/ 104 h 152"/>
                <a:gd name="T16" fmla="*/ 30 w 107"/>
                <a:gd name="T17" fmla="*/ 103 h 152"/>
                <a:gd name="T18" fmla="*/ 28 w 107"/>
                <a:gd name="T19" fmla="*/ 101 h 152"/>
                <a:gd name="T20" fmla="*/ 30 w 107"/>
                <a:gd name="T21" fmla="*/ 99 h 152"/>
                <a:gd name="T22" fmla="*/ 42 w 107"/>
                <a:gd name="T23" fmla="*/ 101 h 152"/>
                <a:gd name="T24" fmla="*/ 54 w 107"/>
                <a:gd name="T25" fmla="*/ 103 h 152"/>
                <a:gd name="T26" fmla="*/ 65 w 107"/>
                <a:gd name="T27" fmla="*/ 104 h 152"/>
                <a:gd name="T28" fmla="*/ 65 w 107"/>
                <a:gd name="T29" fmla="*/ 96 h 152"/>
                <a:gd name="T30" fmla="*/ 59 w 107"/>
                <a:gd name="T31" fmla="*/ 84 h 152"/>
                <a:gd name="T32" fmla="*/ 49 w 107"/>
                <a:gd name="T33" fmla="*/ 76 h 152"/>
                <a:gd name="T34" fmla="*/ 32 w 107"/>
                <a:gd name="T35" fmla="*/ 68 h 152"/>
                <a:gd name="T36" fmla="*/ 19 w 107"/>
                <a:gd name="T37" fmla="*/ 60 h 152"/>
                <a:gd name="T38" fmla="*/ 7 w 107"/>
                <a:gd name="T39" fmla="*/ 54 h 152"/>
                <a:gd name="T40" fmla="*/ 1 w 107"/>
                <a:gd name="T41" fmla="*/ 52 h 152"/>
                <a:gd name="T42" fmla="*/ 1 w 107"/>
                <a:gd name="T43" fmla="*/ 49 h 152"/>
                <a:gd name="T44" fmla="*/ 9 w 107"/>
                <a:gd name="T45" fmla="*/ 52 h 152"/>
                <a:gd name="T46" fmla="*/ 21 w 107"/>
                <a:gd name="T47" fmla="*/ 57 h 152"/>
                <a:gd name="T48" fmla="*/ 35 w 107"/>
                <a:gd name="T49" fmla="*/ 64 h 152"/>
                <a:gd name="T50" fmla="*/ 49 w 107"/>
                <a:gd name="T51" fmla="*/ 69 h 152"/>
                <a:gd name="T52" fmla="*/ 51 w 107"/>
                <a:gd name="T53" fmla="*/ 54 h 152"/>
                <a:gd name="T54" fmla="*/ 32 w 107"/>
                <a:gd name="T55" fmla="*/ 16 h 152"/>
                <a:gd name="T56" fmla="*/ 22 w 107"/>
                <a:gd name="T57" fmla="*/ 1 h 152"/>
                <a:gd name="T58" fmla="*/ 27 w 107"/>
                <a:gd name="T59" fmla="*/ 1 h 152"/>
                <a:gd name="T60" fmla="*/ 40 w 107"/>
                <a:gd name="T61" fmla="*/ 19 h 152"/>
                <a:gd name="T62" fmla="*/ 58 w 107"/>
                <a:gd name="T63" fmla="*/ 51 h 152"/>
                <a:gd name="T64" fmla="*/ 69 w 107"/>
                <a:gd name="T65" fmla="*/ 56 h 152"/>
                <a:gd name="T66" fmla="*/ 80 w 107"/>
                <a:gd name="T67" fmla="*/ 30 h 152"/>
                <a:gd name="T68" fmla="*/ 81 w 107"/>
                <a:gd name="T69" fmla="*/ 16 h 152"/>
                <a:gd name="T70" fmla="*/ 83 w 107"/>
                <a:gd name="T71" fmla="*/ 19 h 152"/>
                <a:gd name="T72" fmla="*/ 83 w 107"/>
                <a:gd name="T73" fmla="*/ 34 h 152"/>
                <a:gd name="T74" fmla="*/ 77 w 107"/>
                <a:gd name="T75" fmla="*/ 64 h 152"/>
                <a:gd name="T76" fmla="*/ 70 w 107"/>
                <a:gd name="T77" fmla="*/ 84 h 152"/>
                <a:gd name="T78" fmla="*/ 75 w 107"/>
                <a:gd name="T79" fmla="*/ 101 h 152"/>
                <a:gd name="T80" fmla="*/ 84 w 107"/>
                <a:gd name="T81" fmla="*/ 101 h 152"/>
                <a:gd name="T82" fmla="*/ 97 w 107"/>
                <a:gd name="T83" fmla="*/ 90 h 152"/>
                <a:gd name="T84" fmla="*/ 104 w 107"/>
                <a:gd name="T85" fmla="*/ 77 h 152"/>
                <a:gd name="T86" fmla="*/ 107 w 107"/>
                <a:gd name="T87" fmla="*/ 79 h 152"/>
                <a:gd name="T88" fmla="*/ 104 w 107"/>
                <a:gd name="T89" fmla="*/ 91 h 152"/>
                <a:gd name="T90" fmla="*/ 88 w 107"/>
                <a:gd name="T91" fmla="*/ 111 h 152"/>
                <a:gd name="T92" fmla="*/ 82 w 107"/>
                <a:gd name="T93" fmla="*/ 121 h 152"/>
                <a:gd name="T94" fmla="*/ 85 w 107"/>
                <a:gd name="T9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00 w 106"/>
                <a:gd name="T1" fmla="*/ 2 h 138"/>
                <a:gd name="T2" fmla="*/ 90 w 106"/>
                <a:gd name="T3" fmla="*/ 4 h 138"/>
                <a:gd name="T4" fmla="*/ 83 w 106"/>
                <a:gd name="T5" fmla="*/ 10 h 138"/>
                <a:gd name="T6" fmla="*/ 75 w 106"/>
                <a:gd name="T7" fmla="*/ 22 h 138"/>
                <a:gd name="T8" fmla="*/ 63 w 106"/>
                <a:gd name="T9" fmla="*/ 26 h 138"/>
                <a:gd name="T10" fmla="*/ 49 w 106"/>
                <a:gd name="T11" fmla="*/ 28 h 138"/>
                <a:gd name="T12" fmla="*/ 33 w 106"/>
                <a:gd name="T13" fmla="*/ 31 h 138"/>
                <a:gd name="T14" fmla="*/ 21 w 106"/>
                <a:gd name="T15" fmla="*/ 37 h 138"/>
                <a:gd name="T16" fmla="*/ 16 w 106"/>
                <a:gd name="T17" fmla="*/ 43 h 138"/>
                <a:gd name="T18" fmla="*/ 16 w 106"/>
                <a:gd name="T19" fmla="*/ 43 h 138"/>
                <a:gd name="T20" fmla="*/ 23 w 106"/>
                <a:gd name="T21" fmla="*/ 41 h 138"/>
                <a:gd name="T22" fmla="*/ 33 w 106"/>
                <a:gd name="T23" fmla="*/ 37 h 138"/>
                <a:gd name="T24" fmla="*/ 46 w 106"/>
                <a:gd name="T25" fmla="*/ 34 h 138"/>
                <a:gd name="T26" fmla="*/ 60 w 106"/>
                <a:gd name="T27" fmla="*/ 34 h 138"/>
                <a:gd name="T28" fmla="*/ 61 w 106"/>
                <a:gd name="T29" fmla="*/ 44 h 138"/>
                <a:gd name="T30" fmla="*/ 52 w 106"/>
                <a:gd name="T31" fmla="*/ 64 h 138"/>
                <a:gd name="T32" fmla="*/ 44 w 106"/>
                <a:gd name="T33" fmla="*/ 70 h 138"/>
                <a:gd name="T34" fmla="*/ 32 w 106"/>
                <a:gd name="T35" fmla="*/ 73 h 138"/>
                <a:gd name="T36" fmla="*/ 18 w 106"/>
                <a:gd name="T37" fmla="*/ 76 h 138"/>
                <a:gd name="T38" fmla="*/ 7 w 106"/>
                <a:gd name="T39" fmla="*/ 79 h 138"/>
                <a:gd name="T40" fmla="*/ 1 w 106"/>
                <a:gd name="T41" fmla="*/ 81 h 138"/>
                <a:gd name="T42" fmla="*/ 1 w 106"/>
                <a:gd name="T43" fmla="*/ 82 h 138"/>
                <a:gd name="T44" fmla="*/ 9 w 106"/>
                <a:gd name="T45" fmla="*/ 82 h 138"/>
                <a:gd name="T46" fmla="*/ 18 w 106"/>
                <a:gd name="T47" fmla="*/ 81 h 138"/>
                <a:gd name="T48" fmla="*/ 29 w 106"/>
                <a:gd name="T49" fmla="*/ 79 h 138"/>
                <a:gd name="T50" fmla="*/ 40 w 106"/>
                <a:gd name="T51" fmla="*/ 78 h 138"/>
                <a:gd name="T52" fmla="*/ 38 w 106"/>
                <a:gd name="T53" fmla="*/ 86 h 138"/>
                <a:gd name="T54" fmla="*/ 25 w 106"/>
                <a:gd name="T55" fmla="*/ 111 h 138"/>
                <a:gd name="T56" fmla="*/ 29 w 106"/>
                <a:gd name="T57" fmla="*/ 125 h 138"/>
                <a:gd name="T58" fmla="*/ 45 w 106"/>
                <a:gd name="T59" fmla="*/ 91 h 138"/>
                <a:gd name="T60" fmla="*/ 55 w 106"/>
                <a:gd name="T61" fmla="*/ 93 h 138"/>
                <a:gd name="T62" fmla="*/ 66 w 106"/>
                <a:gd name="T63" fmla="*/ 116 h 138"/>
                <a:gd name="T64" fmla="*/ 75 w 106"/>
                <a:gd name="T65" fmla="*/ 127 h 138"/>
                <a:gd name="T66" fmla="*/ 74 w 106"/>
                <a:gd name="T67" fmla="*/ 124 h 138"/>
                <a:gd name="T68" fmla="*/ 67 w 106"/>
                <a:gd name="T69" fmla="*/ 108 h 138"/>
                <a:gd name="T70" fmla="*/ 61 w 106"/>
                <a:gd name="T71" fmla="*/ 83 h 138"/>
                <a:gd name="T72" fmla="*/ 63 w 106"/>
                <a:gd name="T73" fmla="*/ 65 h 138"/>
                <a:gd name="T74" fmla="*/ 75 w 106"/>
                <a:gd name="T75" fmla="*/ 43 h 138"/>
                <a:gd name="T76" fmla="*/ 85 w 106"/>
                <a:gd name="T77" fmla="*/ 44 h 138"/>
                <a:gd name="T78" fmla="*/ 99 w 106"/>
                <a:gd name="T79" fmla="*/ 66 h 138"/>
                <a:gd name="T80" fmla="*/ 102 w 106"/>
                <a:gd name="T81" fmla="*/ 88 h 138"/>
                <a:gd name="T82" fmla="*/ 106 w 106"/>
                <a:gd name="T83" fmla="*/ 85 h 138"/>
                <a:gd name="T84" fmla="*/ 104 w 106"/>
                <a:gd name="T85" fmla="*/ 65 h 138"/>
                <a:gd name="T86" fmla="*/ 94 w 106"/>
                <a:gd name="T87" fmla="*/ 37 h 138"/>
                <a:gd name="T88" fmla="*/ 94 w 106"/>
                <a:gd name="T89" fmla="*/ 23 h 138"/>
                <a:gd name="T90" fmla="*/ 104 w 106"/>
                <a:gd name="T91" fmla="*/ 7 h 138"/>
                <a:gd name="T92" fmla="*/ 106 w 106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90 w 151"/>
                <a:gd name="T1" fmla="*/ 7 h 116"/>
                <a:gd name="T2" fmla="*/ 105 w 151"/>
                <a:gd name="T3" fmla="*/ 7 h 116"/>
                <a:gd name="T4" fmla="*/ 118 w 151"/>
                <a:gd name="T5" fmla="*/ 15 h 116"/>
                <a:gd name="T6" fmla="*/ 121 w 151"/>
                <a:gd name="T7" fmla="*/ 23 h 116"/>
                <a:gd name="T8" fmla="*/ 117 w 151"/>
                <a:gd name="T9" fmla="*/ 35 h 116"/>
                <a:gd name="T10" fmla="*/ 96 w 151"/>
                <a:gd name="T11" fmla="*/ 41 h 116"/>
                <a:gd name="T12" fmla="*/ 87 w 151"/>
                <a:gd name="T13" fmla="*/ 49 h 116"/>
                <a:gd name="T14" fmla="*/ 86 w 151"/>
                <a:gd name="T15" fmla="*/ 53 h 116"/>
                <a:gd name="T16" fmla="*/ 91 w 151"/>
                <a:gd name="T17" fmla="*/ 50 h 116"/>
                <a:gd name="T18" fmla="*/ 106 w 151"/>
                <a:gd name="T19" fmla="*/ 47 h 116"/>
                <a:gd name="T20" fmla="*/ 113 w 151"/>
                <a:gd name="T21" fmla="*/ 53 h 116"/>
                <a:gd name="T22" fmla="*/ 116 w 151"/>
                <a:gd name="T23" fmla="*/ 57 h 116"/>
                <a:gd name="T24" fmla="*/ 116 w 151"/>
                <a:gd name="T25" fmla="*/ 64 h 116"/>
                <a:gd name="T26" fmla="*/ 111 w 151"/>
                <a:gd name="T27" fmla="*/ 72 h 116"/>
                <a:gd name="T28" fmla="*/ 116 w 151"/>
                <a:gd name="T29" fmla="*/ 76 h 116"/>
                <a:gd name="T30" fmla="*/ 132 w 151"/>
                <a:gd name="T31" fmla="*/ 73 h 116"/>
                <a:gd name="T32" fmla="*/ 148 w 151"/>
                <a:gd name="T33" fmla="*/ 87 h 116"/>
                <a:gd name="T34" fmla="*/ 145 w 151"/>
                <a:gd name="T35" fmla="*/ 109 h 116"/>
                <a:gd name="T36" fmla="*/ 123 w 151"/>
                <a:gd name="T37" fmla="*/ 116 h 116"/>
                <a:gd name="T38" fmla="*/ 109 w 151"/>
                <a:gd name="T39" fmla="*/ 101 h 116"/>
                <a:gd name="T40" fmla="*/ 106 w 151"/>
                <a:gd name="T41" fmla="*/ 86 h 116"/>
                <a:gd name="T42" fmla="*/ 86 w 151"/>
                <a:gd name="T43" fmla="*/ 72 h 116"/>
                <a:gd name="T44" fmla="*/ 84 w 151"/>
                <a:gd name="T45" fmla="*/ 72 h 116"/>
                <a:gd name="T46" fmla="*/ 87 w 151"/>
                <a:gd name="T47" fmla="*/ 90 h 116"/>
                <a:gd name="T48" fmla="*/ 78 w 151"/>
                <a:gd name="T49" fmla="*/ 106 h 116"/>
                <a:gd name="T50" fmla="*/ 63 w 151"/>
                <a:gd name="T51" fmla="*/ 111 h 116"/>
                <a:gd name="T52" fmla="*/ 47 w 151"/>
                <a:gd name="T53" fmla="*/ 105 h 116"/>
                <a:gd name="T54" fmla="*/ 39 w 151"/>
                <a:gd name="T55" fmla="*/ 91 h 116"/>
                <a:gd name="T56" fmla="*/ 41 w 151"/>
                <a:gd name="T57" fmla="*/ 76 h 116"/>
                <a:gd name="T58" fmla="*/ 49 w 151"/>
                <a:gd name="T59" fmla="*/ 68 h 116"/>
                <a:gd name="T60" fmla="*/ 34 w 151"/>
                <a:gd name="T61" fmla="*/ 60 h 116"/>
                <a:gd name="T62" fmla="*/ 29 w 151"/>
                <a:gd name="T63" fmla="*/ 65 h 116"/>
                <a:gd name="T64" fmla="*/ 8 w 151"/>
                <a:gd name="T65" fmla="*/ 64 h 116"/>
                <a:gd name="T66" fmla="*/ 0 w 151"/>
                <a:gd name="T67" fmla="*/ 51 h 116"/>
                <a:gd name="T68" fmla="*/ 7 w 151"/>
                <a:gd name="T69" fmla="*/ 34 h 116"/>
                <a:gd name="T70" fmla="*/ 12 w 151"/>
                <a:gd name="T71" fmla="*/ 28 h 116"/>
                <a:gd name="T72" fmla="*/ 20 w 151"/>
                <a:gd name="T73" fmla="*/ 26 h 116"/>
                <a:gd name="T74" fmla="*/ 26 w 151"/>
                <a:gd name="T75" fmla="*/ 25 h 116"/>
                <a:gd name="T76" fmla="*/ 30 w 151"/>
                <a:gd name="T77" fmla="*/ 7 h 116"/>
                <a:gd name="T78" fmla="*/ 46 w 151"/>
                <a:gd name="T79" fmla="*/ 0 h 116"/>
                <a:gd name="T80" fmla="*/ 62 w 151"/>
                <a:gd name="T81" fmla="*/ 4 h 116"/>
                <a:gd name="T82" fmla="*/ 60 w 151"/>
                <a:gd name="T83" fmla="*/ 27 h 116"/>
                <a:gd name="T84" fmla="*/ 73 w 151"/>
                <a:gd name="T85" fmla="*/ 36 h 116"/>
                <a:gd name="T86" fmla="*/ 73 w 151"/>
                <a:gd name="T87" fmla="*/ 46 h 116"/>
                <a:gd name="T88" fmla="*/ 78 w 151"/>
                <a:gd name="T89" fmla="*/ 43 h 116"/>
                <a:gd name="T90" fmla="*/ 84 w 151"/>
                <a:gd name="T91" fmla="*/ 34 h 116"/>
                <a:gd name="T92" fmla="*/ 80 w 151"/>
                <a:gd name="T93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136 w 141"/>
                <a:gd name="T1" fmla="*/ 134 h 137"/>
                <a:gd name="T2" fmla="*/ 129 w 141"/>
                <a:gd name="T3" fmla="*/ 131 h 137"/>
                <a:gd name="T4" fmla="*/ 115 w 141"/>
                <a:gd name="T5" fmla="*/ 127 h 137"/>
                <a:gd name="T6" fmla="*/ 101 w 141"/>
                <a:gd name="T7" fmla="*/ 129 h 137"/>
                <a:gd name="T8" fmla="*/ 85 w 141"/>
                <a:gd name="T9" fmla="*/ 129 h 137"/>
                <a:gd name="T10" fmla="*/ 74 w 141"/>
                <a:gd name="T11" fmla="*/ 124 h 137"/>
                <a:gd name="T12" fmla="*/ 80 w 141"/>
                <a:gd name="T13" fmla="*/ 122 h 137"/>
                <a:gd name="T14" fmla="*/ 105 w 141"/>
                <a:gd name="T15" fmla="*/ 118 h 137"/>
                <a:gd name="T16" fmla="*/ 98 w 141"/>
                <a:gd name="T17" fmla="*/ 102 h 137"/>
                <a:gd name="T18" fmla="*/ 83 w 141"/>
                <a:gd name="T19" fmla="*/ 94 h 137"/>
                <a:gd name="T20" fmla="*/ 59 w 141"/>
                <a:gd name="T21" fmla="*/ 98 h 137"/>
                <a:gd name="T22" fmla="*/ 36 w 141"/>
                <a:gd name="T23" fmla="*/ 95 h 137"/>
                <a:gd name="T24" fmla="*/ 28 w 141"/>
                <a:gd name="T25" fmla="*/ 87 h 137"/>
                <a:gd name="T26" fmla="*/ 40 w 141"/>
                <a:gd name="T27" fmla="*/ 89 h 137"/>
                <a:gd name="T28" fmla="*/ 56 w 141"/>
                <a:gd name="T29" fmla="*/ 88 h 137"/>
                <a:gd name="T30" fmla="*/ 72 w 141"/>
                <a:gd name="T31" fmla="*/ 85 h 137"/>
                <a:gd name="T32" fmla="*/ 68 w 141"/>
                <a:gd name="T33" fmla="*/ 71 h 137"/>
                <a:gd name="T34" fmla="*/ 50 w 141"/>
                <a:gd name="T35" fmla="*/ 65 h 137"/>
                <a:gd name="T36" fmla="*/ 25 w 141"/>
                <a:gd name="T37" fmla="*/ 66 h 137"/>
                <a:gd name="T38" fmla="*/ 5 w 141"/>
                <a:gd name="T39" fmla="*/ 58 h 137"/>
                <a:gd name="T40" fmla="*/ 0 w 141"/>
                <a:gd name="T41" fmla="*/ 50 h 137"/>
                <a:gd name="T42" fmla="*/ 10 w 141"/>
                <a:gd name="T43" fmla="*/ 55 h 137"/>
                <a:gd name="T44" fmla="*/ 25 w 141"/>
                <a:gd name="T45" fmla="*/ 57 h 137"/>
                <a:gd name="T46" fmla="*/ 42 w 141"/>
                <a:gd name="T47" fmla="*/ 56 h 137"/>
                <a:gd name="T48" fmla="*/ 35 w 141"/>
                <a:gd name="T49" fmla="*/ 43 h 137"/>
                <a:gd name="T50" fmla="*/ 17 w 141"/>
                <a:gd name="T51" fmla="*/ 24 h 137"/>
                <a:gd name="T52" fmla="*/ 4 w 141"/>
                <a:gd name="T53" fmla="*/ 8 h 137"/>
                <a:gd name="T54" fmla="*/ 5 w 141"/>
                <a:gd name="T55" fmla="*/ 1 h 137"/>
                <a:gd name="T56" fmla="*/ 15 w 141"/>
                <a:gd name="T57" fmla="*/ 12 h 137"/>
                <a:gd name="T58" fmla="*/ 34 w 141"/>
                <a:gd name="T59" fmla="*/ 32 h 137"/>
                <a:gd name="T60" fmla="*/ 49 w 141"/>
                <a:gd name="T61" fmla="*/ 46 h 137"/>
                <a:gd name="T62" fmla="*/ 56 w 141"/>
                <a:gd name="T63" fmla="*/ 23 h 137"/>
                <a:gd name="T64" fmla="*/ 55 w 141"/>
                <a:gd name="T65" fmla="*/ 8 h 137"/>
                <a:gd name="T66" fmla="*/ 62 w 141"/>
                <a:gd name="T67" fmla="*/ 24 h 137"/>
                <a:gd name="T68" fmla="*/ 64 w 141"/>
                <a:gd name="T69" fmla="*/ 53 h 137"/>
                <a:gd name="T70" fmla="*/ 80 w 141"/>
                <a:gd name="T71" fmla="*/ 70 h 137"/>
                <a:gd name="T72" fmla="*/ 97 w 141"/>
                <a:gd name="T73" fmla="*/ 64 h 137"/>
                <a:gd name="T74" fmla="*/ 100 w 141"/>
                <a:gd name="T75" fmla="*/ 36 h 137"/>
                <a:gd name="T76" fmla="*/ 104 w 141"/>
                <a:gd name="T77" fmla="*/ 39 h 137"/>
                <a:gd name="T78" fmla="*/ 108 w 141"/>
                <a:gd name="T79" fmla="*/ 76 h 137"/>
                <a:gd name="T80" fmla="*/ 116 w 141"/>
                <a:gd name="T81" fmla="*/ 98 h 137"/>
                <a:gd name="T82" fmla="*/ 127 w 141"/>
                <a:gd name="T83" fmla="*/ 104 h 137"/>
                <a:gd name="T84" fmla="*/ 133 w 141"/>
                <a:gd name="T85" fmla="*/ 92 h 137"/>
                <a:gd name="T86" fmla="*/ 139 w 141"/>
                <a:gd name="T87" fmla="*/ 89 h 137"/>
                <a:gd name="T88" fmla="*/ 136 w 141"/>
                <a:gd name="T89" fmla="*/ 107 h 137"/>
                <a:gd name="T90" fmla="*/ 134 w 141"/>
                <a:gd name="T91" fmla="*/ 121 h 137"/>
                <a:gd name="T92" fmla="*/ 141 w 141"/>
                <a:gd name="T93" fmla="*/ 1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5 w 112"/>
                <a:gd name="T1" fmla="*/ 144 h 151"/>
                <a:gd name="T2" fmla="*/ 0 w 112"/>
                <a:gd name="T3" fmla="*/ 114 h 151"/>
                <a:gd name="T4" fmla="*/ 2 w 112"/>
                <a:gd name="T5" fmla="*/ 91 h 151"/>
                <a:gd name="T6" fmla="*/ 5 w 112"/>
                <a:gd name="T7" fmla="*/ 92 h 151"/>
                <a:gd name="T8" fmla="*/ 7 w 112"/>
                <a:gd name="T9" fmla="*/ 108 h 151"/>
                <a:gd name="T10" fmla="*/ 16 w 112"/>
                <a:gd name="T11" fmla="*/ 134 h 151"/>
                <a:gd name="T12" fmla="*/ 28 w 112"/>
                <a:gd name="T13" fmla="*/ 138 h 151"/>
                <a:gd name="T14" fmla="*/ 32 w 112"/>
                <a:gd name="T15" fmla="*/ 130 h 151"/>
                <a:gd name="T16" fmla="*/ 30 w 112"/>
                <a:gd name="T17" fmla="*/ 114 h 151"/>
                <a:gd name="T18" fmla="*/ 24 w 112"/>
                <a:gd name="T19" fmla="*/ 82 h 151"/>
                <a:gd name="T20" fmla="*/ 25 w 112"/>
                <a:gd name="T21" fmla="*/ 66 h 151"/>
                <a:gd name="T22" fmla="*/ 28 w 112"/>
                <a:gd name="T23" fmla="*/ 66 h 151"/>
                <a:gd name="T24" fmla="*/ 30 w 112"/>
                <a:gd name="T25" fmla="*/ 82 h 151"/>
                <a:gd name="T26" fmla="*/ 35 w 112"/>
                <a:gd name="T27" fmla="*/ 107 h 151"/>
                <a:gd name="T28" fmla="*/ 45 w 112"/>
                <a:gd name="T29" fmla="*/ 108 h 151"/>
                <a:gd name="T30" fmla="*/ 53 w 112"/>
                <a:gd name="T31" fmla="*/ 90 h 151"/>
                <a:gd name="T32" fmla="*/ 49 w 112"/>
                <a:gd name="T33" fmla="*/ 66 h 151"/>
                <a:gd name="T34" fmla="*/ 49 w 112"/>
                <a:gd name="T35" fmla="*/ 32 h 151"/>
                <a:gd name="T36" fmla="*/ 58 w 112"/>
                <a:gd name="T37" fmla="*/ 17 h 151"/>
                <a:gd name="T38" fmla="*/ 61 w 112"/>
                <a:gd name="T39" fmla="*/ 19 h 151"/>
                <a:gd name="T40" fmla="*/ 56 w 112"/>
                <a:gd name="T41" fmla="*/ 36 h 151"/>
                <a:gd name="T42" fmla="*/ 57 w 112"/>
                <a:gd name="T43" fmla="*/ 61 h 151"/>
                <a:gd name="T44" fmla="*/ 68 w 112"/>
                <a:gd name="T45" fmla="*/ 60 h 151"/>
                <a:gd name="T46" fmla="*/ 76 w 112"/>
                <a:gd name="T47" fmla="*/ 43 h 151"/>
                <a:gd name="T48" fmla="*/ 79 w 112"/>
                <a:gd name="T49" fmla="*/ 27 h 151"/>
                <a:gd name="T50" fmla="*/ 88 w 112"/>
                <a:gd name="T51" fmla="*/ 9 h 151"/>
                <a:gd name="T52" fmla="*/ 96 w 112"/>
                <a:gd name="T53" fmla="*/ 1 h 151"/>
                <a:gd name="T54" fmla="*/ 102 w 112"/>
                <a:gd name="T55" fmla="*/ 1 h 151"/>
                <a:gd name="T56" fmla="*/ 93 w 112"/>
                <a:gd name="T57" fmla="*/ 15 h 151"/>
                <a:gd name="T58" fmla="*/ 81 w 112"/>
                <a:gd name="T59" fmla="*/ 34 h 151"/>
                <a:gd name="T60" fmla="*/ 79 w 112"/>
                <a:gd name="T61" fmla="*/ 49 h 151"/>
                <a:gd name="T62" fmla="*/ 73 w 112"/>
                <a:gd name="T63" fmla="*/ 66 h 151"/>
                <a:gd name="T64" fmla="*/ 76 w 112"/>
                <a:gd name="T65" fmla="*/ 70 h 151"/>
                <a:gd name="T66" fmla="*/ 87 w 112"/>
                <a:gd name="T67" fmla="*/ 66 h 151"/>
                <a:gd name="T68" fmla="*/ 99 w 112"/>
                <a:gd name="T69" fmla="*/ 60 h 151"/>
                <a:gd name="T70" fmla="*/ 106 w 112"/>
                <a:gd name="T71" fmla="*/ 54 h 151"/>
                <a:gd name="T72" fmla="*/ 110 w 112"/>
                <a:gd name="T73" fmla="*/ 50 h 151"/>
                <a:gd name="T74" fmla="*/ 112 w 112"/>
                <a:gd name="T75" fmla="*/ 51 h 151"/>
                <a:gd name="T76" fmla="*/ 107 w 112"/>
                <a:gd name="T77" fmla="*/ 61 h 151"/>
                <a:gd name="T78" fmla="*/ 95 w 112"/>
                <a:gd name="T79" fmla="*/ 72 h 151"/>
                <a:gd name="T80" fmla="*/ 83 w 112"/>
                <a:gd name="T81" fmla="*/ 77 h 151"/>
                <a:gd name="T82" fmla="*/ 72 w 112"/>
                <a:gd name="T83" fmla="*/ 81 h 151"/>
                <a:gd name="T84" fmla="*/ 64 w 112"/>
                <a:gd name="T85" fmla="*/ 90 h 151"/>
                <a:gd name="T86" fmla="*/ 53 w 112"/>
                <a:gd name="T87" fmla="*/ 113 h 151"/>
                <a:gd name="T88" fmla="*/ 55 w 112"/>
                <a:gd name="T89" fmla="*/ 122 h 151"/>
                <a:gd name="T90" fmla="*/ 66 w 112"/>
                <a:gd name="T91" fmla="*/ 123 h 151"/>
                <a:gd name="T92" fmla="*/ 78 w 112"/>
                <a:gd name="T93" fmla="*/ 121 h 151"/>
                <a:gd name="T94" fmla="*/ 88 w 112"/>
                <a:gd name="T95" fmla="*/ 115 h 151"/>
                <a:gd name="T96" fmla="*/ 95 w 112"/>
                <a:gd name="T97" fmla="*/ 106 h 151"/>
                <a:gd name="T98" fmla="*/ 97 w 112"/>
                <a:gd name="T99" fmla="*/ 106 h 151"/>
                <a:gd name="T100" fmla="*/ 93 w 112"/>
                <a:gd name="T101" fmla="*/ 117 h 151"/>
                <a:gd name="T102" fmla="*/ 83 w 112"/>
                <a:gd name="T103" fmla="*/ 127 h 151"/>
                <a:gd name="T104" fmla="*/ 69 w 112"/>
                <a:gd name="T105" fmla="*/ 132 h 151"/>
                <a:gd name="T106" fmla="*/ 55 w 112"/>
                <a:gd name="T107" fmla="*/ 133 h 151"/>
                <a:gd name="T108" fmla="*/ 46 w 112"/>
                <a:gd name="T109" fmla="*/ 135 h 151"/>
                <a:gd name="T110" fmla="*/ 41 w 112"/>
                <a:gd name="T111" fmla="*/ 143 h 151"/>
                <a:gd name="T112" fmla="*/ 34 w 112"/>
                <a:gd name="T113" fmla="*/ 145 h 151"/>
                <a:gd name="T114" fmla="*/ 25 w 112"/>
                <a:gd name="T115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26 h 83"/>
                <a:gd name="T2" fmla="*/ 1 w 181"/>
                <a:gd name="T3" fmla="*/ 30 h 83"/>
                <a:gd name="T4" fmla="*/ 8 w 181"/>
                <a:gd name="T5" fmla="*/ 31 h 83"/>
                <a:gd name="T6" fmla="*/ 23 w 181"/>
                <a:gd name="T7" fmla="*/ 31 h 83"/>
                <a:gd name="T8" fmla="*/ 39 w 181"/>
                <a:gd name="T9" fmla="*/ 33 h 83"/>
                <a:gd name="T10" fmla="*/ 49 w 181"/>
                <a:gd name="T11" fmla="*/ 36 h 83"/>
                <a:gd name="T12" fmla="*/ 56 w 181"/>
                <a:gd name="T13" fmla="*/ 46 h 83"/>
                <a:gd name="T14" fmla="*/ 69 w 181"/>
                <a:gd name="T15" fmla="*/ 66 h 83"/>
                <a:gd name="T16" fmla="*/ 85 w 181"/>
                <a:gd name="T17" fmla="*/ 76 h 83"/>
                <a:gd name="T18" fmla="*/ 85 w 181"/>
                <a:gd name="T19" fmla="*/ 72 h 83"/>
                <a:gd name="T20" fmla="*/ 75 w 181"/>
                <a:gd name="T21" fmla="*/ 61 h 83"/>
                <a:gd name="T22" fmla="*/ 69 w 181"/>
                <a:gd name="T23" fmla="*/ 46 h 83"/>
                <a:gd name="T24" fmla="*/ 76 w 181"/>
                <a:gd name="T25" fmla="*/ 40 h 83"/>
                <a:gd name="T26" fmla="*/ 94 w 181"/>
                <a:gd name="T27" fmla="*/ 43 h 83"/>
                <a:gd name="T28" fmla="*/ 104 w 181"/>
                <a:gd name="T29" fmla="*/ 55 h 83"/>
                <a:gd name="T30" fmla="*/ 120 w 181"/>
                <a:gd name="T31" fmla="*/ 73 h 83"/>
                <a:gd name="T32" fmla="*/ 138 w 181"/>
                <a:gd name="T33" fmla="*/ 83 h 83"/>
                <a:gd name="T34" fmla="*/ 145 w 181"/>
                <a:gd name="T35" fmla="*/ 81 h 83"/>
                <a:gd name="T36" fmla="*/ 130 w 181"/>
                <a:gd name="T37" fmla="*/ 71 h 83"/>
                <a:gd name="T38" fmla="*/ 114 w 181"/>
                <a:gd name="T39" fmla="*/ 56 h 83"/>
                <a:gd name="T40" fmla="*/ 119 w 181"/>
                <a:gd name="T41" fmla="*/ 53 h 83"/>
                <a:gd name="T42" fmla="*/ 137 w 181"/>
                <a:gd name="T43" fmla="*/ 57 h 83"/>
                <a:gd name="T44" fmla="*/ 157 w 181"/>
                <a:gd name="T45" fmla="*/ 61 h 83"/>
                <a:gd name="T46" fmla="*/ 171 w 181"/>
                <a:gd name="T47" fmla="*/ 63 h 83"/>
                <a:gd name="T48" fmla="*/ 180 w 181"/>
                <a:gd name="T49" fmla="*/ 63 h 83"/>
                <a:gd name="T50" fmla="*/ 177 w 181"/>
                <a:gd name="T51" fmla="*/ 58 h 83"/>
                <a:gd name="T52" fmla="*/ 166 w 181"/>
                <a:gd name="T53" fmla="*/ 56 h 83"/>
                <a:gd name="T54" fmla="*/ 150 w 181"/>
                <a:gd name="T55" fmla="*/ 53 h 83"/>
                <a:gd name="T56" fmla="*/ 133 w 181"/>
                <a:gd name="T57" fmla="*/ 47 h 83"/>
                <a:gd name="T58" fmla="*/ 121 w 181"/>
                <a:gd name="T59" fmla="*/ 42 h 83"/>
                <a:gd name="T60" fmla="*/ 123 w 181"/>
                <a:gd name="T61" fmla="*/ 35 h 83"/>
                <a:gd name="T62" fmla="*/ 135 w 181"/>
                <a:gd name="T63" fmla="*/ 30 h 83"/>
                <a:gd name="T64" fmla="*/ 145 w 181"/>
                <a:gd name="T65" fmla="*/ 27 h 83"/>
                <a:gd name="T66" fmla="*/ 144 w 181"/>
                <a:gd name="T67" fmla="*/ 24 h 83"/>
                <a:gd name="T68" fmla="*/ 131 w 181"/>
                <a:gd name="T69" fmla="*/ 21 h 83"/>
                <a:gd name="T70" fmla="*/ 114 w 181"/>
                <a:gd name="T71" fmla="*/ 30 h 83"/>
                <a:gd name="T72" fmla="*/ 105 w 181"/>
                <a:gd name="T73" fmla="*/ 35 h 83"/>
                <a:gd name="T74" fmla="*/ 93 w 181"/>
                <a:gd name="T75" fmla="*/ 33 h 83"/>
                <a:gd name="T76" fmla="*/ 83 w 181"/>
                <a:gd name="T77" fmla="*/ 32 h 83"/>
                <a:gd name="T78" fmla="*/ 75 w 181"/>
                <a:gd name="T79" fmla="*/ 32 h 83"/>
                <a:gd name="T80" fmla="*/ 71 w 181"/>
                <a:gd name="T81" fmla="*/ 25 h 83"/>
                <a:gd name="T82" fmla="*/ 79 w 181"/>
                <a:gd name="T83" fmla="*/ 10 h 83"/>
                <a:gd name="T84" fmla="*/ 93 w 181"/>
                <a:gd name="T85" fmla="*/ 2 h 83"/>
                <a:gd name="T86" fmla="*/ 92 w 181"/>
                <a:gd name="T87" fmla="*/ 0 h 83"/>
                <a:gd name="T88" fmla="*/ 84 w 181"/>
                <a:gd name="T89" fmla="*/ 1 h 83"/>
                <a:gd name="T90" fmla="*/ 74 w 181"/>
                <a:gd name="T91" fmla="*/ 6 h 83"/>
                <a:gd name="T92" fmla="*/ 63 w 181"/>
                <a:gd name="T93" fmla="*/ 15 h 83"/>
                <a:gd name="T94" fmla="*/ 55 w 181"/>
                <a:gd name="T95" fmla="*/ 21 h 83"/>
                <a:gd name="T96" fmla="*/ 48 w 181"/>
                <a:gd name="T97" fmla="*/ 24 h 83"/>
                <a:gd name="T98" fmla="*/ 34 w 181"/>
                <a:gd name="T99" fmla="*/ 24 h 83"/>
                <a:gd name="T100" fmla="*/ 18 w 181"/>
                <a:gd name="T101" fmla="*/ 24 h 83"/>
                <a:gd name="T102" fmla="*/ 4 w 181"/>
                <a:gd name="T103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6 w 148"/>
                <a:gd name="T1" fmla="*/ 5 h 169"/>
                <a:gd name="T2" fmla="*/ 20 w 148"/>
                <a:gd name="T3" fmla="*/ 22 h 169"/>
                <a:gd name="T4" fmla="*/ 21 w 148"/>
                <a:gd name="T5" fmla="*/ 40 h 169"/>
                <a:gd name="T6" fmla="*/ 22 w 148"/>
                <a:gd name="T7" fmla="*/ 76 h 169"/>
                <a:gd name="T8" fmla="*/ 27 w 148"/>
                <a:gd name="T9" fmla="*/ 74 h 169"/>
                <a:gd name="T10" fmla="*/ 30 w 148"/>
                <a:gd name="T11" fmla="*/ 45 h 169"/>
                <a:gd name="T12" fmla="*/ 37 w 148"/>
                <a:gd name="T13" fmla="*/ 35 h 169"/>
                <a:gd name="T14" fmla="*/ 41 w 148"/>
                <a:gd name="T15" fmla="*/ 38 h 169"/>
                <a:gd name="T16" fmla="*/ 49 w 148"/>
                <a:gd name="T17" fmla="*/ 48 h 169"/>
                <a:gd name="T18" fmla="*/ 63 w 148"/>
                <a:gd name="T19" fmla="*/ 64 h 169"/>
                <a:gd name="T20" fmla="*/ 65 w 148"/>
                <a:gd name="T21" fmla="*/ 83 h 169"/>
                <a:gd name="T22" fmla="*/ 65 w 148"/>
                <a:gd name="T23" fmla="*/ 114 h 169"/>
                <a:gd name="T24" fmla="*/ 72 w 148"/>
                <a:gd name="T25" fmla="*/ 112 h 169"/>
                <a:gd name="T26" fmla="*/ 74 w 148"/>
                <a:gd name="T27" fmla="*/ 85 h 169"/>
                <a:gd name="T28" fmla="*/ 86 w 148"/>
                <a:gd name="T29" fmla="*/ 82 h 169"/>
                <a:gd name="T30" fmla="*/ 102 w 148"/>
                <a:gd name="T31" fmla="*/ 103 h 169"/>
                <a:gd name="T32" fmla="*/ 121 w 148"/>
                <a:gd name="T33" fmla="*/ 129 h 169"/>
                <a:gd name="T34" fmla="*/ 138 w 148"/>
                <a:gd name="T35" fmla="*/ 154 h 169"/>
                <a:gd name="T36" fmla="*/ 146 w 148"/>
                <a:gd name="T37" fmla="*/ 168 h 169"/>
                <a:gd name="T38" fmla="*/ 148 w 148"/>
                <a:gd name="T39" fmla="*/ 165 h 169"/>
                <a:gd name="T40" fmla="*/ 143 w 148"/>
                <a:gd name="T41" fmla="*/ 153 h 169"/>
                <a:gd name="T42" fmla="*/ 129 w 148"/>
                <a:gd name="T43" fmla="*/ 128 h 169"/>
                <a:gd name="T44" fmla="*/ 111 w 148"/>
                <a:gd name="T45" fmla="*/ 101 h 169"/>
                <a:gd name="T46" fmla="*/ 95 w 148"/>
                <a:gd name="T47" fmla="*/ 79 h 169"/>
                <a:gd name="T48" fmla="*/ 93 w 148"/>
                <a:gd name="T49" fmla="*/ 71 h 169"/>
                <a:gd name="T50" fmla="*/ 102 w 148"/>
                <a:gd name="T51" fmla="*/ 66 h 169"/>
                <a:gd name="T52" fmla="*/ 110 w 148"/>
                <a:gd name="T53" fmla="*/ 64 h 169"/>
                <a:gd name="T54" fmla="*/ 119 w 148"/>
                <a:gd name="T55" fmla="*/ 65 h 169"/>
                <a:gd name="T56" fmla="*/ 131 w 148"/>
                <a:gd name="T57" fmla="*/ 71 h 169"/>
                <a:gd name="T58" fmla="*/ 134 w 148"/>
                <a:gd name="T59" fmla="*/ 71 h 169"/>
                <a:gd name="T60" fmla="*/ 128 w 148"/>
                <a:gd name="T61" fmla="*/ 63 h 169"/>
                <a:gd name="T62" fmla="*/ 116 w 148"/>
                <a:gd name="T63" fmla="*/ 58 h 169"/>
                <a:gd name="T64" fmla="*/ 101 w 148"/>
                <a:gd name="T65" fmla="*/ 57 h 169"/>
                <a:gd name="T66" fmla="*/ 87 w 148"/>
                <a:gd name="T67" fmla="*/ 59 h 169"/>
                <a:gd name="T68" fmla="*/ 73 w 148"/>
                <a:gd name="T69" fmla="*/ 56 h 169"/>
                <a:gd name="T70" fmla="*/ 57 w 148"/>
                <a:gd name="T71" fmla="*/ 41 h 169"/>
                <a:gd name="T72" fmla="*/ 58 w 148"/>
                <a:gd name="T73" fmla="*/ 33 h 169"/>
                <a:gd name="T74" fmla="*/ 75 w 148"/>
                <a:gd name="T75" fmla="*/ 30 h 169"/>
                <a:gd name="T76" fmla="*/ 87 w 148"/>
                <a:gd name="T77" fmla="*/ 33 h 169"/>
                <a:gd name="T78" fmla="*/ 86 w 148"/>
                <a:gd name="T79" fmla="*/ 29 h 169"/>
                <a:gd name="T80" fmla="*/ 78 w 148"/>
                <a:gd name="T81" fmla="*/ 28 h 169"/>
                <a:gd name="T82" fmla="*/ 67 w 148"/>
                <a:gd name="T83" fmla="*/ 26 h 169"/>
                <a:gd name="T84" fmla="*/ 56 w 148"/>
                <a:gd name="T85" fmla="*/ 25 h 169"/>
                <a:gd name="T86" fmla="*/ 45 w 148"/>
                <a:gd name="T87" fmla="*/ 25 h 169"/>
                <a:gd name="T88" fmla="*/ 37 w 148"/>
                <a:gd name="T89" fmla="*/ 23 h 169"/>
                <a:gd name="T90" fmla="*/ 26 w 148"/>
                <a:gd name="T91" fmla="*/ 15 h 169"/>
                <a:gd name="T92" fmla="*/ 14 w 148"/>
                <a:gd name="T93" fmla="*/ 6 h 169"/>
                <a:gd name="T94" fmla="*/ 5 w 148"/>
                <a:gd name="T9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72 w 110"/>
                <a:gd name="T1" fmla="*/ 25 h 195"/>
                <a:gd name="T2" fmla="*/ 61 w 110"/>
                <a:gd name="T3" fmla="*/ 36 h 195"/>
                <a:gd name="T4" fmla="*/ 35 w 110"/>
                <a:gd name="T5" fmla="*/ 49 h 195"/>
                <a:gd name="T6" fmla="*/ 14 w 110"/>
                <a:gd name="T7" fmla="*/ 64 h 195"/>
                <a:gd name="T8" fmla="*/ 12 w 110"/>
                <a:gd name="T9" fmla="*/ 73 h 195"/>
                <a:gd name="T10" fmla="*/ 21 w 110"/>
                <a:gd name="T11" fmla="*/ 66 h 195"/>
                <a:gd name="T12" fmla="*/ 37 w 110"/>
                <a:gd name="T13" fmla="*/ 56 h 195"/>
                <a:gd name="T14" fmla="*/ 56 w 110"/>
                <a:gd name="T15" fmla="*/ 49 h 195"/>
                <a:gd name="T16" fmla="*/ 59 w 110"/>
                <a:gd name="T17" fmla="*/ 68 h 195"/>
                <a:gd name="T18" fmla="*/ 45 w 110"/>
                <a:gd name="T19" fmla="*/ 82 h 195"/>
                <a:gd name="T20" fmla="*/ 22 w 110"/>
                <a:gd name="T21" fmla="*/ 93 h 195"/>
                <a:gd name="T22" fmla="*/ 8 w 110"/>
                <a:gd name="T23" fmla="*/ 108 h 195"/>
                <a:gd name="T24" fmla="*/ 8 w 110"/>
                <a:gd name="T25" fmla="*/ 118 h 195"/>
                <a:gd name="T26" fmla="*/ 14 w 110"/>
                <a:gd name="T27" fmla="*/ 109 h 195"/>
                <a:gd name="T28" fmla="*/ 29 w 110"/>
                <a:gd name="T29" fmla="*/ 98 h 195"/>
                <a:gd name="T30" fmla="*/ 48 w 110"/>
                <a:gd name="T31" fmla="*/ 91 h 195"/>
                <a:gd name="T32" fmla="*/ 52 w 110"/>
                <a:gd name="T33" fmla="*/ 111 h 195"/>
                <a:gd name="T34" fmla="*/ 39 w 110"/>
                <a:gd name="T35" fmla="*/ 127 h 195"/>
                <a:gd name="T36" fmla="*/ 21 w 110"/>
                <a:gd name="T37" fmla="*/ 136 h 195"/>
                <a:gd name="T38" fmla="*/ 10 w 110"/>
                <a:gd name="T39" fmla="*/ 151 h 195"/>
                <a:gd name="T40" fmla="*/ 26 w 110"/>
                <a:gd name="T41" fmla="*/ 141 h 195"/>
                <a:gd name="T42" fmla="*/ 41 w 110"/>
                <a:gd name="T43" fmla="*/ 139 h 195"/>
                <a:gd name="T44" fmla="*/ 31 w 110"/>
                <a:gd name="T45" fmla="*/ 163 h 195"/>
                <a:gd name="T46" fmla="*/ 11 w 110"/>
                <a:gd name="T47" fmla="*/ 185 h 195"/>
                <a:gd name="T48" fmla="*/ 0 w 110"/>
                <a:gd name="T49" fmla="*/ 194 h 195"/>
                <a:gd name="T50" fmla="*/ 10 w 110"/>
                <a:gd name="T51" fmla="*/ 192 h 195"/>
                <a:gd name="T52" fmla="*/ 30 w 110"/>
                <a:gd name="T53" fmla="*/ 174 h 195"/>
                <a:gd name="T54" fmla="*/ 48 w 110"/>
                <a:gd name="T55" fmla="*/ 144 h 195"/>
                <a:gd name="T56" fmla="*/ 67 w 110"/>
                <a:gd name="T57" fmla="*/ 141 h 195"/>
                <a:gd name="T58" fmla="*/ 69 w 110"/>
                <a:gd name="T59" fmla="*/ 163 h 195"/>
                <a:gd name="T60" fmla="*/ 73 w 110"/>
                <a:gd name="T61" fmla="*/ 165 h 195"/>
                <a:gd name="T62" fmla="*/ 78 w 110"/>
                <a:gd name="T63" fmla="*/ 155 h 195"/>
                <a:gd name="T64" fmla="*/ 69 w 110"/>
                <a:gd name="T65" fmla="*/ 134 h 195"/>
                <a:gd name="T66" fmla="*/ 63 w 110"/>
                <a:gd name="T67" fmla="*/ 116 h 195"/>
                <a:gd name="T68" fmla="*/ 67 w 110"/>
                <a:gd name="T69" fmla="*/ 88 h 195"/>
                <a:gd name="T70" fmla="*/ 72 w 110"/>
                <a:gd name="T71" fmla="*/ 86 h 195"/>
                <a:gd name="T72" fmla="*/ 91 w 110"/>
                <a:gd name="T73" fmla="*/ 98 h 195"/>
                <a:gd name="T74" fmla="*/ 100 w 110"/>
                <a:gd name="T75" fmla="*/ 125 h 195"/>
                <a:gd name="T76" fmla="*/ 103 w 110"/>
                <a:gd name="T77" fmla="*/ 119 h 195"/>
                <a:gd name="T78" fmla="*/ 100 w 110"/>
                <a:gd name="T79" fmla="*/ 101 h 195"/>
                <a:gd name="T80" fmla="*/ 85 w 110"/>
                <a:gd name="T81" fmla="*/ 81 h 195"/>
                <a:gd name="T82" fmla="*/ 71 w 110"/>
                <a:gd name="T83" fmla="*/ 67 h 195"/>
                <a:gd name="T84" fmla="*/ 76 w 110"/>
                <a:gd name="T85" fmla="*/ 48 h 195"/>
                <a:gd name="T86" fmla="*/ 102 w 110"/>
                <a:gd name="T87" fmla="*/ 60 h 195"/>
                <a:gd name="T88" fmla="*/ 109 w 110"/>
                <a:gd name="T89" fmla="*/ 76 h 195"/>
                <a:gd name="T90" fmla="*/ 107 w 110"/>
                <a:gd name="T91" fmla="*/ 59 h 195"/>
                <a:gd name="T92" fmla="*/ 82 w 110"/>
                <a:gd name="T93" fmla="*/ 36 h 195"/>
                <a:gd name="T94" fmla="*/ 82 w 110"/>
                <a:gd name="T95" fmla="*/ 12 h 195"/>
                <a:gd name="T96" fmla="*/ 77 w 110"/>
                <a:gd name="T9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52 w 177"/>
                <a:gd name="T1" fmla="*/ 5 h 101"/>
                <a:gd name="T2" fmla="*/ 137 w 177"/>
                <a:gd name="T3" fmla="*/ 11 h 101"/>
                <a:gd name="T4" fmla="*/ 119 w 177"/>
                <a:gd name="T5" fmla="*/ 19 h 101"/>
                <a:gd name="T6" fmla="*/ 107 w 177"/>
                <a:gd name="T7" fmla="*/ 25 h 101"/>
                <a:gd name="T8" fmla="*/ 101 w 177"/>
                <a:gd name="T9" fmla="*/ 25 h 101"/>
                <a:gd name="T10" fmla="*/ 91 w 177"/>
                <a:gd name="T11" fmla="*/ 20 h 101"/>
                <a:gd name="T12" fmla="*/ 78 w 177"/>
                <a:gd name="T13" fmla="*/ 18 h 101"/>
                <a:gd name="T14" fmla="*/ 66 w 177"/>
                <a:gd name="T15" fmla="*/ 18 h 101"/>
                <a:gd name="T16" fmla="*/ 57 w 177"/>
                <a:gd name="T17" fmla="*/ 21 h 101"/>
                <a:gd name="T18" fmla="*/ 61 w 177"/>
                <a:gd name="T19" fmla="*/ 22 h 101"/>
                <a:gd name="T20" fmla="*/ 72 w 177"/>
                <a:gd name="T21" fmla="*/ 23 h 101"/>
                <a:gd name="T22" fmla="*/ 91 w 177"/>
                <a:gd name="T23" fmla="*/ 32 h 101"/>
                <a:gd name="T24" fmla="*/ 93 w 177"/>
                <a:gd name="T25" fmla="*/ 40 h 101"/>
                <a:gd name="T26" fmla="*/ 83 w 177"/>
                <a:gd name="T27" fmla="*/ 49 h 101"/>
                <a:gd name="T28" fmla="*/ 72 w 177"/>
                <a:gd name="T29" fmla="*/ 50 h 101"/>
                <a:gd name="T30" fmla="*/ 57 w 177"/>
                <a:gd name="T31" fmla="*/ 48 h 101"/>
                <a:gd name="T32" fmla="*/ 41 w 177"/>
                <a:gd name="T33" fmla="*/ 45 h 101"/>
                <a:gd name="T34" fmla="*/ 28 w 177"/>
                <a:gd name="T35" fmla="*/ 46 h 101"/>
                <a:gd name="T36" fmla="*/ 28 w 177"/>
                <a:gd name="T37" fmla="*/ 48 h 101"/>
                <a:gd name="T38" fmla="*/ 39 w 177"/>
                <a:gd name="T39" fmla="*/ 50 h 101"/>
                <a:gd name="T40" fmla="*/ 50 w 177"/>
                <a:gd name="T41" fmla="*/ 52 h 101"/>
                <a:gd name="T42" fmla="*/ 61 w 177"/>
                <a:gd name="T43" fmla="*/ 56 h 101"/>
                <a:gd name="T44" fmla="*/ 60 w 177"/>
                <a:gd name="T45" fmla="*/ 64 h 101"/>
                <a:gd name="T46" fmla="*/ 45 w 177"/>
                <a:gd name="T47" fmla="*/ 73 h 101"/>
                <a:gd name="T48" fmla="*/ 28 w 177"/>
                <a:gd name="T49" fmla="*/ 79 h 101"/>
                <a:gd name="T50" fmla="*/ 12 w 177"/>
                <a:gd name="T51" fmla="*/ 81 h 101"/>
                <a:gd name="T52" fmla="*/ 2 w 177"/>
                <a:gd name="T53" fmla="*/ 81 h 101"/>
                <a:gd name="T54" fmla="*/ 1 w 177"/>
                <a:gd name="T55" fmla="*/ 83 h 101"/>
                <a:gd name="T56" fmla="*/ 11 w 177"/>
                <a:gd name="T57" fmla="*/ 85 h 101"/>
                <a:gd name="T58" fmla="*/ 27 w 177"/>
                <a:gd name="T59" fmla="*/ 83 h 101"/>
                <a:gd name="T60" fmla="*/ 47 w 177"/>
                <a:gd name="T61" fmla="*/ 80 h 101"/>
                <a:gd name="T62" fmla="*/ 65 w 177"/>
                <a:gd name="T63" fmla="*/ 72 h 101"/>
                <a:gd name="T64" fmla="*/ 78 w 177"/>
                <a:gd name="T65" fmla="*/ 73 h 101"/>
                <a:gd name="T66" fmla="*/ 77 w 177"/>
                <a:gd name="T67" fmla="*/ 89 h 101"/>
                <a:gd name="T68" fmla="*/ 70 w 177"/>
                <a:gd name="T69" fmla="*/ 100 h 101"/>
                <a:gd name="T70" fmla="*/ 73 w 177"/>
                <a:gd name="T71" fmla="*/ 101 h 101"/>
                <a:gd name="T72" fmla="*/ 81 w 177"/>
                <a:gd name="T73" fmla="*/ 94 h 101"/>
                <a:gd name="T74" fmla="*/ 86 w 177"/>
                <a:gd name="T75" fmla="*/ 74 h 101"/>
                <a:gd name="T76" fmla="*/ 93 w 177"/>
                <a:gd name="T77" fmla="*/ 56 h 101"/>
                <a:gd name="T78" fmla="*/ 109 w 177"/>
                <a:gd name="T79" fmla="*/ 40 h 101"/>
                <a:gd name="T80" fmla="*/ 123 w 177"/>
                <a:gd name="T81" fmla="*/ 43 h 101"/>
                <a:gd name="T82" fmla="*/ 125 w 177"/>
                <a:gd name="T83" fmla="*/ 64 h 101"/>
                <a:gd name="T84" fmla="*/ 122 w 177"/>
                <a:gd name="T85" fmla="*/ 76 h 101"/>
                <a:gd name="T86" fmla="*/ 125 w 177"/>
                <a:gd name="T87" fmla="*/ 78 h 101"/>
                <a:gd name="T88" fmla="*/ 131 w 177"/>
                <a:gd name="T89" fmla="*/ 66 h 101"/>
                <a:gd name="T90" fmla="*/ 132 w 177"/>
                <a:gd name="T91" fmla="*/ 43 h 101"/>
                <a:gd name="T92" fmla="*/ 132 w 177"/>
                <a:gd name="T93" fmla="*/ 27 h 101"/>
                <a:gd name="T94" fmla="*/ 144 w 177"/>
                <a:gd name="T95" fmla="*/ 19 h 101"/>
                <a:gd name="T96" fmla="*/ 160 w 177"/>
                <a:gd name="T97" fmla="*/ 10 h 101"/>
                <a:gd name="T98" fmla="*/ 172 w 177"/>
                <a:gd name="T99" fmla="*/ 4 h 101"/>
                <a:gd name="T100" fmla="*/ 174 w 177"/>
                <a:gd name="T101" fmla="*/ 0 h 101"/>
                <a:gd name="T102" fmla="*/ 161 w 177"/>
                <a:gd name="T10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2 w 16"/>
                <a:gd name="T1" fmla="*/ 1 h 17"/>
                <a:gd name="T2" fmla="*/ 7 w 16"/>
                <a:gd name="T3" fmla="*/ 0 h 17"/>
                <a:gd name="T4" fmla="*/ 11 w 16"/>
                <a:gd name="T5" fmla="*/ 0 h 17"/>
                <a:gd name="T6" fmla="*/ 14 w 16"/>
                <a:gd name="T7" fmla="*/ 1 h 17"/>
                <a:gd name="T8" fmla="*/ 15 w 16"/>
                <a:gd name="T9" fmla="*/ 5 h 17"/>
                <a:gd name="T10" fmla="*/ 16 w 16"/>
                <a:gd name="T11" fmla="*/ 8 h 17"/>
                <a:gd name="T12" fmla="*/ 16 w 16"/>
                <a:gd name="T13" fmla="*/ 12 h 17"/>
                <a:gd name="T14" fmla="*/ 15 w 16"/>
                <a:gd name="T15" fmla="*/ 14 h 17"/>
                <a:gd name="T16" fmla="*/ 14 w 16"/>
                <a:gd name="T17" fmla="*/ 16 h 17"/>
                <a:gd name="T18" fmla="*/ 12 w 16"/>
                <a:gd name="T19" fmla="*/ 17 h 17"/>
                <a:gd name="T20" fmla="*/ 9 w 16"/>
                <a:gd name="T21" fmla="*/ 17 h 17"/>
                <a:gd name="T22" fmla="*/ 6 w 16"/>
                <a:gd name="T23" fmla="*/ 16 h 17"/>
                <a:gd name="T24" fmla="*/ 2 w 16"/>
                <a:gd name="T25" fmla="*/ 14 h 17"/>
                <a:gd name="T26" fmla="*/ 1 w 16"/>
                <a:gd name="T27" fmla="*/ 10 h 17"/>
                <a:gd name="T28" fmla="*/ 0 w 16"/>
                <a:gd name="T29" fmla="*/ 6 h 17"/>
                <a:gd name="T30" fmla="*/ 0 w 16"/>
                <a:gd name="T31" fmla="*/ 2 h 17"/>
                <a:gd name="T32" fmla="*/ 2 w 16"/>
                <a:gd name="T3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2 h 12"/>
                <a:gd name="T2" fmla="*/ 4 w 14"/>
                <a:gd name="T3" fmla="*/ 0 h 12"/>
                <a:gd name="T4" fmla="*/ 7 w 14"/>
                <a:gd name="T5" fmla="*/ 0 h 12"/>
                <a:gd name="T6" fmla="*/ 10 w 14"/>
                <a:gd name="T7" fmla="*/ 2 h 12"/>
                <a:gd name="T8" fmla="*/ 12 w 14"/>
                <a:gd name="T9" fmla="*/ 3 h 12"/>
                <a:gd name="T10" fmla="*/ 14 w 14"/>
                <a:gd name="T11" fmla="*/ 5 h 12"/>
                <a:gd name="T12" fmla="*/ 14 w 14"/>
                <a:gd name="T13" fmla="*/ 6 h 12"/>
                <a:gd name="T14" fmla="*/ 12 w 14"/>
                <a:gd name="T15" fmla="*/ 8 h 12"/>
                <a:gd name="T16" fmla="*/ 11 w 14"/>
                <a:gd name="T17" fmla="*/ 11 h 12"/>
                <a:gd name="T18" fmla="*/ 9 w 14"/>
                <a:gd name="T19" fmla="*/ 12 h 12"/>
                <a:gd name="T20" fmla="*/ 5 w 14"/>
                <a:gd name="T21" fmla="*/ 12 h 12"/>
                <a:gd name="T22" fmla="*/ 2 w 14"/>
                <a:gd name="T23" fmla="*/ 11 h 12"/>
                <a:gd name="T24" fmla="*/ 1 w 14"/>
                <a:gd name="T25" fmla="*/ 10 h 12"/>
                <a:gd name="T26" fmla="*/ 1 w 14"/>
                <a:gd name="T27" fmla="*/ 8 h 12"/>
                <a:gd name="T28" fmla="*/ 0 w 14"/>
                <a:gd name="T29" fmla="*/ 7 h 12"/>
                <a:gd name="T30" fmla="*/ 0 w 14"/>
                <a:gd name="T31" fmla="*/ 4 h 12"/>
                <a:gd name="T32" fmla="*/ 1 w 14"/>
                <a:gd name="T3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2 w 18"/>
                <a:gd name="T1" fmla="*/ 5 h 17"/>
                <a:gd name="T2" fmla="*/ 5 w 18"/>
                <a:gd name="T3" fmla="*/ 1 h 17"/>
                <a:gd name="T4" fmla="*/ 9 w 18"/>
                <a:gd name="T5" fmla="*/ 0 h 17"/>
                <a:gd name="T6" fmla="*/ 11 w 18"/>
                <a:gd name="T7" fmla="*/ 0 h 17"/>
                <a:gd name="T8" fmla="*/ 15 w 18"/>
                <a:gd name="T9" fmla="*/ 2 h 17"/>
                <a:gd name="T10" fmla="*/ 17 w 18"/>
                <a:gd name="T11" fmla="*/ 5 h 17"/>
                <a:gd name="T12" fmla="*/ 18 w 18"/>
                <a:gd name="T13" fmla="*/ 8 h 17"/>
                <a:gd name="T14" fmla="*/ 18 w 18"/>
                <a:gd name="T15" fmla="*/ 12 h 17"/>
                <a:gd name="T16" fmla="*/ 16 w 18"/>
                <a:gd name="T17" fmla="*/ 14 h 17"/>
                <a:gd name="T18" fmla="*/ 13 w 18"/>
                <a:gd name="T19" fmla="*/ 16 h 17"/>
                <a:gd name="T20" fmla="*/ 10 w 18"/>
                <a:gd name="T21" fmla="*/ 17 h 17"/>
                <a:gd name="T22" fmla="*/ 5 w 18"/>
                <a:gd name="T23" fmla="*/ 17 h 17"/>
                <a:gd name="T24" fmla="*/ 3 w 18"/>
                <a:gd name="T25" fmla="*/ 16 h 17"/>
                <a:gd name="T26" fmla="*/ 1 w 18"/>
                <a:gd name="T27" fmla="*/ 13 h 17"/>
                <a:gd name="T28" fmla="*/ 0 w 18"/>
                <a:gd name="T29" fmla="*/ 10 h 17"/>
                <a:gd name="T30" fmla="*/ 0 w 18"/>
                <a:gd name="T31" fmla="*/ 7 h 17"/>
                <a:gd name="T32" fmla="*/ 2 w 18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0 w 20"/>
                <a:gd name="T1" fmla="*/ 0 h 20"/>
                <a:gd name="T2" fmla="*/ 15 w 20"/>
                <a:gd name="T3" fmla="*/ 1 h 20"/>
                <a:gd name="T4" fmla="*/ 18 w 20"/>
                <a:gd name="T5" fmla="*/ 2 h 20"/>
                <a:gd name="T6" fmla="*/ 20 w 20"/>
                <a:gd name="T7" fmla="*/ 6 h 20"/>
                <a:gd name="T8" fmla="*/ 20 w 20"/>
                <a:gd name="T9" fmla="*/ 9 h 20"/>
                <a:gd name="T10" fmla="*/ 19 w 20"/>
                <a:gd name="T11" fmla="*/ 14 h 20"/>
                <a:gd name="T12" fmla="*/ 18 w 20"/>
                <a:gd name="T13" fmla="*/ 17 h 20"/>
                <a:gd name="T14" fmla="*/ 15 w 20"/>
                <a:gd name="T15" fmla="*/ 20 h 20"/>
                <a:gd name="T16" fmla="*/ 11 w 20"/>
                <a:gd name="T17" fmla="*/ 20 h 20"/>
                <a:gd name="T18" fmla="*/ 7 w 20"/>
                <a:gd name="T19" fmla="*/ 19 h 20"/>
                <a:gd name="T20" fmla="*/ 3 w 20"/>
                <a:gd name="T21" fmla="*/ 17 h 20"/>
                <a:gd name="T22" fmla="*/ 1 w 20"/>
                <a:gd name="T23" fmla="*/ 15 h 20"/>
                <a:gd name="T24" fmla="*/ 0 w 20"/>
                <a:gd name="T25" fmla="*/ 12 h 20"/>
                <a:gd name="T26" fmla="*/ 1 w 20"/>
                <a:gd name="T27" fmla="*/ 8 h 20"/>
                <a:gd name="T28" fmla="*/ 2 w 20"/>
                <a:gd name="T29" fmla="*/ 4 h 20"/>
                <a:gd name="T30" fmla="*/ 5 w 20"/>
                <a:gd name="T31" fmla="*/ 1 h 20"/>
                <a:gd name="T32" fmla="*/ 10 w 20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11 h 19"/>
                <a:gd name="T2" fmla="*/ 0 w 21"/>
                <a:gd name="T3" fmla="*/ 6 h 19"/>
                <a:gd name="T4" fmla="*/ 3 w 21"/>
                <a:gd name="T5" fmla="*/ 3 h 19"/>
                <a:gd name="T6" fmla="*/ 6 w 21"/>
                <a:gd name="T7" fmla="*/ 2 h 19"/>
                <a:gd name="T8" fmla="*/ 11 w 21"/>
                <a:gd name="T9" fmla="*/ 0 h 19"/>
                <a:gd name="T10" fmla="*/ 14 w 21"/>
                <a:gd name="T11" fmla="*/ 0 h 19"/>
                <a:gd name="T12" fmla="*/ 18 w 21"/>
                <a:gd name="T13" fmla="*/ 2 h 19"/>
                <a:gd name="T14" fmla="*/ 20 w 21"/>
                <a:gd name="T15" fmla="*/ 4 h 19"/>
                <a:gd name="T16" fmla="*/ 21 w 21"/>
                <a:gd name="T17" fmla="*/ 6 h 19"/>
                <a:gd name="T18" fmla="*/ 21 w 21"/>
                <a:gd name="T19" fmla="*/ 10 h 19"/>
                <a:gd name="T20" fmla="*/ 20 w 21"/>
                <a:gd name="T21" fmla="*/ 13 h 19"/>
                <a:gd name="T22" fmla="*/ 18 w 21"/>
                <a:gd name="T23" fmla="*/ 17 h 19"/>
                <a:gd name="T24" fmla="*/ 14 w 21"/>
                <a:gd name="T25" fmla="*/ 19 h 19"/>
                <a:gd name="T26" fmla="*/ 11 w 21"/>
                <a:gd name="T27" fmla="*/ 19 h 19"/>
                <a:gd name="T28" fmla="*/ 6 w 21"/>
                <a:gd name="T29" fmla="*/ 18 h 19"/>
                <a:gd name="T30" fmla="*/ 3 w 21"/>
                <a:gd name="T31" fmla="*/ 14 h 19"/>
                <a:gd name="T32" fmla="*/ 0 w 21"/>
                <a:gd name="T3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1 h 16"/>
                <a:gd name="T2" fmla="*/ 0 w 18"/>
                <a:gd name="T3" fmla="*/ 7 h 16"/>
                <a:gd name="T4" fmla="*/ 3 w 18"/>
                <a:gd name="T5" fmla="*/ 4 h 16"/>
                <a:gd name="T6" fmla="*/ 5 w 18"/>
                <a:gd name="T7" fmla="*/ 1 h 16"/>
                <a:gd name="T8" fmla="*/ 8 w 18"/>
                <a:gd name="T9" fmla="*/ 0 h 16"/>
                <a:gd name="T10" fmla="*/ 12 w 18"/>
                <a:gd name="T11" fmla="*/ 0 h 16"/>
                <a:gd name="T12" fmla="*/ 15 w 18"/>
                <a:gd name="T13" fmla="*/ 1 h 16"/>
                <a:gd name="T14" fmla="*/ 16 w 18"/>
                <a:gd name="T15" fmla="*/ 5 h 16"/>
                <a:gd name="T16" fmla="*/ 18 w 18"/>
                <a:gd name="T17" fmla="*/ 7 h 16"/>
                <a:gd name="T18" fmla="*/ 16 w 18"/>
                <a:gd name="T19" fmla="*/ 11 h 16"/>
                <a:gd name="T20" fmla="*/ 15 w 18"/>
                <a:gd name="T21" fmla="*/ 13 h 16"/>
                <a:gd name="T22" fmla="*/ 13 w 18"/>
                <a:gd name="T23" fmla="*/ 15 h 16"/>
                <a:gd name="T24" fmla="*/ 11 w 18"/>
                <a:gd name="T25" fmla="*/ 16 h 16"/>
                <a:gd name="T26" fmla="*/ 7 w 18"/>
                <a:gd name="T27" fmla="*/ 16 h 16"/>
                <a:gd name="T28" fmla="*/ 4 w 18"/>
                <a:gd name="T29" fmla="*/ 15 h 16"/>
                <a:gd name="T30" fmla="*/ 0 w 18"/>
                <a:gd name="T31" fmla="*/ 14 h 16"/>
                <a:gd name="T32" fmla="*/ 0 w 18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9 h 17"/>
                <a:gd name="T2" fmla="*/ 1 w 18"/>
                <a:gd name="T3" fmla="*/ 6 h 17"/>
                <a:gd name="T4" fmla="*/ 2 w 18"/>
                <a:gd name="T5" fmla="*/ 3 h 17"/>
                <a:gd name="T6" fmla="*/ 4 w 18"/>
                <a:gd name="T7" fmla="*/ 1 h 17"/>
                <a:gd name="T8" fmla="*/ 8 w 18"/>
                <a:gd name="T9" fmla="*/ 0 h 17"/>
                <a:gd name="T10" fmla="*/ 11 w 18"/>
                <a:gd name="T11" fmla="*/ 0 h 17"/>
                <a:gd name="T12" fmla="*/ 15 w 18"/>
                <a:gd name="T13" fmla="*/ 1 h 17"/>
                <a:gd name="T14" fmla="*/ 17 w 18"/>
                <a:gd name="T15" fmla="*/ 3 h 17"/>
                <a:gd name="T16" fmla="*/ 18 w 18"/>
                <a:gd name="T17" fmla="*/ 5 h 17"/>
                <a:gd name="T18" fmla="*/ 18 w 18"/>
                <a:gd name="T19" fmla="*/ 9 h 17"/>
                <a:gd name="T20" fmla="*/ 17 w 18"/>
                <a:gd name="T21" fmla="*/ 12 h 17"/>
                <a:gd name="T22" fmla="*/ 15 w 18"/>
                <a:gd name="T23" fmla="*/ 16 h 17"/>
                <a:gd name="T24" fmla="*/ 11 w 18"/>
                <a:gd name="T25" fmla="*/ 17 h 17"/>
                <a:gd name="T26" fmla="*/ 8 w 18"/>
                <a:gd name="T27" fmla="*/ 17 h 17"/>
                <a:gd name="T28" fmla="*/ 4 w 18"/>
                <a:gd name="T29" fmla="*/ 16 h 17"/>
                <a:gd name="T30" fmla="*/ 1 w 18"/>
                <a:gd name="T31" fmla="*/ 12 h 17"/>
                <a:gd name="T32" fmla="*/ 0 w 18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4 w 132"/>
                <a:gd name="T1" fmla="*/ 38 h 134"/>
                <a:gd name="T2" fmla="*/ 21 w 132"/>
                <a:gd name="T3" fmla="*/ 64 h 134"/>
                <a:gd name="T4" fmla="*/ 33 w 132"/>
                <a:gd name="T5" fmla="*/ 62 h 134"/>
                <a:gd name="T6" fmla="*/ 43 w 132"/>
                <a:gd name="T7" fmla="*/ 71 h 134"/>
                <a:gd name="T8" fmla="*/ 46 w 132"/>
                <a:gd name="T9" fmla="*/ 78 h 134"/>
                <a:gd name="T10" fmla="*/ 35 w 132"/>
                <a:gd name="T11" fmla="*/ 76 h 134"/>
                <a:gd name="T12" fmla="*/ 28 w 132"/>
                <a:gd name="T13" fmla="*/ 74 h 134"/>
                <a:gd name="T14" fmla="*/ 19 w 132"/>
                <a:gd name="T15" fmla="*/ 68 h 134"/>
                <a:gd name="T16" fmla="*/ 3 w 132"/>
                <a:gd name="T17" fmla="*/ 75 h 134"/>
                <a:gd name="T18" fmla="*/ 2 w 132"/>
                <a:gd name="T19" fmla="*/ 92 h 134"/>
                <a:gd name="T20" fmla="*/ 5 w 132"/>
                <a:gd name="T21" fmla="*/ 100 h 134"/>
                <a:gd name="T22" fmla="*/ 27 w 132"/>
                <a:gd name="T23" fmla="*/ 103 h 134"/>
                <a:gd name="T24" fmla="*/ 38 w 132"/>
                <a:gd name="T25" fmla="*/ 97 h 134"/>
                <a:gd name="T26" fmla="*/ 38 w 132"/>
                <a:gd name="T27" fmla="*/ 104 h 134"/>
                <a:gd name="T28" fmla="*/ 32 w 132"/>
                <a:gd name="T29" fmla="*/ 129 h 134"/>
                <a:gd name="T30" fmla="*/ 53 w 132"/>
                <a:gd name="T31" fmla="*/ 131 h 134"/>
                <a:gd name="T32" fmla="*/ 63 w 132"/>
                <a:gd name="T33" fmla="*/ 113 h 134"/>
                <a:gd name="T34" fmla="*/ 56 w 132"/>
                <a:gd name="T35" fmla="*/ 98 h 134"/>
                <a:gd name="T36" fmla="*/ 60 w 132"/>
                <a:gd name="T37" fmla="*/ 93 h 134"/>
                <a:gd name="T38" fmla="*/ 64 w 132"/>
                <a:gd name="T39" fmla="*/ 100 h 134"/>
                <a:gd name="T40" fmla="*/ 71 w 132"/>
                <a:gd name="T41" fmla="*/ 114 h 134"/>
                <a:gd name="T42" fmla="*/ 89 w 132"/>
                <a:gd name="T43" fmla="*/ 113 h 134"/>
                <a:gd name="T44" fmla="*/ 105 w 132"/>
                <a:gd name="T45" fmla="*/ 117 h 134"/>
                <a:gd name="T46" fmla="*/ 120 w 132"/>
                <a:gd name="T47" fmla="*/ 108 h 134"/>
                <a:gd name="T48" fmla="*/ 124 w 132"/>
                <a:gd name="T49" fmla="*/ 99 h 134"/>
                <a:gd name="T50" fmla="*/ 120 w 132"/>
                <a:gd name="T51" fmla="*/ 93 h 134"/>
                <a:gd name="T52" fmla="*/ 103 w 132"/>
                <a:gd name="T53" fmla="*/ 85 h 134"/>
                <a:gd name="T54" fmla="*/ 91 w 132"/>
                <a:gd name="T55" fmla="*/ 82 h 134"/>
                <a:gd name="T56" fmla="*/ 97 w 132"/>
                <a:gd name="T57" fmla="*/ 69 h 134"/>
                <a:gd name="T58" fmla="*/ 113 w 132"/>
                <a:gd name="T59" fmla="*/ 63 h 134"/>
                <a:gd name="T60" fmla="*/ 129 w 132"/>
                <a:gd name="T61" fmla="*/ 54 h 134"/>
                <a:gd name="T62" fmla="*/ 129 w 132"/>
                <a:gd name="T63" fmla="*/ 38 h 134"/>
                <a:gd name="T64" fmla="*/ 114 w 132"/>
                <a:gd name="T65" fmla="*/ 29 h 134"/>
                <a:gd name="T66" fmla="*/ 98 w 132"/>
                <a:gd name="T67" fmla="*/ 37 h 134"/>
                <a:gd name="T68" fmla="*/ 98 w 132"/>
                <a:gd name="T69" fmla="*/ 47 h 134"/>
                <a:gd name="T70" fmla="*/ 83 w 132"/>
                <a:gd name="T71" fmla="*/ 60 h 134"/>
                <a:gd name="T72" fmla="*/ 78 w 132"/>
                <a:gd name="T73" fmla="*/ 59 h 134"/>
                <a:gd name="T74" fmla="*/ 75 w 132"/>
                <a:gd name="T75" fmla="*/ 51 h 134"/>
                <a:gd name="T76" fmla="*/ 80 w 132"/>
                <a:gd name="T77" fmla="*/ 36 h 134"/>
                <a:gd name="T78" fmla="*/ 93 w 132"/>
                <a:gd name="T79" fmla="*/ 19 h 134"/>
                <a:gd name="T80" fmla="*/ 84 w 132"/>
                <a:gd name="T81" fmla="*/ 2 h 134"/>
                <a:gd name="T82" fmla="*/ 67 w 132"/>
                <a:gd name="T83" fmla="*/ 1 h 134"/>
                <a:gd name="T84" fmla="*/ 57 w 132"/>
                <a:gd name="T85" fmla="*/ 8 h 134"/>
                <a:gd name="T86" fmla="*/ 52 w 132"/>
                <a:gd name="T87" fmla="*/ 16 h 134"/>
                <a:gd name="T88" fmla="*/ 57 w 132"/>
                <a:gd name="T89" fmla="*/ 29 h 134"/>
                <a:gd name="T90" fmla="*/ 64 w 132"/>
                <a:gd name="T91" fmla="*/ 40 h 134"/>
                <a:gd name="T92" fmla="*/ 63 w 132"/>
                <a:gd name="T93" fmla="*/ 53 h 134"/>
                <a:gd name="T94" fmla="*/ 56 w 132"/>
                <a:gd name="T95" fmla="*/ 55 h 134"/>
                <a:gd name="T96" fmla="*/ 48 w 132"/>
                <a:gd name="T97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34 w 135"/>
                <a:gd name="T1" fmla="*/ 0 h 235"/>
                <a:gd name="T2" fmla="*/ 124 w 135"/>
                <a:gd name="T3" fmla="*/ 15 h 235"/>
                <a:gd name="T4" fmla="*/ 111 w 135"/>
                <a:gd name="T5" fmla="*/ 28 h 235"/>
                <a:gd name="T6" fmla="*/ 97 w 135"/>
                <a:gd name="T7" fmla="*/ 39 h 235"/>
                <a:gd name="T8" fmla="*/ 83 w 135"/>
                <a:gd name="T9" fmla="*/ 48 h 235"/>
                <a:gd name="T10" fmla="*/ 68 w 135"/>
                <a:gd name="T11" fmla="*/ 53 h 235"/>
                <a:gd name="T12" fmla="*/ 53 w 135"/>
                <a:gd name="T13" fmla="*/ 58 h 235"/>
                <a:gd name="T14" fmla="*/ 39 w 135"/>
                <a:gd name="T15" fmla="*/ 60 h 235"/>
                <a:gd name="T16" fmla="*/ 26 w 135"/>
                <a:gd name="T17" fmla="*/ 60 h 235"/>
                <a:gd name="T18" fmla="*/ 26 w 135"/>
                <a:gd name="T19" fmla="*/ 72 h 235"/>
                <a:gd name="T20" fmla="*/ 23 w 135"/>
                <a:gd name="T21" fmla="*/ 84 h 235"/>
                <a:gd name="T22" fmla="*/ 15 w 135"/>
                <a:gd name="T23" fmla="*/ 98 h 235"/>
                <a:gd name="T24" fmla="*/ 0 w 135"/>
                <a:gd name="T25" fmla="*/ 109 h 235"/>
                <a:gd name="T26" fmla="*/ 10 w 135"/>
                <a:gd name="T27" fmla="*/ 124 h 235"/>
                <a:gd name="T28" fmla="*/ 15 w 135"/>
                <a:gd name="T29" fmla="*/ 142 h 235"/>
                <a:gd name="T30" fmla="*/ 16 w 135"/>
                <a:gd name="T31" fmla="*/ 162 h 235"/>
                <a:gd name="T32" fmla="*/ 10 w 135"/>
                <a:gd name="T33" fmla="*/ 178 h 235"/>
                <a:gd name="T34" fmla="*/ 15 w 135"/>
                <a:gd name="T35" fmla="*/ 180 h 235"/>
                <a:gd name="T36" fmla="*/ 22 w 135"/>
                <a:gd name="T37" fmla="*/ 184 h 235"/>
                <a:gd name="T38" fmla="*/ 30 w 135"/>
                <a:gd name="T39" fmla="*/ 187 h 235"/>
                <a:gd name="T40" fmla="*/ 39 w 135"/>
                <a:gd name="T41" fmla="*/ 193 h 235"/>
                <a:gd name="T42" fmla="*/ 48 w 135"/>
                <a:gd name="T43" fmla="*/ 201 h 235"/>
                <a:gd name="T44" fmla="*/ 56 w 135"/>
                <a:gd name="T45" fmla="*/ 210 h 235"/>
                <a:gd name="T46" fmla="*/ 61 w 135"/>
                <a:gd name="T47" fmla="*/ 222 h 235"/>
                <a:gd name="T48" fmla="*/ 66 w 135"/>
                <a:gd name="T49" fmla="*/ 235 h 235"/>
                <a:gd name="T50" fmla="*/ 69 w 135"/>
                <a:gd name="T51" fmla="*/ 227 h 235"/>
                <a:gd name="T52" fmla="*/ 74 w 135"/>
                <a:gd name="T53" fmla="*/ 218 h 235"/>
                <a:gd name="T54" fmla="*/ 80 w 135"/>
                <a:gd name="T55" fmla="*/ 210 h 235"/>
                <a:gd name="T56" fmla="*/ 86 w 135"/>
                <a:gd name="T57" fmla="*/ 202 h 235"/>
                <a:gd name="T58" fmla="*/ 94 w 135"/>
                <a:gd name="T59" fmla="*/ 194 h 235"/>
                <a:gd name="T60" fmla="*/ 103 w 135"/>
                <a:gd name="T61" fmla="*/ 188 h 235"/>
                <a:gd name="T62" fmla="*/ 112 w 135"/>
                <a:gd name="T63" fmla="*/ 185 h 235"/>
                <a:gd name="T64" fmla="*/ 122 w 135"/>
                <a:gd name="T65" fmla="*/ 182 h 235"/>
                <a:gd name="T66" fmla="*/ 118 w 135"/>
                <a:gd name="T67" fmla="*/ 172 h 235"/>
                <a:gd name="T68" fmla="*/ 114 w 135"/>
                <a:gd name="T69" fmla="*/ 158 h 235"/>
                <a:gd name="T70" fmla="*/ 117 w 135"/>
                <a:gd name="T71" fmla="*/ 144 h 235"/>
                <a:gd name="T72" fmla="*/ 126 w 135"/>
                <a:gd name="T73" fmla="*/ 128 h 235"/>
                <a:gd name="T74" fmla="*/ 117 w 135"/>
                <a:gd name="T75" fmla="*/ 103 h 235"/>
                <a:gd name="T76" fmla="*/ 114 w 135"/>
                <a:gd name="T77" fmla="*/ 79 h 235"/>
                <a:gd name="T78" fmla="*/ 115 w 135"/>
                <a:gd name="T79" fmla="*/ 57 h 235"/>
                <a:gd name="T80" fmla="*/ 118 w 135"/>
                <a:gd name="T81" fmla="*/ 41 h 235"/>
                <a:gd name="T82" fmla="*/ 121 w 135"/>
                <a:gd name="T83" fmla="*/ 31 h 235"/>
                <a:gd name="T84" fmla="*/ 126 w 135"/>
                <a:gd name="T85" fmla="*/ 21 h 235"/>
                <a:gd name="T86" fmla="*/ 130 w 135"/>
                <a:gd name="T87" fmla="*/ 12 h 235"/>
                <a:gd name="T88" fmla="*/ 134 w 135"/>
                <a:gd name="T89" fmla="*/ 7 h 235"/>
                <a:gd name="T90" fmla="*/ 135 w 135"/>
                <a:gd name="T91" fmla="*/ 6 h 235"/>
                <a:gd name="T92" fmla="*/ 135 w 135"/>
                <a:gd name="T93" fmla="*/ 4 h 235"/>
                <a:gd name="T94" fmla="*/ 134 w 135"/>
                <a:gd name="T95" fmla="*/ 3 h 235"/>
                <a:gd name="T96" fmla="*/ 134 w 135"/>
                <a:gd name="T97" fmla="*/ 3 h 235"/>
                <a:gd name="T98" fmla="*/ 134 w 135"/>
                <a:gd name="T9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3 h 194"/>
                <a:gd name="T4" fmla="*/ 95 w 253"/>
                <a:gd name="T5" fmla="*/ 7 h 194"/>
                <a:gd name="T6" fmla="*/ 83 w 253"/>
                <a:gd name="T7" fmla="*/ 11 h 194"/>
                <a:gd name="T8" fmla="*/ 69 w 253"/>
                <a:gd name="T9" fmla="*/ 15 h 194"/>
                <a:gd name="T10" fmla="*/ 54 w 253"/>
                <a:gd name="T11" fmla="*/ 20 h 194"/>
                <a:gd name="T12" fmla="*/ 40 w 253"/>
                <a:gd name="T13" fmla="*/ 24 h 194"/>
                <a:gd name="T14" fmla="*/ 27 w 253"/>
                <a:gd name="T15" fmla="*/ 26 h 194"/>
                <a:gd name="T16" fmla="*/ 16 w 253"/>
                <a:gd name="T17" fmla="*/ 27 h 194"/>
                <a:gd name="T18" fmla="*/ 11 w 253"/>
                <a:gd name="T19" fmla="*/ 26 h 194"/>
                <a:gd name="T20" fmla="*/ 7 w 253"/>
                <a:gd name="T21" fmla="*/ 26 h 194"/>
                <a:gd name="T22" fmla="*/ 2 w 253"/>
                <a:gd name="T23" fmla="*/ 25 h 194"/>
                <a:gd name="T24" fmla="*/ 0 w 253"/>
                <a:gd name="T25" fmla="*/ 25 h 194"/>
                <a:gd name="T26" fmla="*/ 13 w 253"/>
                <a:gd name="T27" fmla="*/ 33 h 194"/>
                <a:gd name="T28" fmla="*/ 26 w 253"/>
                <a:gd name="T29" fmla="*/ 44 h 194"/>
                <a:gd name="T30" fmla="*/ 36 w 253"/>
                <a:gd name="T31" fmla="*/ 58 h 194"/>
                <a:gd name="T32" fmla="*/ 47 w 253"/>
                <a:gd name="T33" fmla="*/ 73 h 194"/>
                <a:gd name="T34" fmla="*/ 55 w 253"/>
                <a:gd name="T35" fmla="*/ 90 h 194"/>
                <a:gd name="T36" fmla="*/ 62 w 253"/>
                <a:gd name="T37" fmla="*/ 109 h 194"/>
                <a:gd name="T38" fmla="*/ 66 w 253"/>
                <a:gd name="T39" fmla="*/ 127 h 194"/>
                <a:gd name="T40" fmla="*/ 70 w 253"/>
                <a:gd name="T41" fmla="*/ 146 h 194"/>
                <a:gd name="T42" fmla="*/ 77 w 253"/>
                <a:gd name="T43" fmla="*/ 146 h 194"/>
                <a:gd name="T44" fmla="*/ 85 w 253"/>
                <a:gd name="T45" fmla="*/ 148 h 194"/>
                <a:gd name="T46" fmla="*/ 94 w 253"/>
                <a:gd name="T47" fmla="*/ 153 h 194"/>
                <a:gd name="T48" fmla="*/ 104 w 253"/>
                <a:gd name="T49" fmla="*/ 157 h 194"/>
                <a:gd name="T50" fmla="*/ 114 w 253"/>
                <a:gd name="T51" fmla="*/ 165 h 194"/>
                <a:gd name="T52" fmla="*/ 123 w 253"/>
                <a:gd name="T53" fmla="*/ 173 h 194"/>
                <a:gd name="T54" fmla="*/ 131 w 253"/>
                <a:gd name="T55" fmla="*/ 184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3 h 194"/>
                <a:gd name="T62" fmla="*/ 165 w 253"/>
                <a:gd name="T63" fmla="*/ 178 h 194"/>
                <a:gd name="T64" fmla="*/ 179 w 253"/>
                <a:gd name="T65" fmla="*/ 175 h 194"/>
                <a:gd name="T66" fmla="*/ 195 w 253"/>
                <a:gd name="T67" fmla="*/ 173 h 194"/>
                <a:gd name="T68" fmla="*/ 214 w 253"/>
                <a:gd name="T69" fmla="*/ 175 h 194"/>
                <a:gd name="T70" fmla="*/ 232 w 253"/>
                <a:gd name="T71" fmla="*/ 180 h 194"/>
                <a:gd name="T72" fmla="*/ 253 w 253"/>
                <a:gd name="T73" fmla="*/ 188 h 194"/>
                <a:gd name="T74" fmla="*/ 247 w 253"/>
                <a:gd name="T75" fmla="*/ 180 h 194"/>
                <a:gd name="T76" fmla="*/ 240 w 253"/>
                <a:gd name="T77" fmla="*/ 172 h 194"/>
                <a:gd name="T78" fmla="*/ 236 w 253"/>
                <a:gd name="T79" fmla="*/ 162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20 h 194"/>
                <a:gd name="T86" fmla="*/ 235 w 253"/>
                <a:gd name="T87" fmla="*/ 103 h 194"/>
                <a:gd name="T88" fmla="*/ 243 w 253"/>
                <a:gd name="T89" fmla="*/ 84 h 194"/>
                <a:gd name="T90" fmla="*/ 231 w 253"/>
                <a:gd name="T91" fmla="*/ 81 h 194"/>
                <a:gd name="T92" fmla="*/ 218 w 253"/>
                <a:gd name="T93" fmla="*/ 78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7 h 194"/>
                <a:gd name="T100" fmla="*/ 180 w 253"/>
                <a:gd name="T101" fmla="*/ 44 h 194"/>
                <a:gd name="T102" fmla="*/ 177 w 253"/>
                <a:gd name="T103" fmla="*/ 30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5 h 194"/>
                <a:gd name="T110" fmla="*/ 155 w 253"/>
                <a:gd name="T111" fmla="*/ 15 h 194"/>
                <a:gd name="T112" fmla="*/ 148 w 253"/>
                <a:gd name="T113" fmla="*/ 15 h 194"/>
                <a:gd name="T114" fmla="*/ 140 w 253"/>
                <a:gd name="T115" fmla="*/ 14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87 w 222"/>
                <a:gd name="T1" fmla="*/ 133 h 274"/>
                <a:gd name="T2" fmla="*/ 158 w 222"/>
                <a:gd name="T3" fmla="*/ 135 h 274"/>
                <a:gd name="T4" fmla="*/ 120 w 222"/>
                <a:gd name="T5" fmla="*/ 148 h 274"/>
                <a:gd name="T6" fmla="*/ 85 w 222"/>
                <a:gd name="T7" fmla="*/ 179 h 274"/>
                <a:gd name="T8" fmla="*/ 64 w 222"/>
                <a:gd name="T9" fmla="*/ 228 h 274"/>
                <a:gd name="T10" fmla="*/ 49 w 222"/>
                <a:gd name="T11" fmla="*/ 258 h 274"/>
                <a:gd name="T12" fmla="*/ 34 w 222"/>
                <a:gd name="T13" fmla="*/ 265 h 274"/>
                <a:gd name="T14" fmla="*/ 24 w 222"/>
                <a:gd name="T15" fmla="*/ 267 h 274"/>
                <a:gd name="T16" fmla="*/ 13 w 222"/>
                <a:gd name="T17" fmla="*/ 270 h 274"/>
                <a:gd name="T18" fmla="*/ 4 w 222"/>
                <a:gd name="T19" fmla="*/ 273 h 274"/>
                <a:gd name="T20" fmla="*/ 1 w 222"/>
                <a:gd name="T21" fmla="*/ 273 h 274"/>
                <a:gd name="T22" fmla="*/ 0 w 222"/>
                <a:gd name="T23" fmla="*/ 271 h 274"/>
                <a:gd name="T24" fmla="*/ 18 w 222"/>
                <a:gd name="T25" fmla="*/ 262 h 274"/>
                <a:gd name="T26" fmla="*/ 42 w 222"/>
                <a:gd name="T27" fmla="*/ 234 h 274"/>
                <a:gd name="T28" fmla="*/ 52 w 222"/>
                <a:gd name="T29" fmla="*/ 201 h 274"/>
                <a:gd name="T30" fmla="*/ 55 w 222"/>
                <a:gd name="T31" fmla="*/ 172 h 274"/>
                <a:gd name="T32" fmla="*/ 54 w 222"/>
                <a:gd name="T33" fmla="*/ 152 h 274"/>
                <a:gd name="T34" fmla="*/ 49 w 222"/>
                <a:gd name="T35" fmla="*/ 130 h 274"/>
                <a:gd name="T36" fmla="*/ 52 w 222"/>
                <a:gd name="T37" fmla="*/ 116 h 274"/>
                <a:gd name="T38" fmla="*/ 70 w 222"/>
                <a:gd name="T39" fmla="*/ 104 h 274"/>
                <a:gd name="T40" fmla="*/ 86 w 222"/>
                <a:gd name="T41" fmla="*/ 84 h 274"/>
                <a:gd name="T42" fmla="*/ 92 w 222"/>
                <a:gd name="T43" fmla="*/ 61 h 274"/>
                <a:gd name="T44" fmla="*/ 97 w 222"/>
                <a:gd name="T45" fmla="*/ 47 h 274"/>
                <a:gd name="T46" fmla="*/ 123 w 222"/>
                <a:gd name="T47" fmla="*/ 39 h 274"/>
                <a:gd name="T48" fmla="*/ 150 w 222"/>
                <a:gd name="T49" fmla="*/ 25 h 274"/>
                <a:gd name="T50" fmla="*/ 173 w 222"/>
                <a:gd name="T51" fmla="*/ 8 h 274"/>
                <a:gd name="T52" fmla="*/ 180 w 222"/>
                <a:gd name="T53" fmla="*/ 10 h 274"/>
                <a:gd name="T54" fmla="*/ 184 w 222"/>
                <a:gd name="T55" fmla="*/ 37 h 274"/>
                <a:gd name="T56" fmla="*/ 194 w 222"/>
                <a:gd name="T57" fmla="*/ 62 h 274"/>
                <a:gd name="T58" fmla="*/ 211 w 222"/>
                <a:gd name="T59" fmla="*/ 83 h 274"/>
                <a:gd name="T60" fmla="*/ 215 w 222"/>
                <a:gd name="T61" fmla="*/ 91 h 274"/>
                <a:gd name="T62" fmla="*/ 201 w 222"/>
                <a:gd name="T63" fmla="*/ 97 h 274"/>
                <a:gd name="T64" fmla="*/ 191 w 222"/>
                <a:gd name="T65" fmla="*/ 107 h 274"/>
                <a:gd name="T66" fmla="*/ 190 w 222"/>
                <a:gd name="T67" fmla="*/ 1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70 w 131"/>
                <a:gd name="T1" fmla="*/ 261 h 265"/>
                <a:gd name="T2" fmla="*/ 61 w 131"/>
                <a:gd name="T3" fmla="*/ 253 h 265"/>
                <a:gd name="T4" fmla="*/ 48 w 131"/>
                <a:gd name="T5" fmla="*/ 253 h 265"/>
                <a:gd name="T6" fmla="*/ 41 w 131"/>
                <a:gd name="T7" fmla="*/ 250 h 265"/>
                <a:gd name="T8" fmla="*/ 43 w 131"/>
                <a:gd name="T9" fmla="*/ 243 h 265"/>
                <a:gd name="T10" fmla="*/ 51 w 131"/>
                <a:gd name="T11" fmla="*/ 234 h 265"/>
                <a:gd name="T12" fmla="*/ 63 w 131"/>
                <a:gd name="T13" fmla="*/ 231 h 265"/>
                <a:gd name="T14" fmla="*/ 75 w 131"/>
                <a:gd name="T15" fmla="*/ 227 h 265"/>
                <a:gd name="T16" fmla="*/ 81 w 131"/>
                <a:gd name="T17" fmla="*/ 220 h 265"/>
                <a:gd name="T18" fmla="*/ 82 w 131"/>
                <a:gd name="T19" fmla="*/ 214 h 265"/>
                <a:gd name="T20" fmla="*/ 81 w 131"/>
                <a:gd name="T21" fmla="*/ 209 h 265"/>
                <a:gd name="T22" fmla="*/ 78 w 131"/>
                <a:gd name="T23" fmla="*/ 204 h 265"/>
                <a:gd name="T24" fmla="*/ 71 w 131"/>
                <a:gd name="T25" fmla="*/ 198 h 265"/>
                <a:gd name="T26" fmla="*/ 58 w 131"/>
                <a:gd name="T27" fmla="*/ 198 h 265"/>
                <a:gd name="T28" fmla="*/ 48 w 131"/>
                <a:gd name="T29" fmla="*/ 205 h 265"/>
                <a:gd name="T30" fmla="*/ 47 w 131"/>
                <a:gd name="T31" fmla="*/ 212 h 265"/>
                <a:gd name="T32" fmla="*/ 44 w 131"/>
                <a:gd name="T33" fmla="*/ 220 h 265"/>
                <a:gd name="T34" fmla="*/ 33 w 131"/>
                <a:gd name="T35" fmla="*/ 228 h 265"/>
                <a:gd name="T36" fmla="*/ 30 w 131"/>
                <a:gd name="T37" fmla="*/ 228 h 265"/>
                <a:gd name="T38" fmla="*/ 25 w 131"/>
                <a:gd name="T39" fmla="*/ 224 h 265"/>
                <a:gd name="T40" fmla="*/ 25 w 131"/>
                <a:gd name="T41" fmla="*/ 219 h 265"/>
                <a:gd name="T42" fmla="*/ 29 w 131"/>
                <a:gd name="T43" fmla="*/ 208 h 265"/>
                <a:gd name="T44" fmla="*/ 34 w 131"/>
                <a:gd name="T45" fmla="*/ 200 h 265"/>
                <a:gd name="T46" fmla="*/ 41 w 131"/>
                <a:gd name="T47" fmla="*/ 192 h 265"/>
                <a:gd name="T48" fmla="*/ 43 w 131"/>
                <a:gd name="T49" fmla="*/ 185 h 265"/>
                <a:gd name="T50" fmla="*/ 43 w 131"/>
                <a:gd name="T51" fmla="*/ 182 h 265"/>
                <a:gd name="T52" fmla="*/ 40 w 131"/>
                <a:gd name="T53" fmla="*/ 176 h 265"/>
                <a:gd name="T54" fmla="*/ 33 w 131"/>
                <a:gd name="T55" fmla="*/ 170 h 265"/>
                <a:gd name="T56" fmla="*/ 24 w 131"/>
                <a:gd name="T57" fmla="*/ 168 h 265"/>
                <a:gd name="T58" fmla="*/ 17 w 131"/>
                <a:gd name="T59" fmla="*/ 169 h 265"/>
                <a:gd name="T60" fmla="*/ 13 w 131"/>
                <a:gd name="T61" fmla="*/ 171 h 265"/>
                <a:gd name="T62" fmla="*/ 8 w 131"/>
                <a:gd name="T63" fmla="*/ 175 h 265"/>
                <a:gd name="T64" fmla="*/ 0 w 131"/>
                <a:gd name="T65" fmla="*/ 152 h 265"/>
                <a:gd name="T66" fmla="*/ 11 w 131"/>
                <a:gd name="T67" fmla="*/ 100 h 265"/>
                <a:gd name="T68" fmla="*/ 47 w 131"/>
                <a:gd name="T69" fmla="*/ 53 h 265"/>
                <a:gd name="T70" fmla="*/ 92 w 131"/>
                <a:gd name="T71" fmla="*/ 18 h 265"/>
                <a:gd name="T72" fmla="*/ 117 w 131"/>
                <a:gd name="T73" fmla="*/ 4 h 265"/>
                <a:gd name="T74" fmla="*/ 131 w 131"/>
                <a:gd name="T75" fmla="*/ 0 h 265"/>
                <a:gd name="T76" fmla="*/ 120 w 131"/>
                <a:gd name="T77" fmla="*/ 16 h 265"/>
                <a:gd name="T78" fmla="*/ 107 w 131"/>
                <a:gd name="T79" fmla="*/ 46 h 265"/>
                <a:gd name="T80" fmla="*/ 107 w 131"/>
                <a:gd name="T81" fmla="*/ 72 h 265"/>
                <a:gd name="T82" fmla="*/ 114 w 131"/>
                <a:gd name="T83" fmla="*/ 98 h 265"/>
                <a:gd name="T84" fmla="*/ 122 w 131"/>
                <a:gd name="T85" fmla="*/ 125 h 265"/>
                <a:gd name="T86" fmla="*/ 127 w 131"/>
                <a:gd name="T87" fmla="*/ 147 h 265"/>
                <a:gd name="T88" fmla="*/ 128 w 131"/>
                <a:gd name="T89" fmla="*/ 167 h 265"/>
                <a:gd name="T90" fmla="*/ 125 w 131"/>
                <a:gd name="T91" fmla="*/ 196 h 265"/>
                <a:gd name="T92" fmla="*/ 115 w 131"/>
                <a:gd name="T93" fmla="*/ 229 h 265"/>
                <a:gd name="T94" fmla="*/ 91 w 131"/>
                <a:gd name="T95" fmla="*/ 25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296 w 640"/>
                <a:gd name="T1" fmla="*/ 383 h 450"/>
                <a:gd name="T2" fmla="*/ 261 w 640"/>
                <a:gd name="T3" fmla="*/ 445 h 450"/>
                <a:gd name="T4" fmla="*/ 232 w 640"/>
                <a:gd name="T5" fmla="*/ 393 h 450"/>
                <a:gd name="T6" fmla="*/ 194 w 640"/>
                <a:gd name="T7" fmla="*/ 352 h 450"/>
                <a:gd name="T8" fmla="*/ 182 w 640"/>
                <a:gd name="T9" fmla="*/ 257 h 450"/>
                <a:gd name="T10" fmla="*/ 208 w 640"/>
                <a:gd name="T11" fmla="*/ 213 h 450"/>
                <a:gd name="T12" fmla="*/ 230 w 640"/>
                <a:gd name="T13" fmla="*/ 167 h 450"/>
                <a:gd name="T14" fmla="*/ 215 w 640"/>
                <a:gd name="T15" fmla="*/ 176 h 450"/>
                <a:gd name="T16" fmla="*/ 198 w 640"/>
                <a:gd name="T17" fmla="*/ 216 h 450"/>
                <a:gd name="T18" fmla="*/ 132 w 640"/>
                <a:gd name="T19" fmla="*/ 269 h 450"/>
                <a:gd name="T20" fmla="*/ 80 w 640"/>
                <a:gd name="T21" fmla="*/ 274 h 450"/>
                <a:gd name="T22" fmla="*/ 48 w 640"/>
                <a:gd name="T23" fmla="*/ 262 h 450"/>
                <a:gd name="T24" fmla="*/ 0 w 640"/>
                <a:gd name="T25" fmla="*/ 241 h 450"/>
                <a:gd name="T26" fmla="*/ 40 w 640"/>
                <a:gd name="T27" fmla="*/ 226 h 450"/>
                <a:gd name="T28" fmla="*/ 75 w 640"/>
                <a:gd name="T29" fmla="*/ 183 h 450"/>
                <a:gd name="T30" fmla="*/ 145 w 640"/>
                <a:gd name="T31" fmla="*/ 138 h 450"/>
                <a:gd name="T32" fmla="*/ 188 w 640"/>
                <a:gd name="T33" fmla="*/ 139 h 450"/>
                <a:gd name="T34" fmla="*/ 196 w 640"/>
                <a:gd name="T35" fmla="*/ 143 h 450"/>
                <a:gd name="T36" fmla="*/ 186 w 640"/>
                <a:gd name="T37" fmla="*/ 167 h 450"/>
                <a:gd name="T38" fmla="*/ 192 w 640"/>
                <a:gd name="T39" fmla="*/ 171 h 450"/>
                <a:gd name="T40" fmla="*/ 215 w 640"/>
                <a:gd name="T41" fmla="*/ 167 h 450"/>
                <a:gd name="T42" fmla="*/ 212 w 640"/>
                <a:gd name="T43" fmla="*/ 138 h 450"/>
                <a:gd name="T44" fmla="*/ 219 w 640"/>
                <a:gd name="T45" fmla="*/ 137 h 450"/>
                <a:gd name="T46" fmla="*/ 232 w 640"/>
                <a:gd name="T47" fmla="*/ 154 h 450"/>
                <a:gd name="T48" fmla="*/ 261 w 640"/>
                <a:gd name="T49" fmla="*/ 157 h 450"/>
                <a:gd name="T50" fmla="*/ 283 w 640"/>
                <a:gd name="T51" fmla="*/ 140 h 450"/>
                <a:gd name="T52" fmla="*/ 308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1 h 450"/>
                <a:gd name="T66" fmla="*/ 622 w 640"/>
                <a:gd name="T67" fmla="*/ 56 h 450"/>
                <a:gd name="T68" fmla="*/ 553 w 640"/>
                <a:gd name="T69" fmla="*/ 140 h 450"/>
                <a:gd name="T70" fmla="*/ 492 w 640"/>
                <a:gd name="T71" fmla="*/ 168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2 h 450"/>
                <a:gd name="T78" fmla="*/ 308 w 640"/>
                <a:gd name="T79" fmla="*/ 145 h 450"/>
                <a:gd name="T80" fmla="*/ 283 w 640"/>
                <a:gd name="T81" fmla="*/ 152 h 450"/>
                <a:gd name="T82" fmla="*/ 285 w 640"/>
                <a:gd name="T83" fmla="*/ 163 h 450"/>
                <a:gd name="T84" fmla="*/ 313 w 640"/>
                <a:gd name="T85" fmla="*/ 162 h 450"/>
                <a:gd name="T86" fmla="*/ 346 w 640"/>
                <a:gd name="T87" fmla="*/ 160 h 450"/>
                <a:gd name="T88" fmla="*/ 409 w 640"/>
                <a:gd name="T89" fmla="*/ 182 h 450"/>
                <a:gd name="T90" fmla="*/ 464 w 640"/>
                <a:gd name="T91" fmla="*/ 247 h 450"/>
                <a:gd name="T92" fmla="*/ 481 w 640"/>
                <a:gd name="T93" fmla="*/ 328 h 450"/>
                <a:gd name="T94" fmla="*/ 448 w 640"/>
                <a:gd name="T95" fmla="*/ 327 h 450"/>
                <a:gd name="T96" fmla="*/ 373 w 640"/>
                <a:gd name="T97" fmla="*/ 306 h 450"/>
                <a:gd name="T98" fmla="*/ 326 w 640"/>
                <a:gd name="T99" fmla="*/ 291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2 h 450"/>
                <a:gd name="T106" fmla="*/ 237 w 640"/>
                <a:gd name="T107" fmla="*/ 167 h 450"/>
                <a:gd name="T108" fmla="*/ 251 w 640"/>
                <a:gd name="T109" fmla="*/ 191 h 450"/>
                <a:gd name="T110" fmla="*/ 298 w 640"/>
                <a:gd name="T111" fmla="*/ 2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46 w 192"/>
                <a:gd name="T1" fmla="*/ 189 h 196"/>
                <a:gd name="T2" fmla="*/ 153 w 192"/>
                <a:gd name="T3" fmla="*/ 177 h 196"/>
                <a:gd name="T4" fmla="*/ 165 w 192"/>
                <a:gd name="T5" fmla="*/ 175 h 196"/>
                <a:gd name="T6" fmla="*/ 173 w 192"/>
                <a:gd name="T7" fmla="*/ 178 h 196"/>
                <a:gd name="T8" fmla="*/ 175 w 192"/>
                <a:gd name="T9" fmla="*/ 182 h 196"/>
                <a:gd name="T10" fmla="*/ 181 w 192"/>
                <a:gd name="T11" fmla="*/ 183 h 196"/>
                <a:gd name="T12" fmla="*/ 190 w 192"/>
                <a:gd name="T13" fmla="*/ 185 h 196"/>
                <a:gd name="T14" fmla="*/ 192 w 192"/>
                <a:gd name="T15" fmla="*/ 184 h 196"/>
                <a:gd name="T16" fmla="*/ 189 w 192"/>
                <a:gd name="T17" fmla="*/ 178 h 196"/>
                <a:gd name="T18" fmla="*/ 182 w 192"/>
                <a:gd name="T19" fmla="*/ 173 h 196"/>
                <a:gd name="T20" fmla="*/ 176 w 192"/>
                <a:gd name="T21" fmla="*/ 171 h 196"/>
                <a:gd name="T22" fmla="*/ 167 w 192"/>
                <a:gd name="T23" fmla="*/ 171 h 196"/>
                <a:gd name="T24" fmla="*/ 160 w 192"/>
                <a:gd name="T25" fmla="*/ 165 h 196"/>
                <a:gd name="T26" fmla="*/ 158 w 192"/>
                <a:gd name="T27" fmla="*/ 155 h 196"/>
                <a:gd name="T28" fmla="*/ 158 w 192"/>
                <a:gd name="T29" fmla="*/ 150 h 196"/>
                <a:gd name="T30" fmla="*/ 161 w 192"/>
                <a:gd name="T31" fmla="*/ 146 h 196"/>
                <a:gd name="T32" fmla="*/ 166 w 192"/>
                <a:gd name="T33" fmla="*/ 140 h 196"/>
                <a:gd name="T34" fmla="*/ 175 w 192"/>
                <a:gd name="T35" fmla="*/ 137 h 196"/>
                <a:gd name="T36" fmla="*/ 183 w 192"/>
                <a:gd name="T37" fmla="*/ 117 h 196"/>
                <a:gd name="T38" fmla="*/ 176 w 192"/>
                <a:gd name="T39" fmla="*/ 80 h 196"/>
                <a:gd name="T40" fmla="*/ 152 w 192"/>
                <a:gd name="T41" fmla="*/ 49 h 196"/>
                <a:gd name="T42" fmla="*/ 107 w 192"/>
                <a:gd name="T43" fmla="*/ 27 h 196"/>
                <a:gd name="T44" fmla="*/ 67 w 192"/>
                <a:gd name="T45" fmla="*/ 19 h 196"/>
                <a:gd name="T46" fmla="*/ 44 w 192"/>
                <a:gd name="T47" fmla="*/ 14 h 196"/>
                <a:gd name="T48" fmla="*/ 22 w 192"/>
                <a:gd name="T49" fmla="*/ 8 h 196"/>
                <a:gd name="T50" fmla="*/ 6 w 192"/>
                <a:gd name="T51" fmla="*/ 2 h 196"/>
                <a:gd name="T52" fmla="*/ 7 w 192"/>
                <a:gd name="T53" fmla="*/ 9 h 196"/>
                <a:gd name="T54" fmla="*/ 19 w 192"/>
                <a:gd name="T55" fmla="*/ 33 h 196"/>
                <a:gd name="T56" fmla="*/ 28 w 192"/>
                <a:gd name="T57" fmla="*/ 60 h 196"/>
                <a:gd name="T58" fmla="*/ 35 w 192"/>
                <a:gd name="T59" fmla="*/ 85 h 196"/>
                <a:gd name="T60" fmla="*/ 40 w 192"/>
                <a:gd name="T61" fmla="*/ 109 h 196"/>
                <a:gd name="T62" fmla="*/ 53 w 192"/>
                <a:gd name="T63" fmla="*/ 139 h 196"/>
                <a:gd name="T64" fmla="*/ 78 w 192"/>
                <a:gd name="T65" fmla="*/ 171 h 196"/>
                <a:gd name="T66" fmla="*/ 119 w 192"/>
                <a:gd name="T67" fmla="*/ 1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9 h 21"/>
                <a:gd name="T2" fmla="*/ 2 w 21"/>
                <a:gd name="T3" fmla="*/ 5 h 21"/>
                <a:gd name="T4" fmla="*/ 4 w 21"/>
                <a:gd name="T5" fmla="*/ 1 h 21"/>
                <a:gd name="T6" fmla="*/ 7 w 21"/>
                <a:gd name="T7" fmla="*/ 0 h 21"/>
                <a:gd name="T8" fmla="*/ 11 w 21"/>
                <a:gd name="T9" fmla="*/ 0 h 21"/>
                <a:gd name="T10" fmla="*/ 15 w 21"/>
                <a:gd name="T11" fmla="*/ 1 h 21"/>
                <a:gd name="T12" fmla="*/ 18 w 21"/>
                <a:gd name="T13" fmla="*/ 4 h 21"/>
                <a:gd name="T14" fmla="*/ 20 w 21"/>
                <a:gd name="T15" fmla="*/ 7 h 21"/>
                <a:gd name="T16" fmla="*/ 21 w 21"/>
                <a:gd name="T17" fmla="*/ 10 h 21"/>
                <a:gd name="T18" fmla="*/ 20 w 21"/>
                <a:gd name="T19" fmla="*/ 15 h 21"/>
                <a:gd name="T20" fmla="*/ 18 w 21"/>
                <a:gd name="T21" fmla="*/ 17 h 21"/>
                <a:gd name="T22" fmla="*/ 15 w 21"/>
                <a:gd name="T23" fmla="*/ 20 h 21"/>
                <a:gd name="T24" fmla="*/ 12 w 21"/>
                <a:gd name="T25" fmla="*/ 21 h 21"/>
                <a:gd name="T26" fmla="*/ 9 w 21"/>
                <a:gd name="T27" fmla="*/ 20 h 21"/>
                <a:gd name="T28" fmla="*/ 5 w 21"/>
                <a:gd name="T29" fmla="*/ 16 h 21"/>
                <a:gd name="T30" fmla="*/ 2 w 21"/>
                <a:gd name="T31" fmla="*/ 13 h 21"/>
                <a:gd name="T32" fmla="*/ 0 w 21"/>
                <a:gd name="T3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3 h 22"/>
                <a:gd name="T2" fmla="*/ 6 w 21"/>
                <a:gd name="T3" fmla="*/ 1 h 22"/>
                <a:gd name="T4" fmla="*/ 10 w 21"/>
                <a:gd name="T5" fmla="*/ 0 h 22"/>
                <a:gd name="T6" fmla="*/ 15 w 21"/>
                <a:gd name="T7" fmla="*/ 1 h 22"/>
                <a:gd name="T8" fmla="*/ 18 w 21"/>
                <a:gd name="T9" fmla="*/ 3 h 22"/>
                <a:gd name="T10" fmla="*/ 21 w 21"/>
                <a:gd name="T11" fmla="*/ 7 h 22"/>
                <a:gd name="T12" fmla="*/ 21 w 21"/>
                <a:gd name="T13" fmla="*/ 11 h 22"/>
                <a:gd name="T14" fmla="*/ 21 w 21"/>
                <a:gd name="T15" fmla="*/ 16 h 22"/>
                <a:gd name="T16" fmla="*/ 20 w 21"/>
                <a:gd name="T17" fmla="*/ 21 h 22"/>
                <a:gd name="T18" fmla="*/ 16 w 21"/>
                <a:gd name="T19" fmla="*/ 22 h 22"/>
                <a:gd name="T20" fmla="*/ 11 w 21"/>
                <a:gd name="T21" fmla="*/ 22 h 22"/>
                <a:gd name="T22" fmla="*/ 6 w 21"/>
                <a:gd name="T23" fmla="*/ 21 h 22"/>
                <a:gd name="T24" fmla="*/ 2 w 21"/>
                <a:gd name="T25" fmla="*/ 17 h 22"/>
                <a:gd name="T26" fmla="*/ 1 w 21"/>
                <a:gd name="T27" fmla="*/ 14 h 22"/>
                <a:gd name="T28" fmla="*/ 0 w 21"/>
                <a:gd name="T29" fmla="*/ 10 h 22"/>
                <a:gd name="T30" fmla="*/ 0 w 21"/>
                <a:gd name="T31" fmla="*/ 7 h 22"/>
                <a:gd name="T32" fmla="*/ 1 w 21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3 w 21"/>
                <a:gd name="T1" fmla="*/ 5 h 22"/>
                <a:gd name="T2" fmla="*/ 5 w 21"/>
                <a:gd name="T3" fmla="*/ 3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3 h 22"/>
                <a:gd name="T10" fmla="*/ 21 w 21"/>
                <a:gd name="T11" fmla="*/ 7 h 22"/>
                <a:gd name="T12" fmla="*/ 21 w 21"/>
                <a:gd name="T13" fmla="*/ 12 h 22"/>
                <a:gd name="T14" fmla="*/ 20 w 21"/>
                <a:gd name="T15" fmla="*/ 16 h 22"/>
                <a:gd name="T16" fmla="*/ 18 w 21"/>
                <a:gd name="T17" fmla="*/ 19 h 22"/>
                <a:gd name="T18" fmla="*/ 15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20 h 22"/>
                <a:gd name="T26" fmla="*/ 0 w 21"/>
                <a:gd name="T27" fmla="*/ 16 h 22"/>
                <a:gd name="T28" fmla="*/ 0 w 21"/>
                <a:gd name="T29" fmla="*/ 12 h 22"/>
                <a:gd name="T30" fmla="*/ 2 w 21"/>
                <a:gd name="T31" fmla="*/ 7 h 22"/>
                <a:gd name="T32" fmla="*/ 3 w 21"/>
                <a:gd name="T3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3 w 22"/>
                <a:gd name="T1" fmla="*/ 1 h 21"/>
                <a:gd name="T2" fmla="*/ 1 w 22"/>
                <a:gd name="T3" fmla="*/ 3 h 21"/>
                <a:gd name="T4" fmla="*/ 0 w 22"/>
                <a:gd name="T5" fmla="*/ 8 h 21"/>
                <a:gd name="T6" fmla="*/ 0 w 22"/>
                <a:gd name="T7" fmla="*/ 12 h 21"/>
                <a:gd name="T8" fmla="*/ 2 w 22"/>
                <a:gd name="T9" fmla="*/ 17 h 21"/>
                <a:gd name="T10" fmla="*/ 6 w 22"/>
                <a:gd name="T11" fmla="*/ 19 h 21"/>
                <a:gd name="T12" fmla="*/ 10 w 22"/>
                <a:gd name="T13" fmla="*/ 21 h 21"/>
                <a:gd name="T14" fmla="*/ 15 w 22"/>
                <a:gd name="T15" fmla="*/ 21 h 21"/>
                <a:gd name="T16" fmla="*/ 18 w 22"/>
                <a:gd name="T17" fmla="*/ 18 h 21"/>
                <a:gd name="T18" fmla="*/ 21 w 22"/>
                <a:gd name="T19" fmla="*/ 16 h 21"/>
                <a:gd name="T20" fmla="*/ 22 w 22"/>
                <a:gd name="T21" fmla="*/ 12 h 21"/>
                <a:gd name="T22" fmla="*/ 22 w 22"/>
                <a:gd name="T23" fmla="*/ 9 h 21"/>
                <a:gd name="T24" fmla="*/ 21 w 22"/>
                <a:gd name="T25" fmla="*/ 6 h 21"/>
                <a:gd name="T26" fmla="*/ 17 w 22"/>
                <a:gd name="T27" fmla="*/ 2 h 21"/>
                <a:gd name="T28" fmla="*/ 13 w 22"/>
                <a:gd name="T29" fmla="*/ 0 h 21"/>
                <a:gd name="T30" fmla="*/ 7 w 22"/>
                <a:gd name="T31" fmla="*/ 0 h 21"/>
                <a:gd name="T32" fmla="*/ 3 w 22"/>
                <a:gd name="T3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13 h 19"/>
                <a:gd name="T2" fmla="*/ 0 w 19"/>
                <a:gd name="T3" fmla="*/ 8 h 19"/>
                <a:gd name="T4" fmla="*/ 0 w 19"/>
                <a:gd name="T5" fmla="*/ 5 h 19"/>
                <a:gd name="T6" fmla="*/ 2 w 19"/>
                <a:gd name="T7" fmla="*/ 2 h 19"/>
                <a:gd name="T8" fmla="*/ 7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4 h 19"/>
                <a:gd name="T16" fmla="*/ 19 w 19"/>
                <a:gd name="T17" fmla="*/ 6 h 19"/>
                <a:gd name="T18" fmla="*/ 19 w 19"/>
                <a:gd name="T19" fmla="*/ 9 h 19"/>
                <a:gd name="T20" fmla="*/ 17 w 19"/>
                <a:gd name="T21" fmla="*/ 14 h 19"/>
                <a:gd name="T22" fmla="*/ 14 w 19"/>
                <a:gd name="T23" fmla="*/ 16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1 h 22"/>
                <a:gd name="T4" fmla="*/ 1 w 16"/>
                <a:gd name="T5" fmla="*/ 19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6 h 22"/>
                <a:gd name="T12" fmla="*/ 4 w 16"/>
                <a:gd name="T13" fmla="*/ 2 h 22"/>
                <a:gd name="T14" fmla="*/ 6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4 h 22"/>
                <a:gd name="T22" fmla="*/ 16 w 16"/>
                <a:gd name="T23" fmla="*/ 8 h 22"/>
                <a:gd name="T24" fmla="*/ 16 w 16"/>
                <a:gd name="T25" fmla="*/ 12 h 22"/>
                <a:gd name="T26" fmla="*/ 15 w 16"/>
                <a:gd name="T27" fmla="*/ 15 h 22"/>
                <a:gd name="T28" fmla="*/ 12 w 16"/>
                <a:gd name="T29" fmla="*/ 19 h 22"/>
                <a:gd name="T30" fmla="*/ 10 w 16"/>
                <a:gd name="T31" fmla="*/ 21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13 h 25"/>
                <a:gd name="T2" fmla="*/ 2 w 19"/>
                <a:gd name="T3" fmla="*/ 8 h 25"/>
                <a:gd name="T4" fmla="*/ 4 w 19"/>
                <a:gd name="T5" fmla="*/ 5 h 25"/>
                <a:gd name="T6" fmla="*/ 6 w 19"/>
                <a:gd name="T7" fmla="*/ 2 h 25"/>
                <a:gd name="T8" fmla="*/ 11 w 19"/>
                <a:gd name="T9" fmla="*/ 0 h 25"/>
                <a:gd name="T10" fmla="*/ 16 w 19"/>
                <a:gd name="T11" fmla="*/ 2 h 25"/>
                <a:gd name="T12" fmla="*/ 19 w 19"/>
                <a:gd name="T13" fmla="*/ 5 h 25"/>
                <a:gd name="T14" fmla="*/ 19 w 19"/>
                <a:gd name="T15" fmla="*/ 8 h 25"/>
                <a:gd name="T16" fmla="*/ 19 w 19"/>
                <a:gd name="T17" fmla="*/ 13 h 25"/>
                <a:gd name="T18" fmla="*/ 17 w 19"/>
                <a:gd name="T19" fmla="*/ 18 h 25"/>
                <a:gd name="T20" fmla="*/ 13 w 19"/>
                <a:gd name="T21" fmla="*/ 21 h 25"/>
                <a:gd name="T22" fmla="*/ 9 w 19"/>
                <a:gd name="T23" fmla="*/ 23 h 25"/>
                <a:gd name="T24" fmla="*/ 5 w 19"/>
                <a:gd name="T25" fmla="*/ 25 h 25"/>
                <a:gd name="T26" fmla="*/ 3 w 19"/>
                <a:gd name="T27" fmla="*/ 23 h 25"/>
                <a:gd name="T28" fmla="*/ 1 w 19"/>
                <a:gd name="T29" fmla="*/ 20 h 25"/>
                <a:gd name="T30" fmla="*/ 0 w 19"/>
                <a:gd name="T31" fmla="*/ 17 h 25"/>
                <a:gd name="T32" fmla="*/ 1 w 19"/>
                <a:gd name="T3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4 h 19"/>
                <a:gd name="T4" fmla="*/ 18 w 19"/>
                <a:gd name="T5" fmla="*/ 6 h 19"/>
                <a:gd name="T6" fmla="*/ 19 w 19"/>
                <a:gd name="T7" fmla="*/ 9 h 19"/>
                <a:gd name="T8" fmla="*/ 18 w 19"/>
                <a:gd name="T9" fmla="*/ 13 h 19"/>
                <a:gd name="T10" fmla="*/ 16 w 19"/>
                <a:gd name="T11" fmla="*/ 16 h 19"/>
                <a:gd name="T12" fmla="*/ 13 w 19"/>
                <a:gd name="T13" fmla="*/ 17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7 h 19"/>
                <a:gd name="T20" fmla="*/ 1 w 19"/>
                <a:gd name="T21" fmla="*/ 14 h 19"/>
                <a:gd name="T22" fmla="*/ 0 w 19"/>
                <a:gd name="T23" fmla="*/ 11 h 19"/>
                <a:gd name="T24" fmla="*/ 0 w 19"/>
                <a:gd name="T25" fmla="*/ 7 h 19"/>
                <a:gd name="T26" fmla="*/ 2 w 19"/>
                <a:gd name="T27" fmla="*/ 4 h 19"/>
                <a:gd name="T28" fmla="*/ 6 w 19"/>
                <a:gd name="T29" fmla="*/ 0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61 w 163"/>
                <a:gd name="T1" fmla="*/ 11 h 113"/>
                <a:gd name="T2" fmla="*/ 156 w 163"/>
                <a:gd name="T3" fmla="*/ 8 h 113"/>
                <a:gd name="T4" fmla="*/ 155 w 163"/>
                <a:gd name="T5" fmla="*/ 3 h 113"/>
                <a:gd name="T6" fmla="*/ 147 w 163"/>
                <a:gd name="T7" fmla="*/ 11 h 113"/>
                <a:gd name="T8" fmla="*/ 131 w 163"/>
                <a:gd name="T9" fmla="*/ 8 h 113"/>
                <a:gd name="T10" fmla="*/ 96 w 163"/>
                <a:gd name="T11" fmla="*/ 1 h 113"/>
                <a:gd name="T12" fmla="*/ 70 w 163"/>
                <a:gd name="T13" fmla="*/ 1 h 113"/>
                <a:gd name="T14" fmla="*/ 65 w 163"/>
                <a:gd name="T15" fmla="*/ 4 h 113"/>
                <a:gd name="T16" fmla="*/ 88 w 163"/>
                <a:gd name="T17" fmla="*/ 3 h 113"/>
                <a:gd name="T18" fmla="*/ 117 w 163"/>
                <a:gd name="T19" fmla="*/ 10 h 113"/>
                <a:gd name="T20" fmla="*/ 138 w 163"/>
                <a:gd name="T21" fmla="*/ 19 h 113"/>
                <a:gd name="T22" fmla="*/ 136 w 163"/>
                <a:gd name="T23" fmla="*/ 24 h 113"/>
                <a:gd name="T24" fmla="*/ 122 w 163"/>
                <a:gd name="T25" fmla="*/ 32 h 113"/>
                <a:gd name="T26" fmla="*/ 108 w 163"/>
                <a:gd name="T27" fmla="*/ 34 h 113"/>
                <a:gd name="T28" fmla="*/ 83 w 163"/>
                <a:gd name="T29" fmla="*/ 26 h 113"/>
                <a:gd name="T30" fmla="*/ 55 w 163"/>
                <a:gd name="T31" fmla="*/ 24 h 113"/>
                <a:gd name="T32" fmla="*/ 41 w 163"/>
                <a:gd name="T33" fmla="*/ 30 h 113"/>
                <a:gd name="T34" fmla="*/ 52 w 163"/>
                <a:gd name="T35" fmla="*/ 30 h 113"/>
                <a:gd name="T36" fmla="*/ 65 w 163"/>
                <a:gd name="T37" fmla="*/ 30 h 113"/>
                <a:gd name="T38" fmla="*/ 80 w 163"/>
                <a:gd name="T39" fmla="*/ 33 h 113"/>
                <a:gd name="T40" fmla="*/ 100 w 163"/>
                <a:gd name="T41" fmla="*/ 39 h 113"/>
                <a:gd name="T42" fmla="*/ 102 w 163"/>
                <a:gd name="T43" fmla="*/ 46 h 113"/>
                <a:gd name="T44" fmla="*/ 78 w 163"/>
                <a:gd name="T45" fmla="*/ 54 h 113"/>
                <a:gd name="T46" fmla="*/ 56 w 163"/>
                <a:gd name="T47" fmla="*/ 49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4 h 113"/>
                <a:gd name="T58" fmla="*/ 0 w 163"/>
                <a:gd name="T59" fmla="*/ 78 h 113"/>
                <a:gd name="T60" fmla="*/ 8 w 163"/>
                <a:gd name="T61" fmla="*/ 81 h 113"/>
                <a:gd name="T62" fmla="*/ 31 w 163"/>
                <a:gd name="T63" fmla="*/ 77 h 113"/>
                <a:gd name="T64" fmla="*/ 57 w 163"/>
                <a:gd name="T65" fmla="*/ 70 h 113"/>
                <a:gd name="T66" fmla="*/ 68 w 163"/>
                <a:gd name="T67" fmla="*/ 75 h 113"/>
                <a:gd name="T68" fmla="*/ 56 w 163"/>
                <a:gd name="T69" fmla="*/ 108 h 113"/>
                <a:gd name="T70" fmla="*/ 57 w 163"/>
                <a:gd name="T71" fmla="*/ 113 h 113"/>
                <a:gd name="T72" fmla="*/ 72 w 163"/>
                <a:gd name="T73" fmla="*/ 87 h 113"/>
                <a:gd name="T74" fmla="*/ 84 w 163"/>
                <a:gd name="T75" fmla="*/ 64 h 113"/>
                <a:gd name="T76" fmla="*/ 99 w 163"/>
                <a:gd name="T77" fmla="*/ 57 h 113"/>
                <a:gd name="T78" fmla="*/ 114 w 163"/>
                <a:gd name="T79" fmla="*/ 52 h 113"/>
                <a:gd name="T80" fmla="*/ 116 w 163"/>
                <a:gd name="T81" fmla="*/ 74 h 113"/>
                <a:gd name="T82" fmla="*/ 109 w 163"/>
                <a:gd name="T83" fmla="*/ 102 h 113"/>
                <a:gd name="T84" fmla="*/ 114 w 163"/>
                <a:gd name="T85" fmla="*/ 98 h 113"/>
                <a:gd name="T86" fmla="*/ 126 w 163"/>
                <a:gd name="T87" fmla="*/ 60 h 113"/>
                <a:gd name="T88" fmla="*/ 138 w 163"/>
                <a:gd name="T89" fmla="*/ 36 h 113"/>
                <a:gd name="T90" fmla="*/ 148 w 163"/>
                <a:gd name="T91" fmla="*/ 25 h 113"/>
                <a:gd name="T92" fmla="*/ 152 w 163"/>
                <a:gd name="T93" fmla="*/ 31 h 113"/>
                <a:gd name="T94" fmla="*/ 148 w 163"/>
                <a:gd name="T95" fmla="*/ 69 h 113"/>
                <a:gd name="T96" fmla="*/ 159 w 163"/>
                <a:gd name="T97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127 w 132"/>
                <a:gd name="T1" fmla="*/ 123 h 125"/>
                <a:gd name="T2" fmla="*/ 130 w 132"/>
                <a:gd name="T3" fmla="*/ 119 h 125"/>
                <a:gd name="T4" fmla="*/ 126 w 132"/>
                <a:gd name="T5" fmla="*/ 112 h 125"/>
                <a:gd name="T6" fmla="*/ 118 w 132"/>
                <a:gd name="T7" fmla="*/ 102 h 125"/>
                <a:gd name="T8" fmla="*/ 117 w 132"/>
                <a:gd name="T9" fmla="*/ 88 h 125"/>
                <a:gd name="T10" fmla="*/ 112 w 132"/>
                <a:gd name="T11" fmla="*/ 58 h 125"/>
                <a:gd name="T12" fmla="*/ 107 w 132"/>
                <a:gd name="T13" fmla="*/ 43 h 125"/>
                <a:gd name="T14" fmla="*/ 104 w 132"/>
                <a:gd name="T15" fmla="*/ 42 h 125"/>
                <a:gd name="T16" fmla="*/ 105 w 132"/>
                <a:gd name="T17" fmla="*/ 56 h 125"/>
                <a:gd name="T18" fmla="*/ 106 w 132"/>
                <a:gd name="T19" fmla="*/ 81 h 125"/>
                <a:gd name="T20" fmla="*/ 99 w 132"/>
                <a:gd name="T21" fmla="*/ 86 h 125"/>
                <a:gd name="T22" fmla="*/ 84 w 132"/>
                <a:gd name="T23" fmla="*/ 75 h 125"/>
                <a:gd name="T24" fmla="*/ 76 w 132"/>
                <a:gd name="T25" fmla="*/ 63 h 125"/>
                <a:gd name="T26" fmla="*/ 71 w 132"/>
                <a:gd name="T27" fmla="*/ 40 h 125"/>
                <a:gd name="T28" fmla="*/ 69 w 132"/>
                <a:gd name="T29" fmla="*/ 23 h 125"/>
                <a:gd name="T30" fmla="*/ 68 w 132"/>
                <a:gd name="T31" fmla="*/ 10 h 125"/>
                <a:gd name="T32" fmla="*/ 64 w 132"/>
                <a:gd name="T33" fmla="*/ 3 h 125"/>
                <a:gd name="T34" fmla="*/ 64 w 132"/>
                <a:gd name="T35" fmla="*/ 7 h 125"/>
                <a:gd name="T36" fmla="*/ 66 w 132"/>
                <a:gd name="T37" fmla="*/ 18 h 125"/>
                <a:gd name="T38" fmla="*/ 64 w 132"/>
                <a:gd name="T39" fmla="*/ 28 h 125"/>
                <a:gd name="T40" fmla="*/ 62 w 132"/>
                <a:gd name="T41" fmla="*/ 38 h 125"/>
                <a:gd name="T42" fmla="*/ 66 w 132"/>
                <a:gd name="T43" fmla="*/ 56 h 125"/>
                <a:gd name="T44" fmla="*/ 58 w 132"/>
                <a:gd name="T45" fmla="*/ 55 h 125"/>
                <a:gd name="T46" fmla="*/ 38 w 132"/>
                <a:gd name="T47" fmla="*/ 35 h 125"/>
                <a:gd name="T48" fmla="*/ 20 w 132"/>
                <a:gd name="T49" fmla="*/ 15 h 125"/>
                <a:gd name="T50" fmla="*/ 5 w 132"/>
                <a:gd name="T51" fmla="*/ 3 h 125"/>
                <a:gd name="T52" fmla="*/ 8 w 132"/>
                <a:gd name="T53" fmla="*/ 12 h 125"/>
                <a:gd name="T54" fmla="*/ 27 w 132"/>
                <a:gd name="T55" fmla="*/ 35 h 125"/>
                <a:gd name="T56" fmla="*/ 36 w 132"/>
                <a:gd name="T57" fmla="*/ 50 h 125"/>
                <a:gd name="T58" fmla="*/ 53 w 132"/>
                <a:gd name="T59" fmla="*/ 65 h 125"/>
                <a:gd name="T60" fmla="*/ 53 w 132"/>
                <a:gd name="T61" fmla="*/ 70 h 125"/>
                <a:gd name="T62" fmla="*/ 36 w 132"/>
                <a:gd name="T63" fmla="*/ 66 h 125"/>
                <a:gd name="T64" fmla="*/ 27 w 132"/>
                <a:gd name="T65" fmla="*/ 61 h 125"/>
                <a:gd name="T66" fmla="*/ 22 w 132"/>
                <a:gd name="T67" fmla="*/ 63 h 125"/>
                <a:gd name="T68" fmla="*/ 28 w 132"/>
                <a:gd name="T69" fmla="*/ 68 h 125"/>
                <a:gd name="T70" fmla="*/ 39 w 132"/>
                <a:gd name="T71" fmla="*/ 74 h 125"/>
                <a:gd name="T72" fmla="*/ 54 w 132"/>
                <a:gd name="T73" fmla="*/ 80 h 125"/>
                <a:gd name="T74" fmla="*/ 69 w 132"/>
                <a:gd name="T75" fmla="*/ 83 h 125"/>
                <a:gd name="T76" fmla="*/ 82 w 132"/>
                <a:gd name="T77" fmla="*/ 86 h 125"/>
                <a:gd name="T78" fmla="*/ 97 w 132"/>
                <a:gd name="T79" fmla="*/ 96 h 125"/>
                <a:gd name="T80" fmla="*/ 98 w 132"/>
                <a:gd name="T81" fmla="*/ 103 h 125"/>
                <a:gd name="T82" fmla="*/ 88 w 132"/>
                <a:gd name="T83" fmla="*/ 106 h 125"/>
                <a:gd name="T84" fmla="*/ 76 w 132"/>
                <a:gd name="T85" fmla="*/ 108 h 125"/>
                <a:gd name="T86" fmla="*/ 66 w 132"/>
                <a:gd name="T87" fmla="*/ 109 h 125"/>
                <a:gd name="T88" fmla="*/ 56 w 132"/>
                <a:gd name="T89" fmla="*/ 106 h 125"/>
                <a:gd name="T90" fmla="*/ 54 w 132"/>
                <a:gd name="T91" fmla="*/ 110 h 125"/>
                <a:gd name="T92" fmla="*/ 68 w 132"/>
                <a:gd name="T93" fmla="*/ 113 h 125"/>
                <a:gd name="T94" fmla="*/ 83 w 132"/>
                <a:gd name="T95" fmla="*/ 113 h 125"/>
                <a:gd name="T96" fmla="*/ 97 w 132"/>
                <a:gd name="T97" fmla="*/ 113 h 125"/>
                <a:gd name="T98" fmla="*/ 109 w 132"/>
                <a:gd name="T99" fmla="*/ 112 h 125"/>
                <a:gd name="T100" fmla="*/ 118 w 132"/>
                <a:gd name="T101" fmla="*/ 113 h 125"/>
                <a:gd name="T102" fmla="*/ 125 w 132"/>
                <a:gd name="T103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8 w 81"/>
                <a:gd name="T1" fmla="*/ 157 h 190"/>
                <a:gd name="T2" fmla="*/ 14 w 81"/>
                <a:gd name="T3" fmla="*/ 150 h 190"/>
                <a:gd name="T4" fmla="*/ 18 w 81"/>
                <a:gd name="T5" fmla="*/ 152 h 190"/>
                <a:gd name="T6" fmla="*/ 22 w 81"/>
                <a:gd name="T7" fmla="*/ 135 h 190"/>
                <a:gd name="T8" fmla="*/ 8 w 81"/>
                <a:gd name="T9" fmla="*/ 107 h 190"/>
                <a:gd name="T10" fmla="*/ 0 w 81"/>
                <a:gd name="T11" fmla="*/ 78 h 190"/>
                <a:gd name="T12" fmla="*/ 3 w 81"/>
                <a:gd name="T13" fmla="*/ 79 h 190"/>
                <a:gd name="T14" fmla="*/ 18 w 81"/>
                <a:gd name="T15" fmla="*/ 109 h 190"/>
                <a:gd name="T16" fmla="*/ 31 w 81"/>
                <a:gd name="T17" fmla="*/ 89 h 190"/>
                <a:gd name="T18" fmla="*/ 30 w 81"/>
                <a:gd name="T19" fmla="*/ 53 h 190"/>
                <a:gd name="T20" fmla="*/ 30 w 81"/>
                <a:gd name="T21" fmla="*/ 22 h 190"/>
                <a:gd name="T22" fmla="*/ 33 w 81"/>
                <a:gd name="T23" fmla="*/ 23 h 190"/>
                <a:gd name="T24" fmla="*/ 33 w 81"/>
                <a:gd name="T25" fmla="*/ 41 h 190"/>
                <a:gd name="T26" fmla="*/ 41 w 81"/>
                <a:gd name="T27" fmla="*/ 41 h 190"/>
                <a:gd name="T28" fmla="*/ 61 w 81"/>
                <a:gd name="T29" fmla="*/ 2 h 190"/>
                <a:gd name="T30" fmla="*/ 64 w 81"/>
                <a:gd name="T31" fmla="*/ 2 h 190"/>
                <a:gd name="T32" fmla="*/ 53 w 81"/>
                <a:gd name="T33" fmla="*/ 29 h 190"/>
                <a:gd name="T34" fmla="*/ 52 w 81"/>
                <a:gd name="T35" fmla="*/ 52 h 190"/>
                <a:gd name="T36" fmla="*/ 68 w 81"/>
                <a:gd name="T37" fmla="*/ 45 h 190"/>
                <a:gd name="T38" fmla="*/ 71 w 81"/>
                <a:gd name="T39" fmla="*/ 45 h 190"/>
                <a:gd name="T40" fmla="*/ 56 w 81"/>
                <a:gd name="T41" fmla="*/ 58 h 190"/>
                <a:gd name="T42" fmla="*/ 41 w 81"/>
                <a:gd name="T43" fmla="*/ 78 h 190"/>
                <a:gd name="T44" fmla="*/ 33 w 81"/>
                <a:gd name="T45" fmla="*/ 116 h 190"/>
                <a:gd name="T46" fmla="*/ 51 w 81"/>
                <a:gd name="T47" fmla="*/ 115 h 190"/>
                <a:gd name="T48" fmla="*/ 68 w 81"/>
                <a:gd name="T49" fmla="*/ 112 h 190"/>
                <a:gd name="T50" fmla="*/ 76 w 81"/>
                <a:gd name="T51" fmla="*/ 106 h 190"/>
                <a:gd name="T52" fmla="*/ 75 w 81"/>
                <a:gd name="T53" fmla="*/ 111 h 190"/>
                <a:gd name="T54" fmla="*/ 62 w 81"/>
                <a:gd name="T55" fmla="*/ 119 h 190"/>
                <a:gd name="T56" fmla="*/ 43 w 81"/>
                <a:gd name="T57" fmla="*/ 127 h 190"/>
                <a:gd name="T58" fmla="*/ 31 w 81"/>
                <a:gd name="T59" fmla="*/ 134 h 190"/>
                <a:gd name="T60" fmla="*/ 28 w 81"/>
                <a:gd name="T61" fmla="*/ 153 h 190"/>
                <a:gd name="T62" fmla="*/ 39 w 81"/>
                <a:gd name="T63" fmla="*/ 156 h 190"/>
                <a:gd name="T64" fmla="*/ 62 w 81"/>
                <a:gd name="T65" fmla="*/ 146 h 190"/>
                <a:gd name="T66" fmla="*/ 78 w 81"/>
                <a:gd name="T67" fmla="*/ 135 h 190"/>
                <a:gd name="T68" fmla="*/ 78 w 81"/>
                <a:gd name="T69" fmla="*/ 139 h 190"/>
                <a:gd name="T70" fmla="*/ 57 w 81"/>
                <a:gd name="T71" fmla="*/ 166 h 190"/>
                <a:gd name="T72" fmla="*/ 49 w 81"/>
                <a:gd name="T73" fmla="*/ 166 h 190"/>
                <a:gd name="T74" fmla="*/ 41 w 81"/>
                <a:gd name="T75" fmla="*/ 158 h 190"/>
                <a:gd name="T76" fmla="*/ 22 w 81"/>
                <a:gd name="T77" fmla="*/ 160 h 190"/>
                <a:gd name="T78" fmla="*/ 17 w 81"/>
                <a:gd name="T79" fmla="*/ 172 h 190"/>
                <a:gd name="T80" fmla="*/ 8 w 81"/>
                <a:gd name="T81" fmla="*/ 184 h 190"/>
                <a:gd name="T82" fmla="*/ 6 w 81"/>
                <a:gd name="T83" fmla="*/ 184 h 190"/>
                <a:gd name="T84" fmla="*/ 13 w 81"/>
                <a:gd name="T85" fmla="*/ 168 h 190"/>
                <a:gd name="T86" fmla="*/ 3 w 81"/>
                <a:gd name="T87" fmla="*/ 1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3 w 13"/>
                <a:gd name="T1" fmla="*/ 22 h 24"/>
                <a:gd name="T2" fmla="*/ 11 w 13"/>
                <a:gd name="T3" fmla="*/ 22 h 24"/>
                <a:gd name="T4" fmla="*/ 8 w 13"/>
                <a:gd name="T5" fmla="*/ 22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7 h 24"/>
                <a:gd name="T12" fmla="*/ 0 w 13"/>
                <a:gd name="T13" fmla="*/ 13 h 24"/>
                <a:gd name="T14" fmla="*/ 0 w 13"/>
                <a:gd name="T15" fmla="*/ 7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7 h 24"/>
                <a:gd name="T28" fmla="*/ 7 w 13"/>
                <a:gd name="T29" fmla="*/ 13 h 24"/>
                <a:gd name="T30" fmla="*/ 10 w 13"/>
                <a:gd name="T31" fmla="*/ 18 h 24"/>
                <a:gd name="T32" fmla="*/ 13 w 13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25 w 258"/>
                <a:gd name="T1" fmla="*/ 111 h 158"/>
                <a:gd name="T2" fmla="*/ 50 w 258"/>
                <a:gd name="T3" fmla="*/ 96 h 158"/>
                <a:gd name="T4" fmla="*/ 66 w 258"/>
                <a:gd name="T5" fmla="*/ 59 h 158"/>
                <a:gd name="T6" fmla="*/ 84 w 258"/>
                <a:gd name="T7" fmla="*/ 30 h 158"/>
                <a:gd name="T8" fmla="*/ 109 w 258"/>
                <a:gd name="T9" fmla="*/ 4 h 158"/>
                <a:gd name="T10" fmla="*/ 116 w 258"/>
                <a:gd name="T11" fmla="*/ 2 h 158"/>
                <a:gd name="T12" fmla="*/ 101 w 258"/>
                <a:gd name="T13" fmla="*/ 20 h 158"/>
                <a:gd name="T14" fmla="*/ 77 w 258"/>
                <a:gd name="T15" fmla="*/ 48 h 158"/>
                <a:gd name="T16" fmla="*/ 67 w 258"/>
                <a:gd name="T17" fmla="*/ 77 h 158"/>
                <a:gd name="T18" fmla="*/ 69 w 258"/>
                <a:gd name="T19" fmla="*/ 85 h 158"/>
                <a:gd name="T20" fmla="*/ 86 w 258"/>
                <a:gd name="T21" fmla="*/ 74 h 158"/>
                <a:gd name="T22" fmla="*/ 105 w 258"/>
                <a:gd name="T23" fmla="*/ 62 h 158"/>
                <a:gd name="T24" fmla="*/ 130 w 258"/>
                <a:gd name="T25" fmla="*/ 32 h 158"/>
                <a:gd name="T26" fmla="*/ 167 w 258"/>
                <a:gd name="T27" fmla="*/ 6 h 158"/>
                <a:gd name="T28" fmla="*/ 182 w 258"/>
                <a:gd name="T29" fmla="*/ 4 h 158"/>
                <a:gd name="T30" fmla="*/ 151 w 258"/>
                <a:gd name="T31" fmla="*/ 25 h 158"/>
                <a:gd name="T32" fmla="*/ 121 w 258"/>
                <a:gd name="T33" fmla="*/ 58 h 158"/>
                <a:gd name="T34" fmla="*/ 124 w 258"/>
                <a:gd name="T35" fmla="*/ 63 h 158"/>
                <a:gd name="T36" fmla="*/ 154 w 258"/>
                <a:gd name="T37" fmla="*/ 58 h 158"/>
                <a:gd name="T38" fmla="*/ 187 w 258"/>
                <a:gd name="T39" fmla="*/ 39 h 158"/>
                <a:gd name="T40" fmla="*/ 223 w 258"/>
                <a:gd name="T41" fmla="*/ 22 h 158"/>
                <a:gd name="T42" fmla="*/ 234 w 258"/>
                <a:gd name="T43" fmla="*/ 22 h 158"/>
                <a:gd name="T44" fmla="*/ 205 w 258"/>
                <a:gd name="T45" fmla="*/ 36 h 158"/>
                <a:gd name="T46" fmla="*/ 180 w 258"/>
                <a:gd name="T47" fmla="*/ 55 h 158"/>
                <a:gd name="T48" fmla="*/ 206 w 258"/>
                <a:gd name="T49" fmla="*/ 58 h 158"/>
                <a:gd name="T50" fmla="*/ 243 w 258"/>
                <a:gd name="T51" fmla="*/ 50 h 158"/>
                <a:gd name="T52" fmla="*/ 258 w 258"/>
                <a:gd name="T53" fmla="*/ 45 h 158"/>
                <a:gd name="T54" fmla="*/ 236 w 258"/>
                <a:gd name="T55" fmla="*/ 59 h 158"/>
                <a:gd name="T56" fmla="*/ 192 w 258"/>
                <a:gd name="T57" fmla="*/ 70 h 158"/>
                <a:gd name="T58" fmla="*/ 197 w 258"/>
                <a:gd name="T59" fmla="*/ 83 h 158"/>
                <a:gd name="T60" fmla="*/ 225 w 258"/>
                <a:gd name="T61" fmla="*/ 97 h 158"/>
                <a:gd name="T62" fmla="*/ 236 w 258"/>
                <a:gd name="T63" fmla="*/ 106 h 158"/>
                <a:gd name="T64" fmla="*/ 206 w 258"/>
                <a:gd name="T65" fmla="*/ 97 h 158"/>
                <a:gd name="T66" fmla="*/ 169 w 258"/>
                <a:gd name="T67" fmla="*/ 78 h 158"/>
                <a:gd name="T68" fmla="*/ 150 w 258"/>
                <a:gd name="T69" fmla="*/ 76 h 158"/>
                <a:gd name="T70" fmla="*/ 130 w 258"/>
                <a:gd name="T71" fmla="*/ 78 h 158"/>
                <a:gd name="T72" fmla="*/ 137 w 258"/>
                <a:gd name="T73" fmla="*/ 93 h 158"/>
                <a:gd name="T74" fmla="*/ 159 w 258"/>
                <a:gd name="T75" fmla="*/ 111 h 158"/>
                <a:gd name="T76" fmla="*/ 183 w 258"/>
                <a:gd name="T77" fmla="*/ 125 h 158"/>
                <a:gd name="T78" fmla="*/ 191 w 258"/>
                <a:gd name="T79" fmla="*/ 135 h 158"/>
                <a:gd name="T80" fmla="*/ 157 w 258"/>
                <a:gd name="T81" fmla="*/ 115 h 158"/>
                <a:gd name="T82" fmla="*/ 123 w 258"/>
                <a:gd name="T83" fmla="*/ 93 h 158"/>
                <a:gd name="T84" fmla="*/ 106 w 258"/>
                <a:gd name="T85" fmla="*/ 87 h 158"/>
                <a:gd name="T86" fmla="*/ 75 w 258"/>
                <a:gd name="T87" fmla="*/ 97 h 158"/>
                <a:gd name="T88" fmla="*/ 70 w 258"/>
                <a:gd name="T89" fmla="*/ 107 h 158"/>
                <a:gd name="T90" fmla="*/ 93 w 258"/>
                <a:gd name="T91" fmla="*/ 126 h 158"/>
                <a:gd name="T92" fmla="*/ 128 w 258"/>
                <a:gd name="T93" fmla="*/ 150 h 158"/>
                <a:gd name="T94" fmla="*/ 132 w 258"/>
                <a:gd name="T95" fmla="*/ 158 h 158"/>
                <a:gd name="T96" fmla="*/ 99 w 258"/>
                <a:gd name="T97" fmla="*/ 137 h 158"/>
                <a:gd name="T98" fmla="*/ 62 w 258"/>
                <a:gd name="T99" fmla="*/ 115 h 158"/>
                <a:gd name="T100" fmla="*/ 41 w 258"/>
                <a:gd name="T101" fmla="*/ 119 h 158"/>
                <a:gd name="T102" fmla="*/ 7 w 258"/>
                <a:gd name="T103" fmla="*/ 129 h 158"/>
                <a:gd name="T104" fmla="*/ 6 w 258"/>
                <a:gd name="T105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22 w 187"/>
                <a:gd name="T1" fmla="*/ 13 h 156"/>
                <a:gd name="T2" fmla="*/ 46 w 187"/>
                <a:gd name="T3" fmla="*/ 15 h 156"/>
                <a:gd name="T4" fmla="*/ 84 w 187"/>
                <a:gd name="T5" fmla="*/ 9 h 156"/>
                <a:gd name="T6" fmla="*/ 119 w 187"/>
                <a:gd name="T7" fmla="*/ 9 h 156"/>
                <a:gd name="T8" fmla="*/ 130 w 187"/>
                <a:gd name="T9" fmla="*/ 16 h 156"/>
                <a:gd name="T10" fmla="*/ 111 w 187"/>
                <a:gd name="T11" fmla="*/ 16 h 156"/>
                <a:gd name="T12" fmla="*/ 80 w 187"/>
                <a:gd name="T13" fmla="*/ 17 h 156"/>
                <a:gd name="T14" fmla="*/ 51 w 187"/>
                <a:gd name="T15" fmla="*/ 23 h 156"/>
                <a:gd name="T16" fmla="*/ 55 w 187"/>
                <a:gd name="T17" fmla="*/ 30 h 156"/>
                <a:gd name="T18" fmla="*/ 72 w 187"/>
                <a:gd name="T19" fmla="*/ 37 h 156"/>
                <a:gd name="T20" fmla="*/ 82 w 187"/>
                <a:gd name="T21" fmla="*/ 43 h 156"/>
                <a:gd name="T22" fmla="*/ 117 w 187"/>
                <a:gd name="T23" fmla="*/ 42 h 156"/>
                <a:gd name="T24" fmla="*/ 155 w 187"/>
                <a:gd name="T25" fmla="*/ 47 h 156"/>
                <a:gd name="T26" fmla="*/ 175 w 187"/>
                <a:gd name="T27" fmla="*/ 59 h 156"/>
                <a:gd name="T28" fmla="*/ 165 w 187"/>
                <a:gd name="T29" fmla="*/ 58 h 156"/>
                <a:gd name="T30" fmla="*/ 141 w 187"/>
                <a:gd name="T31" fmla="*/ 52 h 156"/>
                <a:gd name="T32" fmla="*/ 110 w 187"/>
                <a:gd name="T33" fmla="*/ 50 h 156"/>
                <a:gd name="T34" fmla="*/ 104 w 187"/>
                <a:gd name="T35" fmla="*/ 58 h 156"/>
                <a:gd name="T36" fmla="*/ 119 w 187"/>
                <a:gd name="T37" fmla="*/ 69 h 156"/>
                <a:gd name="T38" fmla="*/ 144 w 187"/>
                <a:gd name="T39" fmla="*/ 73 h 156"/>
                <a:gd name="T40" fmla="*/ 174 w 187"/>
                <a:gd name="T41" fmla="*/ 84 h 156"/>
                <a:gd name="T42" fmla="*/ 181 w 187"/>
                <a:gd name="T43" fmla="*/ 98 h 156"/>
                <a:gd name="T44" fmla="*/ 160 w 187"/>
                <a:gd name="T45" fmla="*/ 87 h 156"/>
                <a:gd name="T46" fmla="*/ 138 w 187"/>
                <a:gd name="T47" fmla="*/ 81 h 156"/>
                <a:gd name="T48" fmla="*/ 148 w 187"/>
                <a:gd name="T49" fmla="*/ 98 h 156"/>
                <a:gd name="T50" fmla="*/ 169 w 187"/>
                <a:gd name="T51" fmla="*/ 120 h 156"/>
                <a:gd name="T52" fmla="*/ 180 w 187"/>
                <a:gd name="T53" fmla="*/ 133 h 156"/>
                <a:gd name="T54" fmla="*/ 184 w 187"/>
                <a:gd name="T55" fmla="*/ 150 h 156"/>
                <a:gd name="T56" fmla="*/ 174 w 187"/>
                <a:gd name="T57" fmla="*/ 139 h 156"/>
                <a:gd name="T58" fmla="*/ 145 w 187"/>
                <a:gd name="T59" fmla="*/ 105 h 156"/>
                <a:gd name="T60" fmla="*/ 126 w 187"/>
                <a:gd name="T61" fmla="*/ 85 h 156"/>
                <a:gd name="T62" fmla="*/ 120 w 187"/>
                <a:gd name="T63" fmla="*/ 90 h 156"/>
                <a:gd name="T64" fmla="*/ 129 w 187"/>
                <a:gd name="T65" fmla="*/ 117 h 156"/>
                <a:gd name="T66" fmla="*/ 138 w 187"/>
                <a:gd name="T67" fmla="*/ 142 h 156"/>
                <a:gd name="T68" fmla="*/ 131 w 187"/>
                <a:gd name="T69" fmla="*/ 136 h 156"/>
                <a:gd name="T70" fmla="*/ 112 w 187"/>
                <a:gd name="T71" fmla="*/ 91 h 156"/>
                <a:gd name="T72" fmla="*/ 92 w 187"/>
                <a:gd name="T73" fmla="*/ 64 h 156"/>
                <a:gd name="T74" fmla="*/ 79 w 187"/>
                <a:gd name="T75" fmla="*/ 54 h 156"/>
                <a:gd name="T76" fmla="*/ 74 w 187"/>
                <a:gd name="T77" fmla="*/ 60 h 156"/>
                <a:gd name="T78" fmla="*/ 84 w 187"/>
                <a:gd name="T79" fmla="*/ 105 h 156"/>
                <a:gd name="T80" fmla="*/ 98 w 187"/>
                <a:gd name="T81" fmla="*/ 128 h 156"/>
                <a:gd name="T82" fmla="*/ 83 w 187"/>
                <a:gd name="T83" fmla="*/ 113 h 156"/>
                <a:gd name="T84" fmla="*/ 67 w 187"/>
                <a:gd name="T85" fmla="*/ 49 h 156"/>
                <a:gd name="T86" fmla="*/ 44 w 187"/>
                <a:gd name="T87" fmla="*/ 35 h 156"/>
                <a:gd name="T88" fmla="*/ 37 w 187"/>
                <a:gd name="T89" fmla="*/ 50 h 156"/>
                <a:gd name="T90" fmla="*/ 43 w 187"/>
                <a:gd name="T91" fmla="*/ 80 h 156"/>
                <a:gd name="T92" fmla="*/ 51 w 187"/>
                <a:gd name="T93" fmla="*/ 113 h 156"/>
                <a:gd name="T94" fmla="*/ 44 w 187"/>
                <a:gd name="T95" fmla="*/ 110 h 156"/>
                <a:gd name="T96" fmla="*/ 35 w 187"/>
                <a:gd name="T97" fmla="*/ 65 h 156"/>
                <a:gd name="T98" fmla="*/ 17 w 187"/>
                <a:gd name="T99" fmla="*/ 20 h 156"/>
                <a:gd name="T100" fmla="*/ 0 w 187"/>
                <a:gd name="T101" fmla="*/ 2 h 156"/>
                <a:gd name="T102" fmla="*/ 4 w 187"/>
                <a:gd name="T10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58 w 129"/>
                <a:gd name="T1" fmla="*/ 1 h 214"/>
                <a:gd name="T2" fmla="*/ 61 w 129"/>
                <a:gd name="T3" fmla="*/ 24 h 214"/>
                <a:gd name="T4" fmla="*/ 65 w 129"/>
                <a:gd name="T5" fmla="*/ 33 h 214"/>
                <a:gd name="T6" fmla="*/ 74 w 129"/>
                <a:gd name="T7" fmla="*/ 40 h 214"/>
                <a:gd name="T8" fmla="*/ 87 w 129"/>
                <a:gd name="T9" fmla="*/ 52 h 214"/>
                <a:gd name="T10" fmla="*/ 101 w 129"/>
                <a:gd name="T11" fmla="*/ 68 h 214"/>
                <a:gd name="T12" fmla="*/ 116 w 129"/>
                <a:gd name="T13" fmla="*/ 94 h 214"/>
                <a:gd name="T14" fmla="*/ 127 w 129"/>
                <a:gd name="T15" fmla="*/ 114 h 214"/>
                <a:gd name="T16" fmla="*/ 129 w 129"/>
                <a:gd name="T17" fmla="*/ 123 h 214"/>
                <a:gd name="T18" fmla="*/ 126 w 129"/>
                <a:gd name="T19" fmla="*/ 123 h 214"/>
                <a:gd name="T20" fmla="*/ 120 w 129"/>
                <a:gd name="T21" fmla="*/ 113 h 214"/>
                <a:gd name="T22" fmla="*/ 112 w 129"/>
                <a:gd name="T23" fmla="*/ 98 h 214"/>
                <a:gd name="T24" fmla="*/ 101 w 129"/>
                <a:gd name="T25" fmla="*/ 80 h 214"/>
                <a:gd name="T26" fmla="*/ 90 w 129"/>
                <a:gd name="T27" fmla="*/ 65 h 214"/>
                <a:gd name="T28" fmla="*/ 81 w 129"/>
                <a:gd name="T29" fmla="*/ 57 h 214"/>
                <a:gd name="T30" fmla="*/ 73 w 129"/>
                <a:gd name="T31" fmla="*/ 52 h 214"/>
                <a:gd name="T32" fmla="*/ 68 w 129"/>
                <a:gd name="T33" fmla="*/ 62 h 214"/>
                <a:gd name="T34" fmla="*/ 70 w 129"/>
                <a:gd name="T35" fmla="*/ 86 h 214"/>
                <a:gd name="T36" fmla="*/ 76 w 129"/>
                <a:gd name="T37" fmla="*/ 99 h 214"/>
                <a:gd name="T38" fmla="*/ 91 w 129"/>
                <a:gd name="T39" fmla="*/ 113 h 214"/>
                <a:gd name="T40" fmla="*/ 108 w 129"/>
                <a:gd name="T41" fmla="*/ 132 h 214"/>
                <a:gd name="T42" fmla="*/ 119 w 129"/>
                <a:gd name="T43" fmla="*/ 156 h 214"/>
                <a:gd name="T44" fmla="*/ 121 w 129"/>
                <a:gd name="T45" fmla="*/ 176 h 214"/>
                <a:gd name="T46" fmla="*/ 116 w 129"/>
                <a:gd name="T47" fmla="*/ 166 h 214"/>
                <a:gd name="T48" fmla="*/ 106 w 129"/>
                <a:gd name="T49" fmla="*/ 146 h 214"/>
                <a:gd name="T50" fmla="*/ 97 w 129"/>
                <a:gd name="T51" fmla="*/ 132 h 214"/>
                <a:gd name="T52" fmla="*/ 87 w 129"/>
                <a:gd name="T53" fmla="*/ 121 h 214"/>
                <a:gd name="T54" fmla="*/ 76 w 129"/>
                <a:gd name="T55" fmla="*/ 113 h 214"/>
                <a:gd name="T56" fmla="*/ 79 w 129"/>
                <a:gd name="T57" fmla="*/ 130 h 214"/>
                <a:gd name="T58" fmla="*/ 87 w 129"/>
                <a:gd name="T59" fmla="*/ 184 h 214"/>
                <a:gd name="T60" fmla="*/ 83 w 129"/>
                <a:gd name="T61" fmla="*/ 213 h 214"/>
                <a:gd name="T62" fmla="*/ 81 w 129"/>
                <a:gd name="T63" fmla="*/ 211 h 214"/>
                <a:gd name="T64" fmla="*/ 79 w 129"/>
                <a:gd name="T65" fmla="*/ 188 h 214"/>
                <a:gd name="T66" fmla="*/ 67 w 129"/>
                <a:gd name="T67" fmla="*/ 136 h 214"/>
                <a:gd name="T68" fmla="*/ 53 w 129"/>
                <a:gd name="T69" fmla="*/ 128 h 214"/>
                <a:gd name="T70" fmla="*/ 35 w 129"/>
                <a:gd name="T71" fmla="*/ 154 h 214"/>
                <a:gd name="T72" fmla="*/ 28 w 129"/>
                <a:gd name="T73" fmla="*/ 174 h 214"/>
                <a:gd name="T74" fmla="*/ 25 w 129"/>
                <a:gd name="T75" fmla="*/ 169 h 214"/>
                <a:gd name="T76" fmla="*/ 33 w 129"/>
                <a:gd name="T77" fmla="*/ 147 h 214"/>
                <a:gd name="T78" fmla="*/ 51 w 129"/>
                <a:gd name="T79" fmla="*/ 114 h 214"/>
                <a:gd name="T80" fmla="*/ 59 w 129"/>
                <a:gd name="T81" fmla="*/ 91 h 214"/>
                <a:gd name="T82" fmla="*/ 59 w 129"/>
                <a:gd name="T83" fmla="*/ 62 h 214"/>
                <a:gd name="T84" fmla="*/ 52 w 129"/>
                <a:gd name="T85" fmla="*/ 57 h 214"/>
                <a:gd name="T86" fmla="*/ 36 w 129"/>
                <a:gd name="T87" fmla="*/ 72 h 214"/>
                <a:gd name="T88" fmla="*/ 20 w 129"/>
                <a:gd name="T89" fmla="*/ 92 h 214"/>
                <a:gd name="T90" fmla="*/ 9 w 129"/>
                <a:gd name="T91" fmla="*/ 111 h 214"/>
                <a:gd name="T92" fmla="*/ 3 w 129"/>
                <a:gd name="T93" fmla="*/ 124 h 214"/>
                <a:gd name="T94" fmla="*/ 0 w 129"/>
                <a:gd name="T95" fmla="*/ 122 h 214"/>
                <a:gd name="T96" fmla="*/ 4 w 129"/>
                <a:gd name="T97" fmla="*/ 109 h 214"/>
                <a:gd name="T98" fmla="*/ 15 w 129"/>
                <a:gd name="T99" fmla="*/ 90 h 214"/>
                <a:gd name="T100" fmla="*/ 30 w 129"/>
                <a:gd name="T101" fmla="*/ 65 h 214"/>
                <a:gd name="T102" fmla="*/ 47 w 129"/>
                <a:gd name="T103" fmla="*/ 46 h 214"/>
                <a:gd name="T104" fmla="*/ 57 w 129"/>
                <a:gd name="T105" fmla="*/ 32 h 214"/>
                <a:gd name="T106" fmla="*/ 55 w 129"/>
                <a:gd name="T107" fmla="*/ 13 h 214"/>
                <a:gd name="T108" fmla="*/ 53 w 129"/>
                <a:gd name="T109" fmla="*/ 5 h 214"/>
                <a:gd name="T110" fmla="*/ 55 w 129"/>
                <a:gd name="T11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4 w 155"/>
                <a:gd name="T1" fmla="*/ 212 h 222"/>
                <a:gd name="T2" fmla="*/ 18 w 155"/>
                <a:gd name="T3" fmla="*/ 183 h 222"/>
                <a:gd name="T4" fmla="*/ 27 w 155"/>
                <a:gd name="T5" fmla="*/ 162 h 222"/>
                <a:gd name="T6" fmla="*/ 39 w 155"/>
                <a:gd name="T7" fmla="*/ 133 h 222"/>
                <a:gd name="T8" fmla="*/ 38 w 155"/>
                <a:gd name="T9" fmla="*/ 118 h 222"/>
                <a:gd name="T10" fmla="*/ 28 w 155"/>
                <a:gd name="T11" fmla="*/ 107 h 222"/>
                <a:gd name="T12" fmla="*/ 27 w 155"/>
                <a:gd name="T13" fmla="*/ 94 h 222"/>
                <a:gd name="T14" fmla="*/ 30 w 155"/>
                <a:gd name="T15" fmla="*/ 98 h 222"/>
                <a:gd name="T16" fmla="*/ 35 w 155"/>
                <a:gd name="T17" fmla="*/ 106 h 222"/>
                <a:gd name="T18" fmla="*/ 45 w 155"/>
                <a:gd name="T19" fmla="*/ 110 h 222"/>
                <a:gd name="T20" fmla="*/ 54 w 155"/>
                <a:gd name="T21" fmla="*/ 106 h 222"/>
                <a:gd name="T22" fmla="*/ 65 w 155"/>
                <a:gd name="T23" fmla="*/ 92 h 222"/>
                <a:gd name="T24" fmla="*/ 77 w 155"/>
                <a:gd name="T25" fmla="*/ 78 h 222"/>
                <a:gd name="T26" fmla="*/ 85 w 155"/>
                <a:gd name="T27" fmla="*/ 66 h 222"/>
                <a:gd name="T28" fmla="*/ 86 w 155"/>
                <a:gd name="T29" fmla="*/ 55 h 222"/>
                <a:gd name="T30" fmla="*/ 80 w 155"/>
                <a:gd name="T31" fmla="*/ 30 h 222"/>
                <a:gd name="T32" fmla="*/ 71 w 155"/>
                <a:gd name="T33" fmla="*/ 15 h 222"/>
                <a:gd name="T34" fmla="*/ 70 w 155"/>
                <a:gd name="T35" fmla="*/ 10 h 222"/>
                <a:gd name="T36" fmla="*/ 79 w 155"/>
                <a:gd name="T37" fmla="*/ 19 h 222"/>
                <a:gd name="T38" fmla="*/ 92 w 155"/>
                <a:gd name="T39" fmla="*/ 46 h 222"/>
                <a:gd name="T40" fmla="*/ 100 w 155"/>
                <a:gd name="T41" fmla="*/ 41 h 222"/>
                <a:gd name="T42" fmla="*/ 117 w 155"/>
                <a:gd name="T43" fmla="*/ 11 h 222"/>
                <a:gd name="T44" fmla="*/ 130 w 155"/>
                <a:gd name="T45" fmla="*/ 0 h 222"/>
                <a:gd name="T46" fmla="*/ 130 w 155"/>
                <a:gd name="T47" fmla="*/ 3 h 222"/>
                <a:gd name="T48" fmla="*/ 122 w 155"/>
                <a:gd name="T49" fmla="*/ 18 h 222"/>
                <a:gd name="T50" fmla="*/ 104 w 155"/>
                <a:gd name="T51" fmla="*/ 54 h 222"/>
                <a:gd name="T52" fmla="*/ 104 w 155"/>
                <a:gd name="T53" fmla="*/ 61 h 222"/>
                <a:gd name="T54" fmla="*/ 119 w 155"/>
                <a:gd name="T55" fmla="*/ 57 h 222"/>
                <a:gd name="T56" fmla="*/ 131 w 155"/>
                <a:gd name="T57" fmla="*/ 53 h 222"/>
                <a:gd name="T58" fmla="*/ 141 w 155"/>
                <a:gd name="T59" fmla="*/ 48 h 222"/>
                <a:gd name="T60" fmla="*/ 150 w 155"/>
                <a:gd name="T61" fmla="*/ 42 h 222"/>
                <a:gd name="T62" fmla="*/ 155 w 155"/>
                <a:gd name="T63" fmla="*/ 43 h 222"/>
                <a:gd name="T64" fmla="*/ 148 w 155"/>
                <a:gd name="T65" fmla="*/ 50 h 222"/>
                <a:gd name="T66" fmla="*/ 133 w 155"/>
                <a:gd name="T67" fmla="*/ 58 h 222"/>
                <a:gd name="T68" fmla="*/ 115 w 155"/>
                <a:gd name="T69" fmla="*/ 68 h 222"/>
                <a:gd name="T70" fmla="*/ 100 w 155"/>
                <a:gd name="T71" fmla="*/ 75 h 222"/>
                <a:gd name="T72" fmla="*/ 87 w 155"/>
                <a:gd name="T73" fmla="*/ 79 h 222"/>
                <a:gd name="T74" fmla="*/ 73 w 155"/>
                <a:gd name="T75" fmla="*/ 98 h 222"/>
                <a:gd name="T76" fmla="*/ 73 w 155"/>
                <a:gd name="T77" fmla="*/ 106 h 222"/>
                <a:gd name="T78" fmla="*/ 79 w 155"/>
                <a:gd name="T79" fmla="*/ 109 h 222"/>
                <a:gd name="T80" fmla="*/ 77 w 155"/>
                <a:gd name="T81" fmla="*/ 111 h 222"/>
                <a:gd name="T82" fmla="*/ 70 w 155"/>
                <a:gd name="T83" fmla="*/ 117 h 222"/>
                <a:gd name="T84" fmla="*/ 65 w 155"/>
                <a:gd name="T85" fmla="*/ 118 h 222"/>
                <a:gd name="T86" fmla="*/ 62 w 155"/>
                <a:gd name="T87" fmla="*/ 118 h 222"/>
                <a:gd name="T88" fmla="*/ 58 w 155"/>
                <a:gd name="T89" fmla="*/ 124 h 222"/>
                <a:gd name="T90" fmla="*/ 48 w 155"/>
                <a:gd name="T91" fmla="*/ 144 h 222"/>
                <a:gd name="T92" fmla="*/ 35 w 155"/>
                <a:gd name="T93" fmla="*/ 168 h 222"/>
                <a:gd name="T94" fmla="*/ 28 w 155"/>
                <a:gd name="T95" fmla="*/ 191 h 222"/>
                <a:gd name="T96" fmla="*/ 25 w 155"/>
                <a:gd name="T97" fmla="*/ 204 h 222"/>
                <a:gd name="T98" fmla="*/ 21 w 155"/>
                <a:gd name="T99" fmla="*/ 213 h 222"/>
                <a:gd name="T100" fmla="*/ 15 w 155"/>
                <a:gd name="T101" fmla="*/ 219 h 222"/>
                <a:gd name="T102" fmla="*/ 3 w 155"/>
                <a:gd name="T103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301"/>
            <p:cNvSpPr>
              <a:spLocks/>
            </p:cNvSpPr>
            <p:nvPr/>
          </p:nvSpPr>
          <p:spPr bwMode="auto">
            <a:xfrm>
              <a:off x="253" y="221"/>
              <a:ext cx="50" cy="86"/>
            </a:xfrm>
            <a:custGeom>
              <a:avLst/>
              <a:gdLst>
                <a:gd name="T0" fmla="*/ 65 w 100"/>
                <a:gd name="T1" fmla="*/ 10 h 172"/>
                <a:gd name="T2" fmla="*/ 56 w 100"/>
                <a:gd name="T3" fmla="*/ 31 h 172"/>
                <a:gd name="T4" fmla="*/ 48 w 100"/>
                <a:gd name="T5" fmla="*/ 36 h 172"/>
                <a:gd name="T6" fmla="*/ 32 w 100"/>
                <a:gd name="T7" fmla="*/ 42 h 172"/>
                <a:gd name="T8" fmla="*/ 16 w 100"/>
                <a:gd name="T9" fmla="*/ 51 h 172"/>
                <a:gd name="T10" fmla="*/ 3 w 100"/>
                <a:gd name="T11" fmla="*/ 60 h 172"/>
                <a:gd name="T12" fmla="*/ 0 w 100"/>
                <a:gd name="T13" fmla="*/ 65 h 172"/>
                <a:gd name="T14" fmla="*/ 1 w 100"/>
                <a:gd name="T15" fmla="*/ 66 h 172"/>
                <a:gd name="T16" fmla="*/ 8 w 100"/>
                <a:gd name="T17" fmla="*/ 63 h 172"/>
                <a:gd name="T18" fmla="*/ 18 w 100"/>
                <a:gd name="T19" fmla="*/ 57 h 172"/>
                <a:gd name="T20" fmla="*/ 32 w 100"/>
                <a:gd name="T21" fmla="*/ 49 h 172"/>
                <a:gd name="T22" fmla="*/ 45 w 100"/>
                <a:gd name="T23" fmla="*/ 45 h 172"/>
                <a:gd name="T24" fmla="*/ 47 w 100"/>
                <a:gd name="T25" fmla="*/ 51 h 172"/>
                <a:gd name="T26" fmla="*/ 42 w 100"/>
                <a:gd name="T27" fmla="*/ 73 h 172"/>
                <a:gd name="T28" fmla="*/ 38 w 100"/>
                <a:gd name="T29" fmla="*/ 85 h 172"/>
                <a:gd name="T30" fmla="*/ 26 w 100"/>
                <a:gd name="T31" fmla="*/ 96 h 172"/>
                <a:gd name="T32" fmla="*/ 15 w 100"/>
                <a:gd name="T33" fmla="*/ 109 h 172"/>
                <a:gd name="T34" fmla="*/ 5 w 100"/>
                <a:gd name="T35" fmla="*/ 118 h 172"/>
                <a:gd name="T36" fmla="*/ 3 w 100"/>
                <a:gd name="T37" fmla="*/ 125 h 172"/>
                <a:gd name="T38" fmla="*/ 5 w 100"/>
                <a:gd name="T39" fmla="*/ 128 h 172"/>
                <a:gd name="T40" fmla="*/ 15 w 100"/>
                <a:gd name="T41" fmla="*/ 117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3 h 172"/>
                <a:gd name="T48" fmla="*/ 49 w 100"/>
                <a:gd name="T49" fmla="*/ 171 h 172"/>
                <a:gd name="T50" fmla="*/ 50 w 100"/>
                <a:gd name="T51" fmla="*/ 170 h 172"/>
                <a:gd name="T52" fmla="*/ 52 w 100"/>
                <a:gd name="T53" fmla="*/ 149 h 172"/>
                <a:gd name="T54" fmla="*/ 49 w 100"/>
                <a:gd name="T55" fmla="*/ 100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3 w 100"/>
                <a:gd name="T63" fmla="*/ 124 h 172"/>
                <a:gd name="T64" fmla="*/ 93 w 100"/>
                <a:gd name="T65" fmla="*/ 130 h 172"/>
                <a:gd name="T66" fmla="*/ 90 w 100"/>
                <a:gd name="T67" fmla="*/ 123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7 w 100"/>
                <a:gd name="T79" fmla="*/ 46 h 172"/>
                <a:gd name="T80" fmla="*/ 76 w 100"/>
                <a:gd name="T81" fmla="*/ 55 h 172"/>
                <a:gd name="T82" fmla="*/ 93 w 100"/>
                <a:gd name="T83" fmla="*/ 71 h 172"/>
                <a:gd name="T84" fmla="*/ 100 w 100"/>
                <a:gd name="T85" fmla="*/ 76 h 172"/>
                <a:gd name="T86" fmla="*/ 94 w 100"/>
                <a:gd name="T87" fmla="*/ 66 h 172"/>
                <a:gd name="T88" fmla="*/ 84 w 100"/>
                <a:gd name="T89" fmla="*/ 55 h 172"/>
                <a:gd name="T90" fmla="*/ 75 w 100"/>
                <a:gd name="T91" fmla="*/ 43 h 172"/>
                <a:gd name="T92" fmla="*/ 70 w 100"/>
                <a:gd name="T93" fmla="*/ 34 h 172"/>
                <a:gd name="T94" fmla="*/ 70 w 100"/>
                <a:gd name="T95" fmla="*/ 17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3"/>
                  </a:moveTo>
                  <a:lnTo>
                    <a:pt x="65" y="10"/>
                  </a:lnTo>
                  <a:lnTo>
                    <a:pt x="61" y="20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0" y="39"/>
                  </a:lnTo>
                  <a:lnTo>
                    <a:pt x="32" y="42"/>
                  </a:lnTo>
                  <a:lnTo>
                    <a:pt x="24" y="47"/>
                  </a:lnTo>
                  <a:lnTo>
                    <a:pt x="16" y="51"/>
                  </a:lnTo>
                  <a:lnTo>
                    <a:pt x="9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5"/>
                  </a:lnTo>
                  <a:lnTo>
                    <a:pt x="8" y="63"/>
                  </a:lnTo>
                  <a:lnTo>
                    <a:pt x="12" y="61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49"/>
                  </a:lnTo>
                  <a:lnTo>
                    <a:pt x="39" y="47"/>
                  </a:lnTo>
                  <a:lnTo>
                    <a:pt x="45" y="45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3"/>
                  </a:lnTo>
                  <a:lnTo>
                    <a:pt x="41" y="80"/>
                  </a:lnTo>
                  <a:lnTo>
                    <a:pt x="38" y="85"/>
                  </a:lnTo>
                  <a:lnTo>
                    <a:pt x="32" y="89"/>
                  </a:lnTo>
                  <a:lnTo>
                    <a:pt x="26" y="96"/>
                  </a:lnTo>
                  <a:lnTo>
                    <a:pt x="20" y="102"/>
                  </a:lnTo>
                  <a:lnTo>
                    <a:pt x="15" y="109"/>
                  </a:lnTo>
                  <a:lnTo>
                    <a:pt x="9" y="114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4"/>
                  </a:lnTo>
                  <a:lnTo>
                    <a:pt x="15" y="117"/>
                  </a:lnTo>
                  <a:lnTo>
                    <a:pt x="25" y="107"/>
                  </a:lnTo>
                  <a:lnTo>
                    <a:pt x="34" y="99"/>
                  </a:lnTo>
                  <a:lnTo>
                    <a:pt x="41" y="93"/>
                  </a:lnTo>
                  <a:lnTo>
                    <a:pt x="42" y="107"/>
                  </a:lnTo>
                  <a:lnTo>
                    <a:pt x="43" y="130"/>
                  </a:lnTo>
                  <a:lnTo>
                    <a:pt x="46" y="153"/>
                  </a:lnTo>
                  <a:lnTo>
                    <a:pt x="48" y="167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0"/>
                  </a:lnTo>
                  <a:lnTo>
                    <a:pt x="52" y="164"/>
                  </a:lnTo>
                  <a:lnTo>
                    <a:pt x="52" y="149"/>
                  </a:lnTo>
                  <a:lnTo>
                    <a:pt x="50" y="124"/>
                  </a:lnTo>
                  <a:lnTo>
                    <a:pt x="49" y="100"/>
                  </a:lnTo>
                  <a:lnTo>
                    <a:pt x="52" y="85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1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3" y="124"/>
                  </a:lnTo>
                  <a:lnTo>
                    <a:pt x="90" y="130"/>
                  </a:lnTo>
                  <a:lnTo>
                    <a:pt x="93" y="130"/>
                  </a:lnTo>
                  <a:lnTo>
                    <a:pt x="93" y="126"/>
                  </a:lnTo>
                  <a:lnTo>
                    <a:pt x="90" y="123"/>
                  </a:lnTo>
                  <a:lnTo>
                    <a:pt x="85" y="117"/>
                  </a:lnTo>
                  <a:lnTo>
                    <a:pt x="78" y="109"/>
                  </a:lnTo>
                  <a:lnTo>
                    <a:pt x="70" y="99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6"/>
                  </a:lnTo>
                  <a:lnTo>
                    <a:pt x="62" y="43"/>
                  </a:lnTo>
                  <a:lnTo>
                    <a:pt x="64" y="43"/>
                  </a:lnTo>
                  <a:lnTo>
                    <a:pt x="67" y="46"/>
                  </a:lnTo>
                  <a:lnTo>
                    <a:pt x="69" y="49"/>
                  </a:lnTo>
                  <a:lnTo>
                    <a:pt x="76" y="55"/>
                  </a:lnTo>
                  <a:lnTo>
                    <a:pt x="85" y="63"/>
                  </a:lnTo>
                  <a:lnTo>
                    <a:pt x="93" y="71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4" y="66"/>
                  </a:lnTo>
                  <a:lnTo>
                    <a:pt x="88" y="61"/>
                  </a:lnTo>
                  <a:lnTo>
                    <a:pt x="84" y="55"/>
                  </a:lnTo>
                  <a:lnTo>
                    <a:pt x="79" y="49"/>
                  </a:lnTo>
                  <a:lnTo>
                    <a:pt x="75" y="43"/>
                  </a:lnTo>
                  <a:lnTo>
                    <a:pt x="72" y="39"/>
                  </a:lnTo>
                  <a:lnTo>
                    <a:pt x="70" y="34"/>
                  </a:lnTo>
                  <a:lnTo>
                    <a:pt x="70" y="26"/>
                  </a:lnTo>
                  <a:lnTo>
                    <a:pt x="70" y="17"/>
                  </a:lnTo>
                  <a:lnTo>
                    <a:pt x="73" y="9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5 w 200"/>
                <a:gd name="T1" fmla="*/ 16 h 158"/>
                <a:gd name="T2" fmla="*/ 16 w 200"/>
                <a:gd name="T3" fmla="*/ 27 h 158"/>
                <a:gd name="T4" fmla="*/ 23 w 200"/>
                <a:gd name="T5" fmla="*/ 33 h 158"/>
                <a:gd name="T6" fmla="*/ 39 w 200"/>
                <a:gd name="T7" fmla="*/ 40 h 158"/>
                <a:gd name="T8" fmla="*/ 45 w 200"/>
                <a:gd name="T9" fmla="*/ 58 h 158"/>
                <a:gd name="T10" fmla="*/ 45 w 200"/>
                <a:gd name="T11" fmla="*/ 89 h 158"/>
                <a:gd name="T12" fmla="*/ 50 w 200"/>
                <a:gd name="T13" fmla="*/ 105 h 158"/>
                <a:gd name="T14" fmla="*/ 51 w 200"/>
                <a:gd name="T15" fmla="*/ 101 h 158"/>
                <a:gd name="T16" fmla="*/ 50 w 200"/>
                <a:gd name="T17" fmla="*/ 86 h 158"/>
                <a:gd name="T18" fmla="*/ 53 w 200"/>
                <a:gd name="T19" fmla="*/ 53 h 158"/>
                <a:gd name="T20" fmla="*/ 59 w 200"/>
                <a:gd name="T21" fmla="*/ 46 h 158"/>
                <a:gd name="T22" fmla="*/ 68 w 200"/>
                <a:gd name="T23" fmla="*/ 55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4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7 w 200"/>
                <a:gd name="T37" fmla="*/ 131 h 158"/>
                <a:gd name="T38" fmla="*/ 100 w 200"/>
                <a:gd name="T39" fmla="*/ 94 h 158"/>
                <a:gd name="T40" fmla="*/ 110 w 200"/>
                <a:gd name="T41" fmla="*/ 86 h 158"/>
                <a:gd name="T42" fmla="*/ 137 w 200"/>
                <a:gd name="T43" fmla="*/ 102 h 158"/>
                <a:gd name="T44" fmla="*/ 168 w 200"/>
                <a:gd name="T45" fmla="*/ 119 h 158"/>
                <a:gd name="T46" fmla="*/ 191 w 200"/>
                <a:gd name="T47" fmla="*/ 132 h 158"/>
                <a:gd name="T48" fmla="*/ 198 w 200"/>
                <a:gd name="T49" fmla="*/ 138 h 158"/>
                <a:gd name="T50" fmla="*/ 197 w 200"/>
                <a:gd name="T51" fmla="*/ 133 h 158"/>
                <a:gd name="T52" fmla="*/ 186 w 200"/>
                <a:gd name="T53" fmla="*/ 124 h 158"/>
                <a:gd name="T54" fmla="*/ 163 w 200"/>
                <a:gd name="T55" fmla="*/ 109 h 158"/>
                <a:gd name="T56" fmla="*/ 135 w 200"/>
                <a:gd name="T57" fmla="*/ 91 h 158"/>
                <a:gd name="T58" fmla="*/ 112 w 200"/>
                <a:gd name="T59" fmla="*/ 78 h 158"/>
                <a:gd name="T60" fmla="*/ 102 w 200"/>
                <a:gd name="T61" fmla="*/ 73 h 158"/>
                <a:gd name="T62" fmla="*/ 107 w 200"/>
                <a:gd name="T63" fmla="*/ 72 h 158"/>
                <a:gd name="T64" fmla="*/ 122 w 200"/>
                <a:gd name="T65" fmla="*/ 67 h 158"/>
                <a:gd name="T66" fmla="*/ 143 w 200"/>
                <a:gd name="T67" fmla="*/ 64 h 158"/>
                <a:gd name="T68" fmla="*/ 166 w 200"/>
                <a:gd name="T69" fmla="*/ 61 h 158"/>
                <a:gd name="T70" fmla="*/ 187 w 200"/>
                <a:gd name="T71" fmla="*/ 64 h 158"/>
                <a:gd name="T72" fmla="*/ 200 w 200"/>
                <a:gd name="T73" fmla="*/ 69 h 158"/>
                <a:gd name="T74" fmla="*/ 196 w 200"/>
                <a:gd name="T75" fmla="*/ 64 h 158"/>
                <a:gd name="T76" fmla="*/ 185 w 200"/>
                <a:gd name="T77" fmla="*/ 59 h 158"/>
                <a:gd name="T78" fmla="*/ 162 w 200"/>
                <a:gd name="T79" fmla="*/ 58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9 h 158"/>
                <a:gd name="T86" fmla="*/ 90 w 200"/>
                <a:gd name="T87" fmla="*/ 53 h 158"/>
                <a:gd name="T88" fmla="*/ 79 w 200"/>
                <a:gd name="T89" fmla="*/ 44 h 158"/>
                <a:gd name="T90" fmla="*/ 69 w 200"/>
                <a:gd name="T91" fmla="*/ 37 h 158"/>
                <a:gd name="T92" fmla="*/ 73 w 200"/>
                <a:gd name="T93" fmla="*/ 31 h 158"/>
                <a:gd name="T94" fmla="*/ 88 w 200"/>
                <a:gd name="T95" fmla="*/ 22 h 158"/>
                <a:gd name="T96" fmla="*/ 105 w 200"/>
                <a:gd name="T97" fmla="*/ 13 h 158"/>
                <a:gd name="T98" fmla="*/ 119 w 200"/>
                <a:gd name="T99" fmla="*/ 6 h 158"/>
                <a:gd name="T100" fmla="*/ 128 w 200"/>
                <a:gd name="T101" fmla="*/ 4 h 158"/>
                <a:gd name="T102" fmla="*/ 122 w 200"/>
                <a:gd name="T103" fmla="*/ 0 h 158"/>
                <a:gd name="T104" fmla="*/ 109 w 200"/>
                <a:gd name="T105" fmla="*/ 5 h 158"/>
                <a:gd name="T106" fmla="*/ 92 w 200"/>
                <a:gd name="T107" fmla="*/ 12 h 158"/>
                <a:gd name="T108" fmla="*/ 75 w 200"/>
                <a:gd name="T109" fmla="*/ 20 h 158"/>
                <a:gd name="T110" fmla="*/ 61 w 200"/>
                <a:gd name="T111" fmla="*/ 26 h 158"/>
                <a:gd name="T112" fmla="*/ 53 w 200"/>
                <a:gd name="T113" fmla="*/ 30 h 158"/>
                <a:gd name="T114" fmla="*/ 43 w 200"/>
                <a:gd name="T115" fmla="*/ 29 h 158"/>
                <a:gd name="T116" fmla="*/ 33 w 200"/>
                <a:gd name="T117" fmla="*/ 23 h 158"/>
                <a:gd name="T118" fmla="*/ 22 w 200"/>
                <a:gd name="T119" fmla="*/ 19 h 158"/>
                <a:gd name="T120" fmla="*/ 12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14 w 131"/>
                <a:gd name="T1" fmla="*/ 40 h 134"/>
                <a:gd name="T2" fmla="*/ 20 w 131"/>
                <a:gd name="T3" fmla="*/ 66 h 134"/>
                <a:gd name="T4" fmla="*/ 32 w 131"/>
                <a:gd name="T5" fmla="*/ 64 h 134"/>
                <a:gd name="T6" fmla="*/ 43 w 131"/>
                <a:gd name="T7" fmla="*/ 72 h 134"/>
                <a:gd name="T8" fmla="*/ 47 w 131"/>
                <a:gd name="T9" fmla="*/ 80 h 134"/>
                <a:gd name="T10" fmla="*/ 35 w 131"/>
                <a:gd name="T11" fmla="*/ 78 h 134"/>
                <a:gd name="T12" fmla="*/ 28 w 131"/>
                <a:gd name="T13" fmla="*/ 74 h 134"/>
                <a:gd name="T14" fmla="*/ 18 w 131"/>
                <a:gd name="T15" fmla="*/ 68 h 134"/>
                <a:gd name="T16" fmla="*/ 3 w 131"/>
                <a:gd name="T17" fmla="*/ 77 h 134"/>
                <a:gd name="T18" fmla="*/ 0 w 131"/>
                <a:gd name="T19" fmla="*/ 93 h 134"/>
                <a:gd name="T20" fmla="*/ 5 w 131"/>
                <a:gd name="T21" fmla="*/ 101 h 134"/>
                <a:gd name="T22" fmla="*/ 27 w 131"/>
                <a:gd name="T23" fmla="*/ 104 h 134"/>
                <a:gd name="T24" fmla="*/ 38 w 131"/>
                <a:gd name="T25" fmla="*/ 97 h 134"/>
                <a:gd name="T26" fmla="*/ 38 w 131"/>
                <a:gd name="T27" fmla="*/ 105 h 134"/>
                <a:gd name="T28" fmla="*/ 32 w 131"/>
                <a:gd name="T29" fmla="*/ 131 h 134"/>
                <a:gd name="T30" fmla="*/ 53 w 131"/>
                <a:gd name="T31" fmla="*/ 132 h 134"/>
                <a:gd name="T32" fmla="*/ 61 w 131"/>
                <a:gd name="T33" fmla="*/ 115 h 134"/>
                <a:gd name="T34" fmla="*/ 56 w 131"/>
                <a:gd name="T35" fmla="*/ 100 h 134"/>
                <a:gd name="T36" fmla="*/ 59 w 131"/>
                <a:gd name="T37" fmla="*/ 95 h 134"/>
                <a:gd name="T38" fmla="*/ 64 w 131"/>
                <a:gd name="T39" fmla="*/ 102 h 134"/>
                <a:gd name="T40" fmla="*/ 71 w 131"/>
                <a:gd name="T41" fmla="*/ 115 h 134"/>
                <a:gd name="T42" fmla="*/ 89 w 131"/>
                <a:gd name="T43" fmla="*/ 115 h 134"/>
                <a:gd name="T44" fmla="*/ 105 w 131"/>
                <a:gd name="T45" fmla="*/ 119 h 134"/>
                <a:gd name="T46" fmla="*/ 120 w 131"/>
                <a:gd name="T47" fmla="*/ 110 h 134"/>
                <a:gd name="T48" fmla="*/ 124 w 131"/>
                <a:gd name="T49" fmla="*/ 100 h 134"/>
                <a:gd name="T50" fmla="*/ 120 w 131"/>
                <a:gd name="T51" fmla="*/ 95 h 134"/>
                <a:gd name="T52" fmla="*/ 103 w 131"/>
                <a:gd name="T53" fmla="*/ 86 h 134"/>
                <a:gd name="T54" fmla="*/ 90 w 131"/>
                <a:gd name="T55" fmla="*/ 82 h 134"/>
                <a:gd name="T56" fmla="*/ 96 w 131"/>
                <a:gd name="T57" fmla="*/ 71 h 134"/>
                <a:gd name="T58" fmla="*/ 113 w 131"/>
                <a:gd name="T59" fmla="*/ 65 h 134"/>
                <a:gd name="T60" fmla="*/ 128 w 131"/>
                <a:gd name="T61" fmla="*/ 56 h 134"/>
                <a:gd name="T62" fmla="*/ 129 w 131"/>
                <a:gd name="T63" fmla="*/ 40 h 134"/>
                <a:gd name="T64" fmla="*/ 114 w 131"/>
                <a:gd name="T65" fmla="*/ 30 h 134"/>
                <a:gd name="T66" fmla="*/ 97 w 131"/>
                <a:gd name="T67" fmla="*/ 37 h 134"/>
                <a:gd name="T68" fmla="*/ 97 w 131"/>
                <a:gd name="T69" fmla="*/ 49 h 134"/>
                <a:gd name="T70" fmla="*/ 83 w 131"/>
                <a:gd name="T71" fmla="*/ 60 h 134"/>
                <a:gd name="T72" fmla="*/ 78 w 131"/>
                <a:gd name="T73" fmla="*/ 59 h 134"/>
                <a:gd name="T74" fmla="*/ 75 w 131"/>
                <a:gd name="T75" fmla="*/ 52 h 134"/>
                <a:gd name="T76" fmla="*/ 80 w 131"/>
                <a:gd name="T77" fmla="*/ 37 h 134"/>
                <a:gd name="T78" fmla="*/ 93 w 131"/>
                <a:gd name="T79" fmla="*/ 21 h 134"/>
                <a:gd name="T80" fmla="*/ 83 w 131"/>
                <a:gd name="T81" fmla="*/ 4 h 134"/>
                <a:gd name="T82" fmla="*/ 67 w 131"/>
                <a:gd name="T83" fmla="*/ 2 h 134"/>
                <a:gd name="T84" fmla="*/ 56 w 131"/>
                <a:gd name="T85" fmla="*/ 10 h 134"/>
                <a:gd name="T86" fmla="*/ 51 w 131"/>
                <a:gd name="T87" fmla="*/ 18 h 134"/>
                <a:gd name="T88" fmla="*/ 57 w 131"/>
                <a:gd name="T89" fmla="*/ 30 h 134"/>
                <a:gd name="T90" fmla="*/ 64 w 131"/>
                <a:gd name="T91" fmla="*/ 41 h 134"/>
                <a:gd name="T92" fmla="*/ 63 w 131"/>
                <a:gd name="T93" fmla="*/ 53 h 134"/>
                <a:gd name="T94" fmla="*/ 56 w 131"/>
                <a:gd name="T95" fmla="*/ 56 h 134"/>
                <a:gd name="T96" fmla="*/ 47 w 131"/>
                <a:gd name="T97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34 w 135"/>
                <a:gd name="T1" fmla="*/ 0 h 234"/>
                <a:gd name="T2" fmla="*/ 124 w 135"/>
                <a:gd name="T3" fmla="*/ 15 h 234"/>
                <a:gd name="T4" fmla="*/ 111 w 135"/>
                <a:gd name="T5" fmla="*/ 28 h 234"/>
                <a:gd name="T6" fmla="*/ 97 w 135"/>
                <a:gd name="T7" fmla="*/ 39 h 234"/>
                <a:gd name="T8" fmla="*/ 82 w 135"/>
                <a:gd name="T9" fmla="*/ 47 h 234"/>
                <a:gd name="T10" fmla="*/ 67 w 135"/>
                <a:gd name="T11" fmla="*/ 53 h 234"/>
                <a:gd name="T12" fmla="*/ 52 w 135"/>
                <a:gd name="T13" fmla="*/ 58 h 234"/>
                <a:gd name="T14" fmla="*/ 38 w 135"/>
                <a:gd name="T15" fmla="*/ 59 h 234"/>
                <a:gd name="T16" fmla="*/ 24 w 135"/>
                <a:gd name="T17" fmla="*/ 59 h 234"/>
                <a:gd name="T18" fmla="*/ 26 w 135"/>
                <a:gd name="T19" fmla="*/ 70 h 234"/>
                <a:gd name="T20" fmla="*/ 23 w 135"/>
                <a:gd name="T21" fmla="*/ 84 h 234"/>
                <a:gd name="T22" fmla="*/ 15 w 135"/>
                <a:gd name="T23" fmla="*/ 98 h 234"/>
                <a:gd name="T24" fmla="*/ 0 w 135"/>
                <a:gd name="T25" fmla="*/ 108 h 234"/>
                <a:gd name="T26" fmla="*/ 10 w 135"/>
                <a:gd name="T27" fmla="*/ 123 h 234"/>
                <a:gd name="T28" fmla="*/ 15 w 135"/>
                <a:gd name="T29" fmla="*/ 142 h 234"/>
                <a:gd name="T30" fmla="*/ 15 w 135"/>
                <a:gd name="T31" fmla="*/ 160 h 234"/>
                <a:gd name="T32" fmla="*/ 10 w 135"/>
                <a:gd name="T33" fmla="*/ 176 h 234"/>
                <a:gd name="T34" fmla="*/ 15 w 135"/>
                <a:gd name="T35" fmla="*/ 179 h 234"/>
                <a:gd name="T36" fmla="*/ 22 w 135"/>
                <a:gd name="T37" fmla="*/ 182 h 234"/>
                <a:gd name="T38" fmla="*/ 30 w 135"/>
                <a:gd name="T39" fmla="*/ 186 h 234"/>
                <a:gd name="T40" fmla="*/ 39 w 135"/>
                <a:gd name="T41" fmla="*/ 191 h 234"/>
                <a:gd name="T42" fmla="*/ 48 w 135"/>
                <a:gd name="T43" fmla="*/ 199 h 234"/>
                <a:gd name="T44" fmla="*/ 54 w 135"/>
                <a:gd name="T45" fmla="*/ 209 h 234"/>
                <a:gd name="T46" fmla="*/ 60 w 135"/>
                <a:gd name="T47" fmla="*/ 220 h 234"/>
                <a:gd name="T48" fmla="*/ 65 w 135"/>
                <a:gd name="T49" fmla="*/ 234 h 234"/>
                <a:gd name="T50" fmla="*/ 68 w 135"/>
                <a:gd name="T51" fmla="*/ 226 h 234"/>
                <a:gd name="T52" fmla="*/ 73 w 135"/>
                <a:gd name="T53" fmla="*/ 217 h 234"/>
                <a:gd name="T54" fmla="*/ 79 w 135"/>
                <a:gd name="T55" fmla="*/ 209 h 234"/>
                <a:gd name="T56" fmla="*/ 86 w 135"/>
                <a:gd name="T57" fmla="*/ 201 h 234"/>
                <a:gd name="T58" fmla="*/ 92 w 135"/>
                <a:gd name="T59" fmla="*/ 193 h 234"/>
                <a:gd name="T60" fmla="*/ 102 w 135"/>
                <a:gd name="T61" fmla="*/ 187 h 234"/>
                <a:gd name="T62" fmla="*/ 111 w 135"/>
                <a:gd name="T63" fmla="*/ 183 h 234"/>
                <a:gd name="T64" fmla="*/ 121 w 135"/>
                <a:gd name="T65" fmla="*/ 181 h 234"/>
                <a:gd name="T66" fmla="*/ 117 w 135"/>
                <a:gd name="T67" fmla="*/ 172 h 234"/>
                <a:gd name="T68" fmla="*/ 114 w 135"/>
                <a:gd name="T69" fmla="*/ 158 h 234"/>
                <a:gd name="T70" fmla="*/ 117 w 135"/>
                <a:gd name="T71" fmla="*/ 144 h 234"/>
                <a:gd name="T72" fmla="*/ 126 w 135"/>
                <a:gd name="T73" fmla="*/ 128 h 234"/>
                <a:gd name="T74" fmla="*/ 117 w 135"/>
                <a:gd name="T75" fmla="*/ 103 h 234"/>
                <a:gd name="T76" fmla="*/ 114 w 135"/>
                <a:gd name="T77" fmla="*/ 78 h 234"/>
                <a:gd name="T78" fmla="*/ 115 w 135"/>
                <a:gd name="T79" fmla="*/ 56 h 234"/>
                <a:gd name="T80" fmla="*/ 118 w 135"/>
                <a:gd name="T81" fmla="*/ 40 h 234"/>
                <a:gd name="T82" fmla="*/ 121 w 135"/>
                <a:gd name="T83" fmla="*/ 31 h 234"/>
                <a:gd name="T84" fmla="*/ 126 w 135"/>
                <a:gd name="T85" fmla="*/ 20 h 234"/>
                <a:gd name="T86" fmla="*/ 130 w 135"/>
                <a:gd name="T87" fmla="*/ 12 h 234"/>
                <a:gd name="T88" fmla="*/ 134 w 135"/>
                <a:gd name="T89" fmla="*/ 7 h 234"/>
                <a:gd name="T90" fmla="*/ 135 w 135"/>
                <a:gd name="T91" fmla="*/ 5 h 234"/>
                <a:gd name="T92" fmla="*/ 135 w 135"/>
                <a:gd name="T93" fmla="*/ 3 h 234"/>
                <a:gd name="T94" fmla="*/ 134 w 135"/>
                <a:gd name="T95" fmla="*/ 1 h 234"/>
                <a:gd name="T96" fmla="*/ 134 w 135"/>
                <a:gd name="T97" fmla="*/ 1 h 234"/>
                <a:gd name="T98" fmla="*/ 134 w 135"/>
                <a:gd name="T9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2 h 194"/>
                <a:gd name="T4" fmla="*/ 95 w 253"/>
                <a:gd name="T5" fmla="*/ 6 h 194"/>
                <a:gd name="T6" fmla="*/ 81 w 253"/>
                <a:gd name="T7" fmla="*/ 11 h 194"/>
                <a:gd name="T8" fmla="*/ 68 w 253"/>
                <a:gd name="T9" fmla="*/ 14 h 194"/>
                <a:gd name="T10" fmla="*/ 54 w 253"/>
                <a:gd name="T11" fmla="*/ 19 h 194"/>
                <a:gd name="T12" fmla="*/ 40 w 253"/>
                <a:gd name="T13" fmla="*/ 22 h 194"/>
                <a:gd name="T14" fmla="*/ 27 w 253"/>
                <a:gd name="T15" fmla="*/ 24 h 194"/>
                <a:gd name="T16" fmla="*/ 16 w 253"/>
                <a:gd name="T17" fmla="*/ 26 h 194"/>
                <a:gd name="T18" fmla="*/ 11 w 253"/>
                <a:gd name="T19" fmla="*/ 26 h 194"/>
                <a:gd name="T20" fmla="*/ 7 w 253"/>
                <a:gd name="T21" fmla="*/ 24 h 194"/>
                <a:gd name="T22" fmla="*/ 2 w 253"/>
                <a:gd name="T23" fmla="*/ 24 h 194"/>
                <a:gd name="T24" fmla="*/ 0 w 253"/>
                <a:gd name="T25" fmla="*/ 24 h 194"/>
                <a:gd name="T26" fmla="*/ 13 w 253"/>
                <a:gd name="T27" fmla="*/ 32 h 194"/>
                <a:gd name="T28" fmla="*/ 25 w 253"/>
                <a:gd name="T29" fmla="*/ 44 h 194"/>
                <a:gd name="T30" fmla="*/ 37 w 253"/>
                <a:gd name="T31" fmla="*/ 58 h 194"/>
                <a:gd name="T32" fmla="*/ 46 w 253"/>
                <a:gd name="T33" fmla="*/ 73 h 194"/>
                <a:gd name="T34" fmla="*/ 55 w 253"/>
                <a:gd name="T35" fmla="*/ 90 h 194"/>
                <a:gd name="T36" fmla="*/ 61 w 253"/>
                <a:gd name="T37" fmla="*/ 107 h 194"/>
                <a:gd name="T38" fmla="*/ 66 w 253"/>
                <a:gd name="T39" fmla="*/ 127 h 194"/>
                <a:gd name="T40" fmla="*/ 70 w 253"/>
                <a:gd name="T41" fmla="*/ 145 h 194"/>
                <a:gd name="T42" fmla="*/ 76 w 253"/>
                <a:gd name="T43" fmla="*/ 145 h 194"/>
                <a:gd name="T44" fmla="*/ 85 w 253"/>
                <a:gd name="T45" fmla="*/ 147 h 194"/>
                <a:gd name="T46" fmla="*/ 94 w 253"/>
                <a:gd name="T47" fmla="*/ 151 h 194"/>
                <a:gd name="T48" fmla="*/ 103 w 253"/>
                <a:gd name="T49" fmla="*/ 157 h 194"/>
                <a:gd name="T50" fmla="*/ 114 w 253"/>
                <a:gd name="T51" fmla="*/ 164 h 194"/>
                <a:gd name="T52" fmla="*/ 123 w 253"/>
                <a:gd name="T53" fmla="*/ 173 h 194"/>
                <a:gd name="T54" fmla="*/ 131 w 253"/>
                <a:gd name="T55" fmla="*/ 182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2 h 194"/>
                <a:gd name="T62" fmla="*/ 165 w 253"/>
                <a:gd name="T63" fmla="*/ 178 h 194"/>
                <a:gd name="T64" fmla="*/ 179 w 253"/>
                <a:gd name="T65" fmla="*/ 174 h 194"/>
                <a:gd name="T66" fmla="*/ 195 w 253"/>
                <a:gd name="T67" fmla="*/ 173 h 194"/>
                <a:gd name="T68" fmla="*/ 214 w 253"/>
                <a:gd name="T69" fmla="*/ 174 h 194"/>
                <a:gd name="T70" fmla="*/ 232 w 253"/>
                <a:gd name="T71" fmla="*/ 179 h 194"/>
                <a:gd name="T72" fmla="*/ 253 w 253"/>
                <a:gd name="T73" fmla="*/ 187 h 194"/>
                <a:gd name="T74" fmla="*/ 247 w 253"/>
                <a:gd name="T75" fmla="*/ 180 h 194"/>
                <a:gd name="T76" fmla="*/ 240 w 253"/>
                <a:gd name="T77" fmla="*/ 171 h 194"/>
                <a:gd name="T78" fmla="*/ 236 w 253"/>
                <a:gd name="T79" fmla="*/ 160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19 h 194"/>
                <a:gd name="T86" fmla="*/ 235 w 253"/>
                <a:gd name="T87" fmla="*/ 102 h 194"/>
                <a:gd name="T88" fmla="*/ 243 w 253"/>
                <a:gd name="T89" fmla="*/ 83 h 194"/>
                <a:gd name="T90" fmla="*/ 231 w 253"/>
                <a:gd name="T91" fmla="*/ 80 h 194"/>
                <a:gd name="T92" fmla="*/ 218 w 253"/>
                <a:gd name="T93" fmla="*/ 76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6 h 194"/>
                <a:gd name="T100" fmla="*/ 180 w 253"/>
                <a:gd name="T101" fmla="*/ 44 h 194"/>
                <a:gd name="T102" fmla="*/ 177 w 253"/>
                <a:gd name="T103" fmla="*/ 29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4 h 194"/>
                <a:gd name="T110" fmla="*/ 155 w 253"/>
                <a:gd name="T111" fmla="*/ 15 h 194"/>
                <a:gd name="T112" fmla="*/ 148 w 253"/>
                <a:gd name="T113" fmla="*/ 14 h 194"/>
                <a:gd name="T114" fmla="*/ 140 w 253"/>
                <a:gd name="T115" fmla="*/ 13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87 w 222"/>
                <a:gd name="T1" fmla="*/ 134 h 275"/>
                <a:gd name="T2" fmla="*/ 158 w 222"/>
                <a:gd name="T3" fmla="*/ 135 h 275"/>
                <a:gd name="T4" fmla="*/ 120 w 222"/>
                <a:gd name="T5" fmla="*/ 148 h 275"/>
                <a:gd name="T6" fmla="*/ 85 w 222"/>
                <a:gd name="T7" fmla="*/ 180 h 275"/>
                <a:gd name="T8" fmla="*/ 64 w 222"/>
                <a:gd name="T9" fmla="*/ 229 h 275"/>
                <a:gd name="T10" fmla="*/ 49 w 222"/>
                <a:gd name="T11" fmla="*/ 259 h 275"/>
                <a:gd name="T12" fmla="*/ 34 w 222"/>
                <a:gd name="T13" fmla="*/ 266 h 275"/>
                <a:gd name="T14" fmla="*/ 23 w 222"/>
                <a:gd name="T15" fmla="*/ 268 h 275"/>
                <a:gd name="T16" fmla="*/ 12 w 222"/>
                <a:gd name="T17" fmla="*/ 270 h 275"/>
                <a:gd name="T18" fmla="*/ 4 w 222"/>
                <a:gd name="T19" fmla="*/ 274 h 275"/>
                <a:gd name="T20" fmla="*/ 1 w 222"/>
                <a:gd name="T21" fmla="*/ 274 h 275"/>
                <a:gd name="T22" fmla="*/ 0 w 222"/>
                <a:gd name="T23" fmla="*/ 273 h 275"/>
                <a:gd name="T24" fmla="*/ 18 w 222"/>
                <a:gd name="T25" fmla="*/ 262 h 275"/>
                <a:gd name="T26" fmla="*/ 41 w 222"/>
                <a:gd name="T27" fmla="*/ 235 h 275"/>
                <a:gd name="T28" fmla="*/ 51 w 222"/>
                <a:gd name="T29" fmla="*/ 202 h 275"/>
                <a:gd name="T30" fmla="*/ 55 w 222"/>
                <a:gd name="T31" fmla="*/ 173 h 275"/>
                <a:gd name="T32" fmla="*/ 54 w 222"/>
                <a:gd name="T33" fmla="*/ 154 h 275"/>
                <a:gd name="T34" fmla="*/ 49 w 222"/>
                <a:gd name="T35" fmla="*/ 131 h 275"/>
                <a:gd name="T36" fmla="*/ 52 w 222"/>
                <a:gd name="T37" fmla="*/ 117 h 275"/>
                <a:gd name="T38" fmla="*/ 70 w 222"/>
                <a:gd name="T39" fmla="*/ 105 h 275"/>
                <a:gd name="T40" fmla="*/ 85 w 222"/>
                <a:gd name="T41" fmla="*/ 86 h 275"/>
                <a:gd name="T42" fmla="*/ 90 w 222"/>
                <a:gd name="T43" fmla="*/ 62 h 275"/>
                <a:gd name="T44" fmla="*/ 97 w 222"/>
                <a:gd name="T45" fmla="*/ 48 h 275"/>
                <a:gd name="T46" fmla="*/ 123 w 222"/>
                <a:gd name="T47" fmla="*/ 40 h 275"/>
                <a:gd name="T48" fmla="*/ 150 w 222"/>
                <a:gd name="T49" fmla="*/ 26 h 275"/>
                <a:gd name="T50" fmla="*/ 173 w 222"/>
                <a:gd name="T51" fmla="*/ 10 h 275"/>
                <a:gd name="T52" fmla="*/ 180 w 222"/>
                <a:gd name="T53" fmla="*/ 11 h 275"/>
                <a:gd name="T54" fmla="*/ 184 w 222"/>
                <a:gd name="T55" fmla="*/ 37 h 275"/>
                <a:gd name="T56" fmla="*/ 194 w 222"/>
                <a:gd name="T57" fmla="*/ 63 h 275"/>
                <a:gd name="T58" fmla="*/ 211 w 222"/>
                <a:gd name="T59" fmla="*/ 85 h 275"/>
                <a:gd name="T60" fmla="*/ 215 w 222"/>
                <a:gd name="T61" fmla="*/ 93 h 275"/>
                <a:gd name="T62" fmla="*/ 201 w 222"/>
                <a:gd name="T63" fmla="*/ 98 h 275"/>
                <a:gd name="T64" fmla="*/ 191 w 222"/>
                <a:gd name="T65" fmla="*/ 109 h 275"/>
                <a:gd name="T66" fmla="*/ 190 w 222"/>
                <a:gd name="T67" fmla="*/ 12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71 w 131"/>
                <a:gd name="T1" fmla="*/ 263 h 266"/>
                <a:gd name="T2" fmla="*/ 62 w 131"/>
                <a:gd name="T3" fmla="*/ 254 h 266"/>
                <a:gd name="T4" fmla="*/ 49 w 131"/>
                <a:gd name="T5" fmla="*/ 255 h 266"/>
                <a:gd name="T6" fmla="*/ 41 w 131"/>
                <a:gd name="T7" fmla="*/ 250 h 266"/>
                <a:gd name="T8" fmla="*/ 44 w 131"/>
                <a:gd name="T9" fmla="*/ 243 h 266"/>
                <a:gd name="T10" fmla="*/ 52 w 131"/>
                <a:gd name="T11" fmla="*/ 235 h 266"/>
                <a:gd name="T12" fmla="*/ 64 w 131"/>
                <a:gd name="T13" fmla="*/ 233 h 266"/>
                <a:gd name="T14" fmla="*/ 76 w 131"/>
                <a:gd name="T15" fmla="*/ 228 h 266"/>
                <a:gd name="T16" fmla="*/ 80 w 131"/>
                <a:gd name="T17" fmla="*/ 221 h 266"/>
                <a:gd name="T18" fmla="*/ 82 w 131"/>
                <a:gd name="T19" fmla="*/ 216 h 266"/>
                <a:gd name="T20" fmla="*/ 82 w 131"/>
                <a:gd name="T21" fmla="*/ 210 h 266"/>
                <a:gd name="T22" fmla="*/ 78 w 131"/>
                <a:gd name="T23" fmla="*/ 205 h 266"/>
                <a:gd name="T24" fmla="*/ 72 w 131"/>
                <a:gd name="T25" fmla="*/ 200 h 266"/>
                <a:gd name="T26" fmla="*/ 57 w 131"/>
                <a:gd name="T27" fmla="*/ 200 h 266"/>
                <a:gd name="T28" fmla="*/ 48 w 131"/>
                <a:gd name="T29" fmla="*/ 205 h 266"/>
                <a:gd name="T30" fmla="*/ 48 w 131"/>
                <a:gd name="T31" fmla="*/ 213 h 266"/>
                <a:gd name="T32" fmla="*/ 44 w 131"/>
                <a:gd name="T33" fmla="*/ 221 h 266"/>
                <a:gd name="T34" fmla="*/ 34 w 131"/>
                <a:gd name="T35" fmla="*/ 228 h 266"/>
                <a:gd name="T36" fmla="*/ 30 w 131"/>
                <a:gd name="T37" fmla="*/ 230 h 266"/>
                <a:gd name="T38" fmla="*/ 26 w 131"/>
                <a:gd name="T39" fmla="*/ 226 h 266"/>
                <a:gd name="T40" fmla="*/ 26 w 131"/>
                <a:gd name="T41" fmla="*/ 220 h 266"/>
                <a:gd name="T42" fmla="*/ 30 w 131"/>
                <a:gd name="T43" fmla="*/ 209 h 266"/>
                <a:gd name="T44" fmla="*/ 36 w 131"/>
                <a:gd name="T45" fmla="*/ 202 h 266"/>
                <a:gd name="T46" fmla="*/ 42 w 131"/>
                <a:gd name="T47" fmla="*/ 193 h 266"/>
                <a:gd name="T48" fmla="*/ 44 w 131"/>
                <a:gd name="T49" fmla="*/ 187 h 266"/>
                <a:gd name="T50" fmla="*/ 44 w 131"/>
                <a:gd name="T51" fmla="*/ 183 h 266"/>
                <a:gd name="T52" fmla="*/ 41 w 131"/>
                <a:gd name="T53" fmla="*/ 178 h 266"/>
                <a:gd name="T54" fmla="*/ 34 w 131"/>
                <a:gd name="T55" fmla="*/ 172 h 266"/>
                <a:gd name="T56" fmla="*/ 24 w 131"/>
                <a:gd name="T57" fmla="*/ 168 h 266"/>
                <a:gd name="T58" fmla="*/ 18 w 131"/>
                <a:gd name="T59" fmla="*/ 170 h 266"/>
                <a:gd name="T60" fmla="*/ 14 w 131"/>
                <a:gd name="T61" fmla="*/ 172 h 266"/>
                <a:gd name="T62" fmla="*/ 9 w 131"/>
                <a:gd name="T63" fmla="*/ 175 h 266"/>
                <a:gd name="T64" fmla="*/ 0 w 131"/>
                <a:gd name="T65" fmla="*/ 152 h 266"/>
                <a:gd name="T66" fmla="*/ 12 w 131"/>
                <a:gd name="T67" fmla="*/ 100 h 266"/>
                <a:gd name="T68" fmla="*/ 48 w 131"/>
                <a:gd name="T69" fmla="*/ 53 h 266"/>
                <a:gd name="T70" fmla="*/ 92 w 131"/>
                <a:gd name="T71" fmla="*/ 19 h 266"/>
                <a:gd name="T72" fmla="*/ 118 w 131"/>
                <a:gd name="T73" fmla="*/ 6 h 266"/>
                <a:gd name="T74" fmla="*/ 131 w 131"/>
                <a:gd name="T75" fmla="*/ 0 h 266"/>
                <a:gd name="T76" fmla="*/ 121 w 131"/>
                <a:gd name="T77" fmla="*/ 17 h 266"/>
                <a:gd name="T78" fmla="*/ 108 w 131"/>
                <a:gd name="T79" fmla="*/ 47 h 266"/>
                <a:gd name="T80" fmla="*/ 108 w 131"/>
                <a:gd name="T81" fmla="*/ 73 h 266"/>
                <a:gd name="T82" fmla="*/ 115 w 131"/>
                <a:gd name="T83" fmla="*/ 98 h 266"/>
                <a:gd name="T84" fmla="*/ 123 w 131"/>
                <a:gd name="T85" fmla="*/ 126 h 266"/>
                <a:gd name="T86" fmla="*/ 128 w 131"/>
                <a:gd name="T87" fmla="*/ 149 h 266"/>
                <a:gd name="T88" fmla="*/ 129 w 131"/>
                <a:gd name="T89" fmla="*/ 168 h 266"/>
                <a:gd name="T90" fmla="*/ 125 w 131"/>
                <a:gd name="T91" fmla="*/ 197 h 266"/>
                <a:gd name="T92" fmla="*/ 115 w 131"/>
                <a:gd name="T93" fmla="*/ 230 h 266"/>
                <a:gd name="T94" fmla="*/ 92 w 131"/>
                <a:gd name="T95" fmla="*/ 25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296 w 640"/>
                <a:gd name="T1" fmla="*/ 384 h 450"/>
                <a:gd name="T2" fmla="*/ 261 w 640"/>
                <a:gd name="T3" fmla="*/ 444 h 450"/>
                <a:gd name="T4" fmla="*/ 231 w 640"/>
                <a:gd name="T5" fmla="*/ 392 h 450"/>
                <a:gd name="T6" fmla="*/ 194 w 640"/>
                <a:gd name="T7" fmla="*/ 353 h 450"/>
                <a:gd name="T8" fmla="*/ 182 w 640"/>
                <a:gd name="T9" fmla="*/ 257 h 450"/>
                <a:gd name="T10" fmla="*/ 207 w 640"/>
                <a:gd name="T11" fmla="*/ 212 h 450"/>
                <a:gd name="T12" fmla="*/ 229 w 640"/>
                <a:gd name="T13" fmla="*/ 167 h 450"/>
                <a:gd name="T14" fmla="*/ 215 w 640"/>
                <a:gd name="T15" fmla="*/ 175 h 450"/>
                <a:gd name="T16" fmla="*/ 198 w 640"/>
                <a:gd name="T17" fmla="*/ 217 h 450"/>
                <a:gd name="T18" fmla="*/ 131 w 640"/>
                <a:gd name="T19" fmla="*/ 270 h 450"/>
                <a:gd name="T20" fmla="*/ 80 w 640"/>
                <a:gd name="T21" fmla="*/ 275 h 450"/>
                <a:gd name="T22" fmla="*/ 48 w 640"/>
                <a:gd name="T23" fmla="*/ 262 h 450"/>
                <a:gd name="T24" fmla="*/ 0 w 640"/>
                <a:gd name="T25" fmla="*/ 240 h 450"/>
                <a:gd name="T26" fmla="*/ 40 w 640"/>
                <a:gd name="T27" fmla="*/ 226 h 450"/>
                <a:gd name="T28" fmla="*/ 75 w 640"/>
                <a:gd name="T29" fmla="*/ 182 h 450"/>
                <a:gd name="T30" fmla="*/ 144 w 640"/>
                <a:gd name="T31" fmla="*/ 137 h 450"/>
                <a:gd name="T32" fmla="*/ 188 w 640"/>
                <a:gd name="T33" fmla="*/ 140 h 450"/>
                <a:gd name="T34" fmla="*/ 196 w 640"/>
                <a:gd name="T35" fmla="*/ 143 h 450"/>
                <a:gd name="T36" fmla="*/ 186 w 640"/>
                <a:gd name="T37" fmla="*/ 166 h 450"/>
                <a:gd name="T38" fmla="*/ 192 w 640"/>
                <a:gd name="T39" fmla="*/ 172 h 450"/>
                <a:gd name="T40" fmla="*/ 214 w 640"/>
                <a:gd name="T41" fmla="*/ 166 h 450"/>
                <a:gd name="T42" fmla="*/ 212 w 640"/>
                <a:gd name="T43" fmla="*/ 139 h 450"/>
                <a:gd name="T44" fmla="*/ 219 w 640"/>
                <a:gd name="T45" fmla="*/ 137 h 450"/>
                <a:gd name="T46" fmla="*/ 232 w 640"/>
                <a:gd name="T47" fmla="*/ 155 h 450"/>
                <a:gd name="T48" fmla="*/ 261 w 640"/>
                <a:gd name="T49" fmla="*/ 158 h 450"/>
                <a:gd name="T50" fmla="*/ 283 w 640"/>
                <a:gd name="T51" fmla="*/ 140 h 450"/>
                <a:gd name="T52" fmla="*/ 307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0 h 450"/>
                <a:gd name="T66" fmla="*/ 622 w 640"/>
                <a:gd name="T67" fmla="*/ 57 h 450"/>
                <a:gd name="T68" fmla="*/ 553 w 640"/>
                <a:gd name="T69" fmla="*/ 140 h 450"/>
                <a:gd name="T70" fmla="*/ 490 w 640"/>
                <a:gd name="T71" fmla="*/ 169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1 h 450"/>
                <a:gd name="T78" fmla="*/ 307 w 640"/>
                <a:gd name="T79" fmla="*/ 144 h 450"/>
                <a:gd name="T80" fmla="*/ 283 w 640"/>
                <a:gd name="T81" fmla="*/ 151 h 450"/>
                <a:gd name="T82" fmla="*/ 285 w 640"/>
                <a:gd name="T83" fmla="*/ 164 h 450"/>
                <a:gd name="T84" fmla="*/ 313 w 640"/>
                <a:gd name="T85" fmla="*/ 162 h 450"/>
                <a:gd name="T86" fmla="*/ 346 w 640"/>
                <a:gd name="T87" fmla="*/ 159 h 450"/>
                <a:gd name="T88" fmla="*/ 409 w 640"/>
                <a:gd name="T89" fmla="*/ 182 h 450"/>
                <a:gd name="T90" fmla="*/ 464 w 640"/>
                <a:gd name="T91" fmla="*/ 248 h 450"/>
                <a:gd name="T92" fmla="*/ 481 w 640"/>
                <a:gd name="T93" fmla="*/ 328 h 450"/>
                <a:gd name="T94" fmla="*/ 448 w 640"/>
                <a:gd name="T95" fmla="*/ 328 h 450"/>
                <a:gd name="T96" fmla="*/ 372 w 640"/>
                <a:gd name="T97" fmla="*/ 306 h 450"/>
                <a:gd name="T98" fmla="*/ 326 w 640"/>
                <a:gd name="T99" fmla="*/ 292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3 h 450"/>
                <a:gd name="T106" fmla="*/ 236 w 640"/>
                <a:gd name="T107" fmla="*/ 166 h 450"/>
                <a:gd name="T108" fmla="*/ 251 w 640"/>
                <a:gd name="T109" fmla="*/ 192 h 450"/>
                <a:gd name="T110" fmla="*/ 298 w 640"/>
                <a:gd name="T111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146 w 193"/>
                <a:gd name="T1" fmla="*/ 189 h 196"/>
                <a:gd name="T2" fmla="*/ 152 w 193"/>
                <a:gd name="T3" fmla="*/ 179 h 196"/>
                <a:gd name="T4" fmla="*/ 164 w 193"/>
                <a:gd name="T5" fmla="*/ 175 h 196"/>
                <a:gd name="T6" fmla="*/ 173 w 193"/>
                <a:gd name="T7" fmla="*/ 179 h 196"/>
                <a:gd name="T8" fmla="*/ 175 w 193"/>
                <a:gd name="T9" fmla="*/ 184 h 196"/>
                <a:gd name="T10" fmla="*/ 181 w 193"/>
                <a:gd name="T11" fmla="*/ 185 h 196"/>
                <a:gd name="T12" fmla="*/ 190 w 193"/>
                <a:gd name="T13" fmla="*/ 187 h 196"/>
                <a:gd name="T14" fmla="*/ 193 w 193"/>
                <a:gd name="T15" fmla="*/ 186 h 196"/>
                <a:gd name="T16" fmla="*/ 189 w 193"/>
                <a:gd name="T17" fmla="*/ 179 h 196"/>
                <a:gd name="T18" fmla="*/ 182 w 193"/>
                <a:gd name="T19" fmla="*/ 173 h 196"/>
                <a:gd name="T20" fmla="*/ 175 w 193"/>
                <a:gd name="T21" fmla="*/ 172 h 196"/>
                <a:gd name="T22" fmla="*/ 166 w 193"/>
                <a:gd name="T23" fmla="*/ 173 h 196"/>
                <a:gd name="T24" fmla="*/ 159 w 193"/>
                <a:gd name="T25" fmla="*/ 166 h 196"/>
                <a:gd name="T26" fmla="*/ 157 w 193"/>
                <a:gd name="T27" fmla="*/ 156 h 196"/>
                <a:gd name="T28" fmla="*/ 158 w 193"/>
                <a:gd name="T29" fmla="*/ 150 h 196"/>
                <a:gd name="T30" fmla="*/ 161 w 193"/>
                <a:gd name="T31" fmla="*/ 147 h 196"/>
                <a:gd name="T32" fmla="*/ 166 w 193"/>
                <a:gd name="T33" fmla="*/ 141 h 196"/>
                <a:gd name="T34" fmla="*/ 174 w 193"/>
                <a:gd name="T35" fmla="*/ 137 h 196"/>
                <a:gd name="T36" fmla="*/ 182 w 193"/>
                <a:gd name="T37" fmla="*/ 118 h 196"/>
                <a:gd name="T38" fmla="*/ 176 w 193"/>
                <a:gd name="T39" fmla="*/ 81 h 196"/>
                <a:gd name="T40" fmla="*/ 151 w 193"/>
                <a:gd name="T41" fmla="*/ 50 h 196"/>
                <a:gd name="T42" fmla="*/ 107 w 193"/>
                <a:gd name="T43" fmla="*/ 28 h 196"/>
                <a:gd name="T44" fmla="*/ 67 w 193"/>
                <a:gd name="T45" fmla="*/ 20 h 196"/>
                <a:gd name="T46" fmla="*/ 44 w 193"/>
                <a:gd name="T47" fmla="*/ 14 h 196"/>
                <a:gd name="T48" fmla="*/ 22 w 193"/>
                <a:gd name="T49" fmla="*/ 8 h 196"/>
                <a:gd name="T50" fmla="*/ 6 w 193"/>
                <a:gd name="T51" fmla="*/ 3 h 196"/>
                <a:gd name="T52" fmla="*/ 7 w 193"/>
                <a:gd name="T53" fmla="*/ 9 h 196"/>
                <a:gd name="T54" fmla="*/ 19 w 193"/>
                <a:gd name="T55" fmla="*/ 34 h 196"/>
                <a:gd name="T56" fmla="*/ 27 w 193"/>
                <a:gd name="T57" fmla="*/ 60 h 196"/>
                <a:gd name="T58" fmla="*/ 35 w 193"/>
                <a:gd name="T59" fmla="*/ 86 h 196"/>
                <a:gd name="T60" fmla="*/ 40 w 193"/>
                <a:gd name="T61" fmla="*/ 110 h 196"/>
                <a:gd name="T62" fmla="*/ 53 w 193"/>
                <a:gd name="T63" fmla="*/ 141 h 196"/>
                <a:gd name="T64" fmla="*/ 77 w 193"/>
                <a:gd name="T65" fmla="*/ 172 h 196"/>
                <a:gd name="T66" fmla="*/ 119 w 193"/>
                <a:gd name="T67" fmla="*/ 19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8 h 21"/>
                <a:gd name="T2" fmla="*/ 2 w 20"/>
                <a:gd name="T3" fmla="*/ 3 h 21"/>
                <a:gd name="T4" fmla="*/ 4 w 20"/>
                <a:gd name="T5" fmla="*/ 1 h 21"/>
                <a:gd name="T6" fmla="*/ 7 w 20"/>
                <a:gd name="T7" fmla="*/ 0 h 21"/>
                <a:gd name="T8" fmla="*/ 11 w 20"/>
                <a:gd name="T9" fmla="*/ 0 h 21"/>
                <a:gd name="T10" fmla="*/ 14 w 20"/>
                <a:gd name="T11" fmla="*/ 1 h 21"/>
                <a:gd name="T12" fmla="*/ 18 w 20"/>
                <a:gd name="T13" fmla="*/ 3 h 21"/>
                <a:gd name="T14" fmla="*/ 19 w 20"/>
                <a:gd name="T15" fmla="*/ 6 h 21"/>
                <a:gd name="T16" fmla="*/ 20 w 20"/>
                <a:gd name="T17" fmla="*/ 10 h 21"/>
                <a:gd name="T18" fmla="*/ 19 w 20"/>
                <a:gd name="T19" fmla="*/ 15 h 21"/>
                <a:gd name="T20" fmla="*/ 18 w 20"/>
                <a:gd name="T21" fmla="*/ 17 h 21"/>
                <a:gd name="T22" fmla="*/ 14 w 20"/>
                <a:gd name="T23" fmla="*/ 19 h 21"/>
                <a:gd name="T24" fmla="*/ 12 w 20"/>
                <a:gd name="T25" fmla="*/ 21 h 21"/>
                <a:gd name="T26" fmla="*/ 9 w 20"/>
                <a:gd name="T27" fmla="*/ 19 h 21"/>
                <a:gd name="T28" fmla="*/ 4 w 20"/>
                <a:gd name="T29" fmla="*/ 16 h 21"/>
                <a:gd name="T30" fmla="*/ 2 w 20"/>
                <a:gd name="T31" fmla="*/ 12 h 21"/>
                <a:gd name="T32" fmla="*/ 0 w 20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2 w 22"/>
                <a:gd name="T1" fmla="*/ 3 h 22"/>
                <a:gd name="T2" fmla="*/ 6 w 22"/>
                <a:gd name="T3" fmla="*/ 0 h 22"/>
                <a:gd name="T4" fmla="*/ 11 w 22"/>
                <a:gd name="T5" fmla="*/ 0 h 22"/>
                <a:gd name="T6" fmla="*/ 16 w 22"/>
                <a:gd name="T7" fmla="*/ 2 h 22"/>
                <a:gd name="T8" fmla="*/ 19 w 22"/>
                <a:gd name="T9" fmla="*/ 4 h 22"/>
                <a:gd name="T10" fmla="*/ 22 w 22"/>
                <a:gd name="T11" fmla="*/ 7 h 22"/>
                <a:gd name="T12" fmla="*/ 22 w 22"/>
                <a:gd name="T13" fmla="*/ 12 h 22"/>
                <a:gd name="T14" fmla="*/ 22 w 22"/>
                <a:gd name="T15" fmla="*/ 17 h 22"/>
                <a:gd name="T16" fmla="*/ 21 w 22"/>
                <a:gd name="T17" fmla="*/ 20 h 22"/>
                <a:gd name="T18" fmla="*/ 17 w 22"/>
                <a:gd name="T19" fmla="*/ 22 h 22"/>
                <a:gd name="T20" fmla="*/ 11 w 22"/>
                <a:gd name="T21" fmla="*/ 22 h 22"/>
                <a:gd name="T22" fmla="*/ 7 w 22"/>
                <a:gd name="T23" fmla="*/ 20 h 22"/>
                <a:gd name="T24" fmla="*/ 3 w 22"/>
                <a:gd name="T25" fmla="*/ 18 h 22"/>
                <a:gd name="T26" fmla="*/ 1 w 22"/>
                <a:gd name="T27" fmla="*/ 14 h 22"/>
                <a:gd name="T28" fmla="*/ 0 w 22"/>
                <a:gd name="T29" fmla="*/ 10 h 22"/>
                <a:gd name="T30" fmla="*/ 0 w 22"/>
                <a:gd name="T31" fmla="*/ 6 h 22"/>
                <a:gd name="T32" fmla="*/ 2 w 22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3 w 21"/>
                <a:gd name="T1" fmla="*/ 4 h 22"/>
                <a:gd name="T2" fmla="*/ 5 w 21"/>
                <a:gd name="T3" fmla="*/ 2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2 h 22"/>
                <a:gd name="T10" fmla="*/ 21 w 21"/>
                <a:gd name="T11" fmla="*/ 7 h 22"/>
                <a:gd name="T12" fmla="*/ 21 w 21"/>
                <a:gd name="T13" fmla="*/ 11 h 22"/>
                <a:gd name="T14" fmla="*/ 20 w 21"/>
                <a:gd name="T15" fmla="*/ 16 h 22"/>
                <a:gd name="T16" fmla="*/ 18 w 21"/>
                <a:gd name="T17" fmla="*/ 19 h 22"/>
                <a:gd name="T18" fmla="*/ 14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19 h 22"/>
                <a:gd name="T26" fmla="*/ 0 w 21"/>
                <a:gd name="T27" fmla="*/ 16 h 22"/>
                <a:gd name="T28" fmla="*/ 0 w 21"/>
                <a:gd name="T29" fmla="*/ 11 h 22"/>
                <a:gd name="T30" fmla="*/ 2 w 21"/>
                <a:gd name="T31" fmla="*/ 8 h 22"/>
                <a:gd name="T32" fmla="*/ 3 w 21"/>
                <a:gd name="T3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3 w 22"/>
                <a:gd name="T1" fmla="*/ 1 h 22"/>
                <a:gd name="T2" fmla="*/ 1 w 22"/>
                <a:gd name="T3" fmla="*/ 5 h 22"/>
                <a:gd name="T4" fmla="*/ 0 w 22"/>
                <a:gd name="T5" fmla="*/ 10 h 22"/>
                <a:gd name="T6" fmla="*/ 0 w 22"/>
                <a:gd name="T7" fmla="*/ 14 h 22"/>
                <a:gd name="T8" fmla="*/ 1 w 22"/>
                <a:gd name="T9" fmla="*/ 18 h 22"/>
                <a:gd name="T10" fmla="*/ 4 w 22"/>
                <a:gd name="T11" fmla="*/ 20 h 22"/>
                <a:gd name="T12" fmla="*/ 10 w 22"/>
                <a:gd name="T13" fmla="*/ 22 h 22"/>
                <a:gd name="T14" fmla="*/ 15 w 22"/>
                <a:gd name="T15" fmla="*/ 22 h 22"/>
                <a:gd name="T16" fmla="*/ 18 w 22"/>
                <a:gd name="T17" fmla="*/ 20 h 22"/>
                <a:gd name="T18" fmla="*/ 21 w 22"/>
                <a:gd name="T19" fmla="*/ 16 h 22"/>
                <a:gd name="T20" fmla="*/ 22 w 22"/>
                <a:gd name="T21" fmla="*/ 13 h 22"/>
                <a:gd name="T22" fmla="*/ 22 w 22"/>
                <a:gd name="T23" fmla="*/ 10 h 22"/>
                <a:gd name="T24" fmla="*/ 21 w 22"/>
                <a:gd name="T25" fmla="*/ 6 h 22"/>
                <a:gd name="T26" fmla="*/ 17 w 22"/>
                <a:gd name="T27" fmla="*/ 4 h 22"/>
                <a:gd name="T28" fmla="*/ 13 w 22"/>
                <a:gd name="T29" fmla="*/ 1 h 22"/>
                <a:gd name="T30" fmla="*/ 7 w 22"/>
                <a:gd name="T31" fmla="*/ 0 h 22"/>
                <a:gd name="T32" fmla="*/ 3 w 22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2 h 19"/>
                <a:gd name="T2" fmla="*/ 0 w 19"/>
                <a:gd name="T3" fmla="*/ 9 h 19"/>
                <a:gd name="T4" fmla="*/ 0 w 19"/>
                <a:gd name="T5" fmla="*/ 5 h 19"/>
                <a:gd name="T6" fmla="*/ 3 w 19"/>
                <a:gd name="T7" fmla="*/ 3 h 19"/>
                <a:gd name="T8" fmla="*/ 6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3 h 19"/>
                <a:gd name="T16" fmla="*/ 19 w 19"/>
                <a:gd name="T17" fmla="*/ 7 h 19"/>
                <a:gd name="T18" fmla="*/ 19 w 19"/>
                <a:gd name="T19" fmla="*/ 10 h 19"/>
                <a:gd name="T20" fmla="*/ 17 w 19"/>
                <a:gd name="T21" fmla="*/ 15 h 19"/>
                <a:gd name="T22" fmla="*/ 14 w 19"/>
                <a:gd name="T23" fmla="*/ 17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0 h 22"/>
                <a:gd name="T4" fmla="*/ 0 w 16"/>
                <a:gd name="T5" fmla="*/ 18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7 h 22"/>
                <a:gd name="T12" fmla="*/ 3 w 16"/>
                <a:gd name="T13" fmla="*/ 3 h 22"/>
                <a:gd name="T14" fmla="*/ 7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3 h 22"/>
                <a:gd name="T22" fmla="*/ 16 w 16"/>
                <a:gd name="T23" fmla="*/ 8 h 22"/>
                <a:gd name="T24" fmla="*/ 16 w 16"/>
                <a:gd name="T25" fmla="*/ 11 h 22"/>
                <a:gd name="T26" fmla="*/ 15 w 16"/>
                <a:gd name="T27" fmla="*/ 15 h 22"/>
                <a:gd name="T28" fmla="*/ 12 w 16"/>
                <a:gd name="T29" fmla="*/ 18 h 22"/>
                <a:gd name="T30" fmla="*/ 10 w 16"/>
                <a:gd name="T31" fmla="*/ 20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2 w 20"/>
                <a:gd name="T1" fmla="*/ 14 h 25"/>
                <a:gd name="T2" fmla="*/ 4 w 20"/>
                <a:gd name="T3" fmla="*/ 9 h 25"/>
                <a:gd name="T4" fmla="*/ 6 w 20"/>
                <a:gd name="T5" fmla="*/ 5 h 25"/>
                <a:gd name="T6" fmla="*/ 8 w 20"/>
                <a:gd name="T7" fmla="*/ 1 h 25"/>
                <a:gd name="T8" fmla="*/ 13 w 20"/>
                <a:gd name="T9" fmla="*/ 0 h 25"/>
                <a:gd name="T10" fmla="*/ 18 w 20"/>
                <a:gd name="T11" fmla="*/ 1 h 25"/>
                <a:gd name="T12" fmla="*/ 20 w 20"/>
                <a:gd name="T13" fmla="*/ 5 h 25"/>
                <a:gd name="T14" fmla="*/ 20 w 20"/>
                <a:gd name="T15" fmla="*/ 8 h 25"/>
                <a:gd name="T16" fmla="*/ 20 w 20"/>
                <a:gd name="T17" fmla="*/ 13 h 25"/>
                <a:gd name="T18" fmla="*/ 18 w 20"/>
                <a:gd name="T19" fmla="*/ 17 h 25"/>
                <a:gd name="T20" fmla="*/ 15 w 20"/>
                <a:gd name="T21" fmla="*/ 21 h 25"/>
                <a:gd name="T22" fmla="*/ 11 w 20"/>
                <a:gd name="T23" fmla="*/ 24 h 25"/>
                <a:gd name="T24" fmla="*/ 7 w 20"/>
                <a:gd name="T25" fmla="*/ 25 h 25"/>
                <a:gd name="T26" fmla="*/ 4 w 20"/>
                <a:gd name="T27" fmla="*/ 24 h 25"/>
                <a:gd name="T28" fmla="*/ 2 w 20"/>
                <a:gd name="T29" fmla="*/ 21 h 25"/>
                <a:gd name="T30" fmla="*/ 0 w 20"/>
                <a:gd name="T31" fmla="*/ 17 h 25"/>
                <a:gd name="T32" fmla="*/ 2 w 20"/>
                <a:gd name="T3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3 h 19"/>
                <a:gd name="T4" fmla="*/ 18 w 19"/>
                <a:gd name="T5" fmla="*/ 7 h 19"/>
                <a:gd name="T6" fmla="*/ 19 w 19"/>
                <a:gd name="T7" fmla="*/ 9 h 19"/>
                <a:gd name="T8" fmla="*/ 18 w 19"/>
                <a:gd name="T9" fmla="*/ 12 h 19"/>
                <a:gd name="T10" fmla="*/ 15 w 19"/>
                <a:gd name="T11" fmla="*/ 16 h 19"/>
                <a:gd name="T12" fmla="*/ 13 w 19"/>
                <a:gd name="T13" fmla="*/ 18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8 h 19"/>
                <a:gd name="T20" fmla="*/ 1 w 19"/>
                <a:gd name="T21" fmla="*/ 15 h 19"/>
                <a:gd name="T22" fmla="*/ 0 w 19"/>
                <a:gd name="T23" fmla="*/ 11 h 19"/>
                <a:gd name="T24" fmla="*/ 0 w 19"/>
                <a:gd name="T25" fmla="*/ 8 h 19"/>
                <a:gd name="T26" fmla="*/ 2 w 19"/>
                <a:gd name="T27" fmla="*/ 3 h 19"/>
                <a:gd name="T28" fmla="*/ 6 w 19"/>
                <a:gd name="T29" fmla="*/ 1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60 w 163"/>
                <a:gd name="T1" fmla="*/ 12 h 113"/>
                <a:gd name="T2" fmla="*/ 156 w 163"/>
                <a:gd name="T3" fmla="*/ 10 h 113"/>
                <a:gd name="T4" fmla="*/ 155 w 163"/>
                <a:gd name="T5" fmla="*/ 5 h 113"/>
                <a:gd name="T6" fmla="*/ 147 w 163"/>
                <a:gd name="T7" fmla="*/ 13 h 113"/>
                <a:gd name="T8" fmla="*/ 131 w 163"/>
                <a:gd name="T9" fmla="*/ 10 h 113"/>
                <a:gd name="T10" fmla="*/ 97 w 163"/>
                <a:gd name="T11" fmla="*/ 3 h 113"/>
                <a:gd name="T12" fmla="*/ 70 w 163"/>
                <a:gd name="T13" fmla="*/ 1 h 113"/>
                <a:gd name="T14" fmla="*/ 65 w 163"/>
                <a:gd name="T15" fmla="*/ 6 h 113"/>
                <a:gd name="T16" fmla="*/ 88 w 163"/>
                <a:gd name="T17" fmla="*/ 5 h 113"/>
                <a:gd name="T18" fmla="*/ 117 w 163"/>
                <a:gd name="T19" fmla="*/ 12 h 113"/>
                <a:gd name="T20" fmla="*/ 137 w 163"/>
                <a:gd name="T21" fmla="*/ 21 h 113"/>
                <a:gd name="T22" fmla="*/ 135 w 163"/>
                <a:gd name="T23" fmla="*/ 26 h 113"/>
                <a:gd name="T24" fmla="*/ 122 w 163"/>
                <a:gd name="T25" fmla="*/ 33 h 113"/>
                <a:gd name="T26" fmla="*/ 108 w 163"/>
                <a:gd name="T27" fmla="*/ 35 h 113"/>
                <a:gd name="T28" fmla="*/ 83 w 163"/>
                <a:gd name="T29" fmla="*/ 28 h 113"/>
                <a:gd name="T30" fmla="*/ 55 w 163"/>
                <a:gd name="T31" fmla="*/ 26 h 113"/>
                <a:gd name="T32" fmla="*/ 41 w 163"/>
                <a:gd name="T33" fmla="*/ 31 h 113"/>
                <a:gd name="T34" fmla="*/ 50 w 163"/>
                <a:gd name="T35" fmla="*/ 31 h 113"/>
                <a:gd name="T36" fmla="*/ 64 w 163"/>
                <a:gd name="T37" fmla="*/ 31 h 113"/>
                <a:gd name="T38" fmla="*/ 80 w 163"/>
                <a:gd name="T39" fmla="*/ 34 h 113"/>
                <a:gd name="T40" fmla="*/ 100 w 163"/>
                <a:gd name="T41" fmla="*/ 40 h 113"/>
                <a:gd name="T42" fmla="*/ 102 w 163"/>
                <a:gd name="T43" fmla="*/ 46 h 113"/>
                <a:gd name="T44" fmla="*/ 78 w 163"/>
                <a:gd name="T45" fmla="*/ 55 h 113"/>
                <a:gd name="T46" fmla="*/ 55 w 163"/>
                <a:gd name="T47" fmla="*/ 51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5 h 113"/>
                <a:gd name="T58" fmla="*/ 0 w 163"/>
                <a:gd name="T59" fmla="*/ 80 h 113"/>
                <a:gd name="T60" fmla="*/ 8 w 163"/>
                <a:gd name="T61" fmla="*/ 81 h 113"/>
                <a:gd name="T62" fmla="*/ 30 w 163"/>
                <a:gd name="T63" fmla="*/ 79 h 113"/>
                <a:gd name="T64" fmla="*/ 56 w 163"/>
                <a:gd name="T65" fmla="*/ 72 h 113"/>
                <a:gd name="T66" fmla="*/ 67 w 163"/>
                <a:gd name="T67" fmla="*/ 76 h 113"/>
                <a:gd name="T68" fmla="*/ 56 w 163"/>
                <a:gd name="T69" fmla="*/ 109 h 113"/>
                <a:gd name="T70" fmla="*/ 57 w 163"/>
                <a:gd name="T71" fmla="*/ 113 h 113"/>
                <a:gd name="T72" fmla="*/ 71 w 163"/>
                <a:gd name="T73" fmla="*/ 89 h 113"/>
                <a:gd name="T74" fmla="*/ 83 w 163"/>
                <a:gd name="T75" fmla="*/ 66 h 113"/>
                <a:gd name="T76" fmla="*/ 99 w 163"/>
                <a:gd name="T77" fmla="*/ 59 h 113"/>
                <a:gd name="T78" fmla="*/ 114 w 163"/>
                <a:gd name="T79" fmla="*/ 52 h 113"/>
                <a:gd name="T80" fmla="*/ 115 w 163"/>
                <a:gd name="T81" fmla="*/ 75 h 113"/>
                <a:gd name="T82" fmla="*/ 108 w 163"/>
                <a:gd name="T83" fmla="*/ 104 h 113"/>
                <a:gd name="T84" fmla="*/ 114 w 163"/>
                <a:gd name="T85" fmla="*/ 98 h 113"/>
                <a:gd name="T86" fmla="*/ 126 w 163"/>
                <a:gd name="T87" fmla="*/ 61 h 113"/>
                <a:gd name="T88" fmla="*/ 138 w 163"/>
                <a:gd name="T89" fmla="*/ 36 h 113"/>
                <a:gd name="T90" fmla="*/ 148 w 163"/>
                <a:gd name="T91" fmla="*/ 26 h 113"/>
                <a:gd name="T92" fmla="*/ 152 w 163"/>
                <a:gd name="T93" fmla="*/ 31 h 113"/>
                <a:gd name="T94" fmla="*/ 148 w 163"/>
                <a:gd name="T95" fmla="*/ 70 h 113"/>
                <a:gd name="T96" fmla="*/ 158 w 163"/>
                <a:gd name="T9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128 w 133"/>
                <a:gd name="T1" fmla="*/ 122 h 124"/>
                <a:gd name="T2" fmla="*/ 131 w 133"/>
                <a:gd name="T3" fmla="*/ 119 h 124"/>
                <a:gd name="T4" fmla="*/ 127 w 133"/>
                <a:gd name="T5" fmla="*/ 112 h 124"/>
                <a:gd name="T6" fmla="*/ 119 w 133"/>
                <a:gd name="T7" fmla="*/ 101 h 124"/>
                <a:gd name="T8" fmla="*/ 116 w 133"/>
                <a:gd name="T9" fmla="*/ 87 h 124"/>
                <a:gd name="T10" fmla="*/ 113 w 133"/>
                <a:gd name="T11" fmla="*/ 58 h 124"/>
                <a:gd name="T12" fmla="*/ 107 w 133"/>
                <a:gd name="T13" fmla="*/ 43 h 124"/>
                <a:gd name="T14" fmla="*/ 104 w 133"/>
                <a:gd name="T15" fmla="*/ 43 h 124"/>
                <a:gd name="T16" fmla="*/ 106 w 133"/>
                <a:gd name="T17" fmla="*/ 56 h 124"/>
                <a:gd name="T18" fmla="*/ 107 w 133"/>
                <a:gd name="T19" fmla="*/ 82 h 124"/>
                <a:gd name="T20" fmla="*/ 99 w 133"/>
                <a:gd name="T21" fmla="*/ 85 h 124"/>
                <a:gd name="T22" fmla="*/ 85 w 133"/>
                <a:gd name="T23" fmla="*/ 75 h 124"/>
                <a:gd name="T24" fmla="*/ 77 w 133"/>
                <a:gd name="T25" fmla="*/ 63 h 124"/>
                <a:gd name="T26" fmla="*/ 72 w 133"/>
                <a:gd name="T27" fmla="*/ 39 h 124"/>
                <a:gd name="T28" fmla="*/ 70 w 133"/>
                <a:gd name="T29" fmla="*/ 23 h 124"/>
                <a:gd name="T30" fmla="*/ 69 w 133"/>
                <a:gd name="T31" fmla="*/ 9 h 124"/>
                <a:gd name="T32" fmla="*/ 65 w 133"/>
                <a:gd name="T33" fmla="*/ 2 h 124"/>
                <a:gd name="T34" fmla="*/ 65 w 133"/>
                <a:gd name="T35" fmla="*/ 7 h 124"/>
                <a:gd name="T36" fmla="*/ 66 w 133"/>
                <a:gd name="T37" fmla="*/ 18 h 124"/>
                <a:gd name="T38" fmla="*/ 63 w 133"/>
                <a:gd name="T39" fmla="*/ 29 h 124"/>
                <a:gd name="T40" fmla="*/ 63 w 133"/>
                <a:gd name="T41" fmla="*/ 39 h 124"/>
                <a:gd name="T42" fmla="*/ 66 w 133"/>
                <a:gd name="T43" fmla="*/ 56 h 124"/>
                <a:gd name="T44" fmla="*/ 58 w 133"/>
                <a:gd name="T45" fmla="*/ 55 h 124"/>
                <a:gd name="T46" fmla="*/ 39 w 133"/>
                <a:gd name="T47" fmla="*/ 36 h 124"/>
                <a:gd name="T48" fmla="*/ 21 w 133"/>
                <a:gd name="T49" fmla="*/ 16 h 124"/>
                <a:gd name="T50" fmla="*/ 6 w 133"/>
                <a:gd name="T51" fmla="*/ 2 h 124"/>
                <a:gd name="T52" fmla="*/ 8 w 133"/>
                <a:gd name="T53" fmla="*/ 11 h 124"/>
                <a:gd name="T54" fmla="*/ 27 w 133"/>
                <a:gd name="T55" fmla="*/ 36 h 124"/>
                <a:gd name="T56" fmla="*/ 37 w 133"/>
                <a:gd name="T57" fmla="*/ 51 h 124"/>
                <a:gd name="T58" fmla="*/ 54 w 133"/>
                <a:gd name="T59" fmla="*/ 66 h 124"/>
                <a:gd name="T60" fmla="*/ 54 w 133"/>
                <a:gd name="T61" fmla="*/ 70 h 124"/>
                <a:gd name="T62" fmla="*/ 37 w 133"/>
                <a:gd name="T63" fmla="*/ 67 h 124"/>
                <a:gd name="T64" fmla="*/ 28 w 133"/>
                <a:gd name="T65" fmla="*/ 61 h 124"/>
                <a:gd name="T66" fmla="*/ 23 w 133"/>
                <a:gd name="T67" fmla="*/ 62 h 124"/>
                <a:gd name="T68" fmla="*/ 29 w 133"/>
                <a:gd name="T69" fmla="*/ 68 h 124"/>
                <a:gd name="T70" fmla="*/ 40 w 133"/>
                <a:gd name="T71" fmla="*/ 75 h 124"/>
                <a:gd name="T72" fmla="*/ 55 w 133"/>
                <a:gd name="T73" fmla="*/ 81 h 124"/>
                <a:gd name="T74" fmla="*/ 70 w 133"/>
                <a:gd name="T75" fmla="*/ 84 h 124"/>
                <a:gd name="T76" fmla="*/ 83 w 133"/>
                <a:gd name="T77" fmla="*/ 86 h 124"/>
                <a:gd name="T78" fmla="*/ 98 w 133"/>
                <a:gd name="T79" fmla="*/ 97 h 124"/>
                <a:gd name="T80" fmla="*/ 99 w 133"/>
                <a:gd name="T81" fmla="*/ 104 h 124"/>
                <a:gd name="T82" fmla="*/ 89 w 133"/>
                <a:gd name="T83" fmla="*/ 107 h 124"/>
                <a:gd name="T84" fmla="*/ 77 w 133"/>
                <a:gd name="T85" fmla="*/ 108 h 124"/>
                <a:gd name="T86" fmla="*/ 67 w 133"/>
                <a:gd name="T87" fmla="*/ 108 h 124"/>
                <a:gd name="T88" fmla="*/ 57 w 133"/>
                <a:gd name="T89" fmla="*/ 107 h 124"/>
                <a:gd name="T90" fmla="*/ 55 w 133"/>
                <a:gd name="T91" fmla="*/ 111 h 124"/>
                <a:gd name="T92" fmla="*/ 69 w 133"/>
                <a:gd name="T93" fmla="*/ 114 h 124"/>
                <a:gd name="T94" fmla="*/ 84 w 133"/>
                <a:gd name="T95" fmla="*/ 114 h 124"/>
                <a:gd name="T96" fmla="*/ 98 w 133"/>
                <a:gd name="T97" fmla="*/ 114 h 124"/>
                <a:gd name="T98" fmla="*/ 110 w 133"/>
                <a:gd name="T99" fmla="*/ 113 h 124"/>
                <a:gd name="T100" fmla="*/ 119 w 133"/>
                <a:gd name="T101" fmla="*/ 114 h 124"/>
                <a:gd name="T102" fmla="*/ 125 w 133"/>
                <a:gd name="T103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8 w 81"/>
                <a:gd name="T1" fmla="*/ 156 h 189"/>
                <a:gd name="T2" fmla="*/ 14 w 81"/>
                <a:gd name="T3" fmla="*/ 148 h 189"/>
                <a:gd name="T4" fmla="*/ 18 w 81"/>
                <a:gd name="T5" fmla="*/ 151 h 189"/>
                <a:gd name="T6" fmla="*/ 22 w 81"/>
                <a:gd name="T7" fmla="*/ 134 h 189"/>
                <a:gd name="T8" fmla="*/ 8 w 81"/>
                <a:gd name="T9" fmla="*/ 107 h 189"/>
                <a:gd name="T10" fmla="*/ 0 w 81"/>
                <a:gd name="T11" fmla="*/ 77 h 189"/>
                <a:gd name="T12" fmla="*/ 3 w 81"/>
                <a:gd name="T13" fmla="*/ 78 h 189"/>
                <a:gd name="T14" fmla="*/ 17 w 81"/>
                <a:gd name="T15" fmla="*/ 109 h 189"/>
                <a:gd name="T16" fmla="*/ 31 w 81"/>
                <a:gd name="T17" fmla="*/ 88 h 189"/>
                <a:gd name="T18" fmla="*/ 30 w 81"/>
                <a:gd name="T19" fmla="*/ 53 h 189"/>
                <a:gd name="T20" fmla="*/ 29 w 81"/>
                <a:gd name="T21" fmla="*/ 22 h 189"/>
                <a:gd name="T22" fmla="*/ 32 w 81"/>
                <a:gd name="T23" fmla="*/ 23 h 189"/>
                <a:gd name="T24" fmla="*/ 33 w 81"/>
                <a:gd name="T25" fmla="*/ 41 h 189"/>
                <a:gd name="T26" fmla="*/ 41 w 81"/>
                <a:gd name="T27" fmla="*/ 41 h 189"/>
                <a:gd name="T28" fmla="*/ 60 w 81"/>
                <a:gd name="T29" fmla="*/ 2 h 189"/>
                <a:gd name="T30" fmla="*/ 64 w 81"/>
                <a:gd name="T31" fmla="*/ 2 h 189"/>
                <a:gd name="T32" fmla="*/ 52 w 81"/>
                <a:gd name="T33" fmla="*/ 28 h 189"/>
                <a:gd name="T34" fmla="*/ 51 w 81"/>
                <a:gd name="T35" fmla="*/ 51 h 189"/>
                <a:gd name="T36" fmla="*/ 68 w 81"/>
                <a:gd name="T37" fmla="*/ 43 h 189"/>
                <a:gd name="T38" fmla="*/ 71 w 81"/>
                <a:gd name="T39" fmla="*/ 43 h 189"/>
                <a:gd name="T40" fmla="*/ 56 w 81"/>
                <a:gd name="T41" fmla="*/ 56 h 189"/>
                <a:gd name="T42" fmla="*/ 41 w 81"/>
                <a:gd name="T43" fmla="*/ 78 h 189"/>
                <a:gd name="T44" fmla="*/ 33 w 81"/>
                <a:gd name="T45" fmla="*/ 116 h 189"/>
                <a:gd name="T46" fmla="*/ 51 w 81"/>
                <a:gd name="T47" fmla="*/ 115 h 189"/>
                <a:gd name="T48" fmla="*/ 68 w 81"/>
                <a:gd name="T49" fmla="*/ 110 h 189"/>
                <a:gd name="T50" fmla="*/ 76 w 81"/>
                <a:gd name="T51" fmla="*/ 106 h 189"/>
                <a:gd name="T52" fmla="*/ 75 w 81"/>
                <a:gd name="T53" fmla="*/ 110 h 189"/>
                <a:gd name="T54" fmla="*/ 62 w 81"/>
                <a:gd name="T55" fmla="*/ 118 h 189"/>
                <a:gd name="T56" fmla="*/ 43 w 81"/>
                <a:gd name="T57" fmla="*/ 126 h 189"/>
                <a:gd name="T58" fmla="*/ 31 w 81"/>
                <a:gd name="T59" fmla="*/ 132 h 189"/>
                <a:gd name="T60" fmla="*/ 28 w 81"/>
                <a:gd name="T61" fmla="*/ 152 h 189"/>
                <a:gd name="T62" fmla="*/ 39 w 81"/>
                <a:gd name="T63" fmla="*/ 155 h 189"/>
                <a:gd name="T64" fmla="*/ 62 w 81"/>
                <a:gd name="T65" fmla="*/ 145 h 189"/>
                <a:gd name="T66" fmla="*/ 78 w 81"/>
                <a:gd name="T67" fmla="*/ 134 h 189"/>
                <a:gd name="T68" fmla="*/ 78 w 81"/>
                <a:gd name="T69" fmla="*/ 139 h 189"/>
                <a:gd name="T70" fmla="*/ 57 w 81"/>
                <a:gd name="T71" fmla="*/ 164 h 189"/>
                <a:gd name="T72" fmla="*/ 49 w 81"/>
                <a:gd name="T73" fmla="*/ 166 h 189"/>
                <a:gd name="T74" fmla="*/ 41 w 81"/>
                <a:gd name="T75" fmla="*/ 158 h 189"/>
                <a:gd name="T76" fmla="*/ 21 w 81"/>
                <a:gd name="T77" fmla="*/ 160 h 189"/>
                <a:gd name="T78" fmla="*/ 17 w 81"/>
                <a:gd name="T79" fmla="*/ 171 h 189"/>
                <a:gd name="T80" fmla="*/ 8 w 81"/>
                <a:gd name="T81" fmla="*/ 183 h 189"/>
                <a:gd name="T82" fmla="*/ 6 w 81"/>
                <a:gd name="T83" fmla="*/ 183 h 189"/>
                <a:gd name="T84" fmla="*/ 13 w 81"/>
                <a:gd name="T85" fmla="*/ 168 h 189"/>
                <a:gd name="T86" fmla="*/ 3 w 81"/>
                <a:gd name="T87" fmla="*/ 16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3 w 13"/>
                <a:gd name="T1" fmla="*/ 23 h 24"/>
                <a:gd name="T2" fmla="*/ 10 w 13"/>
                <a:gd name="T3" fmla="*/ 21 h 24"/>
                <a:gd name="T4" fmla="*/ 8 w 13"/>
                <a:gd name="T5" fmla="*/ 21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8 h 24"/>
                <a:gd name="T12" fmla="*/ 0 w 13"/>
                <a:gd name="T13" fmla="*/ 12 h 24"/>
                <a:gd name="T14" fmla="*/ 0 w 13"/>
                <a:gd name="T15" fmla="*/ 8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8 h 24"/>
                <a:gd name="T28" fmla="*/ 7 w 13"/>
                <a:gd name="T29" fmla="*/ 12 h 24"/>
                <a:gd name="T30" fmla="*/ 10 w 13"/>
                <a:gd name="T31" fmla="*/ 18 h 24"/>
                <a:gd name="T32" fmla="*/ 13 w 13"/>
                <a:gd name="T3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25 w 258"/>
                <a:gd name="T1" fmla="*/ 110 h 157"/>
                <a:gd name="T2" fmla="*/ 50 w 258"/>
                <a:gd name="T3" fmla="*/ 95 h 157"/>
                <a:gd name="T4" fmla="*/ 65 w 258"/>
                <a:gd name="T5" fmla="*/ 57 h 157"/>
                <a:gd name="T6" fmla="*/ 84 w 258"/>
                <a:gd name="T7" fmla="*/ 29 h 157"/>
                <a:gd name="T8" fmla="*/ 108 w 258"/>
                <a:gd name="T9" fmla="*/ 3 h 157"/>
                <a:gd name="T10" fmla="*/ 116 w 258"/>
                <a:gd name="T11" fmla="*/ 1 h 157"/>
                <a:gd name="T12" fmla="*/ 100 w 258"/>
                <a:gd name="T13" fmla="*/ 19 h 157"/>
                <a:gd name="T14" fmla="*/ 77 w 258"/>
                <a:gd name="T15" fmla="*/ 48 h 157"/>
                <a:gd name="T16" fmla="*/ 67 w 258"/>
                <a:gd name="T17" fmla="*/ 77 h 157"/>
                <a:gd name="T18" fmla="*/ 69 w 258"/>
                <a:gd name="T19" fmla="*/ 84 h 157"/>
                <a:gd name="T20" fmla="*/ 86 w 258"/>
                <a:gd name="T21" fmla="*/ 74 h 157"/>
                <a:gd name="T22" fmla="*/ 105 w 258"/>
                <a:gd name="T23" fmla="*/ 61 h 157"/>
                <a:gd name="T24" fmla="*/ 130 w 258"/>
                <a:gd name="T25" fmla="*/ 31 h 157"/>
                <a:gd name="T26" fmla="*/ 167 w 258"/>
                <a:gd name="T27" fmla="*/ 4 h 157"/>
                <a:gd name="T28" fmla="*/ 182 w 258"/>
                <a:gd name="T29" fmla="*/ 2 h 157"/>
                <a:gd name="T30" fmla="*/ 151 w 258"/>
                <a:gd name="T31" fmla="*/ 24 h 157"/>
                <a:gd name="T32" fmla="*/ 121 w 258"/>
                <a:gd name="T33" fmla="*/ 56 h 157"/>
                <a:gd name="T34" fmla="*/ 124 w 258"/>
                <a:gd name="T35" fmla="*/ 63 h 157"/>
                <a:gd name="T36" fmla="*/ 154 w 258"/>
                <a:gd name="T37" fmla="*/ 57 h 157"/>
                <a:gd name="T38" fmla="*/ 185 w 258"/>
                <a:gd name="T39" fmla="*/ 39 h 157"/>
                <a:gd name="T40" fmla="*/ 223 w 258"/>
                <a:gd name="T41" fmla="*/ 22 h 157"/>
                <a:gd name="T42" fmla="*/ 234 w 258"/>
                <a:gd name="T43" fmla="*/ 22 h 157"/>
                <a:gd name="T44" fmla="*/ 205 w 258"/>
                <a:gd name="T45" fmla="*/ 34 h 157"/>
                <a:gd name="T46" fmla="*/ 180 w 258"/>
                <a:gd name="T47" fmla="*/ 54 h 157"/>
                <a:gd name="T48" fmla="*/ 206 w 258"/>
                <a:gd name="T49" fmla="*/ 57 h 157"/>
                <a:gd name="T50" fmla="*/ 243 w 258"/>
                <a:gd name="T51" fmla="*/ 48 h 157"/>
                <a:gd name="T52" fmla="*/ 258 w 258"/>
                <a:gd name="T53" fmla="*/ 44 h 157"/>
                <a:gd name="T54" fmla="*/ 236 w 258"/>
                <a:gd name="T55" fmla="*/ 57 h 157"/>
                <a:gd name="T56" fmla="*/ 192 w 258"/>
                <a:gd name="T57" fmla="*/ 69 h 157"/>
                <a:gd name="T58" fmla="*/ 197 w 258"/>
                <a:gd name="T59" fmla="*/ 82 h 157"/>
                <a:gd name="T60" fmla="*/ 225 w 258"/>
                <a:gd name="T61" fmla="*/ 97 h 157"/>
                <a:gd name="T62" fmla="*/ 236 w 258"/>
                <a:gd name="T63" fmla="*/ 105 h 157"/>
                <a:gd name="T64" fmla="*/ 206 w 258"/>
                <a:gd name="T65" fmla="*/ 95 h 157"/>
                <a:gd name="T66" fmla="*/ 169 w 258"/>
                <a:gd name="T67" fmla="*/ 78 h 157"/>
                <a:gd name="T68" fmla="*/ 150 w 258"/>
                <a:gd name="T69" fmla="*/ 76 h 157"/>
                <a:gd name="T70" fmla="*/ 129 w 258"/>
                <a:gd name="T71" fmla="*/ 78 h 157"/>
                <a:gd name="T72" fmla="*/ 137 w 258"/>
                <a:gd name="T73" fmla="*/ 92 h 157"/>
                <a:gd name="T74" fmla="*/ 158 w 258"/>
                <a:gd name="T75" fmla="*/ 109 h 157"/>
                <a:gd name="T76" fmla="*/ 182 w 258"/>
                <a:gd name="T77" fmla="*/ 123 h 157"/>
                <a:gd name="T78" fmla="*/ 191 w 258"/>
                <a:gd name="T79" fmla="*/ 135 h 157"/>
                <a:gd name="T80" fmla="*/ 157 w 258"/>
                <a:gd name="T81" fmla="*/ 114 h 157"/>
                <a:gd name="T82" fmla="*/ 123 w 258"/>
                <a:gd name="T83" fmla="*/ 92 h 157"/>
                <a:gd name="T84" fmla="*/ 106 w 258"/>
                <a:gd name="T85" fmla="*/ 85 h 157"/>
                <a:gd name="T86" fmla="*/ 75 w 258"/>
                <a:gd name="T87" fmla="*/ 97 h 157"/>
                <a:gd name="T88" fmla="*/ 69 w 258"/>
                <a:gd name="T89" fmla="*/ 106 h 157"/>
                <a:gd name="T90" fmla="*/ 93 w 258"/>
                <a:gd name="T91" fmla="*/ 125 h 157"/>
                <a:gd name="T92" fmla="*/ 128 w 258"/>
                <a:gd name="T93" fmla="*/ 150 h 157"/>
                <a:gd name="T94" fmla="*/ 132 w 258"/>
                <a:gd name="T95" fmla="*/ 157 h 157"/>
                <a:gd name="T96" fmla="*/ 99 w 258"/>
                <a:gd name="T97" fmla="*/ 136 h 157"/>
                <a:gd name="T98" fmla="*/ 62 w 258"/>
                <a:gd name="T99" fmla="*/ 114 h 157"/>
                <a:gd name="T100" fmla="*/ 40 w 258"/>
                <a:gd name="T101" fmla="*/ 117 h 157"/>
                <a:gd name="T102" fmla="*/ 7 w 258"/>
                <a:gd name="T103" fmla="*/ 128 h 157"/>
                <a:gd name="T104" fmla="*/ 6 w 258"/>
                <a:gd name="T105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21 w 187"/>
                <a:gd name="T1" fmla="*/ 14 h 157"/>
                <a:gd name="T2" fmla="*/ 45 w 187"/>
                <a:gd name="T3" fmla="*/ 16 h 157"/>
                <a:gd name="T4" fmla="*/ 84 w 187"/>
                <a:gd name="T5" fmla="*/ 10 h 157"/>
                <a:gd name="T6" fmla="*/ 119 w 187"/>
                <a:gd name="T7" fmla="*/ 10 h 157"/>
                <a:gd name="T8" fmla="*/ 130 w 187"/>
                <a:gd name="T9" fmla="*/ 17 h 157"/>
                <a:gd name="T10" fmla="*/ 110 w 187"/>
                <a:gd name="T11" fmla="*/ 16 h 157"/>
                <a:gd name="T12" fmla="*/ 80 w 187"/>
                <a:gd name="T13" fmla="*/ 18 h 157"/>
                <a:gd name="T14" fmla="*/ 51 w 187"/>
                <a:gd name="T15" fmla="*/ 24 h 157"/>
                <a:gd name="T16" fmla="*/ 55 w 187"/>
                <a:gd name="T17" fmla="*/ 31 h 157"/>
                <a:gd name="T18" fmla="*/ 72 w 187"/>
                <a:gd name="T19" fmla="*/ 38 h 157"/>
                <a:gd name="T20" fmla="*/ 82 w 187"/>
                <a:gd name="T21" fmla="*/ 42 h 157"/>
                <a:gd name="T22" fmla="*/ 117 w 187"/>
                <a:gd name="T23" fmla="*/ 41 h 157"/>
                <a:gd name="T24" fmla="*/ 155 w 187"/>
                <a:gd name="T25" fmla="*/ 47 h 157"/>
                <a:gd name="T26" fmla="*/ 174 w 187"/>
                <a:gd name="T27" fmla="*/ 60 h 157"/>
                <a:gd name="T28" fmla="*/ 165 w 187"/>
                <a:gd name="T29" fmla="*/ 59 h 157"/>
                <a:gd name="T30" fmla="*/ 141 w 187"/>
                <a:gd name="T31" fmla="*/ 53 h 157"/>
                <a:gd name="T32" fmla="*/ 108 w 187"/>
                <a:gd name="T33" fmla="*/ 49 h 157"/>
                <a:gd name="T34" fmla="*/ 103 w 187"/>
                <a:gd name="T35" fmla="*/ 57 h 157"/>
                <a:gd name="T36" fmla="*/ 119 w 187"/>
                <a:gd name="T37" fmla="*/ 70 h 157"/>
                <a:gd name="T38" fmla="*/ 144 w 187"/>
                <a:gd name="T39" fmla="*/ 72 h 157"/>
                <a:gd name="T40" fmla="*/ 174 w 187"/>
                <a:gd name="T41" fmla="*/ 85 h 157"/>
                <a:gd name="T42" fmla="*/ 181 w 187"/>
                <a:gd name="T43" fmla="*/ 99 h 157"/>
                <a:gd name="T44" fmla="*/ 160 w 187"/>
                <a:gd name="T45" fmla="*/ 86 h 157"/>
                <a:gd name="T46" fmla="*/ 138 w 187"/>
                <a:gd name="T47" fmla="*/ 80 h 157"/>
                <a:gd name="T48" fmla="*/ 148 w 187"/>
                <a:gd name="T49" fmla="*/ 98 h 157"/>
                <a:gd name="T50" fmla="*/ 170 w 187"/>
                <a:gd name="T51" fmla="*/ 121 h 157"/>
                <a:gd name="T52" fmla="*/ 180 w 187"/>
                <a:gd name="T53" fmla="*/ 133 h 157"/>
                <a:gd name="T54" fmla="*/ 184 w 187"/>
                <a:gd name="T55" fmla="*/ 151 h 157"/>
                <a:gd name="T56" fmla="*/ 174 w 187"/>
                <a:gd name="T57" fmla="*/ 139 h 157"/>
                <a:gd name="T58" fmla="*/ 145 w 187"/>
                <a:gd name="T59" fmla="*/ 105 h 157"/>
                <a:gd name="T60" fmla="*/ 126 w 187"/>
                <a:gd name="T61" fmla="*/ 85 h 157"/>
                <a:gd name="T62" fmla="*/ 120 w 187"/>
                <a:gd name="T63" fmla="*/ 91 h 157"/>
                <a:gd name="T64" fmla="*/ 128 w 187"/>
                <a:gd name="T65" fmla="*/ 116 h 157"/>
                <a:gd name="T66" fmla="*/ 138 w 187"/>
                <a:gd name="T67" fmla="*/ 142 h 157"/>
                <a:gd name="T68" fmla="*/ 132 w 187"/>
                <a:gd name="T69" fmla="*/ 136 h 157"/>
                <a:gd name="T70" fmla="*/ 112 w 187"/>
                <a:gd name="T71" fmla="*/ 91 h 157"/>
                <a:gd name="T72" fmla="*/ 92 w 187"/>
                <a:gd name="T73" fmla="*/ 63 h 157"/>
                <a:gd name="T74" fmla="*/ 79 w 187"/>
                <a:gd name="T75" fmla="*/ 55 h 157"/>
                <a:gd name="T76" fmla="*/ 74 w 187"/>
                <a:gd name="T77" fmla="*/ 60 h 157"/>
                <a:gd name="T78" fmla="*/ 84 w 187"/>
                <a:gd name="T79" fmla="*/ 105 h 157"/>
                <a:gd name="T80" fmla="*/ 97 w 187"/>
                <a:gd name="T81" fmla="*/ 128 h 157"/>
                <a:gd name="T82" fmla="*/ 83 w 187"/>
                <a:gd name="T83" fmla="*/ 114 h 157"/>
                <a:gd name="T84" fmla="*/ 67 w 187"/>
                <a:gd name="T85" fmla="*/ 49 h 157"/>
                <a:gd name="T86" fmla="*/ 44 w 187"/>
                <a:gd name="T87" fmla="*/ 35 h 157"/>
                <a:gd name="T88" fmla="*/ 37 w 187"/>
                <a:gd name="T89" fmla="*/ 50 h 157"/>
                <a:gd name="T90" fmla="*/ 43 w 187"/>
                <a:gd name="T91" fmla="*/ 80 h 157"/>
                <a:gd name="T92" fmla="*/ 50 w 187"/>
                <a:gd name="T93" fmla="*/ 113 h 157"/>
                <a:gd name="T94" fmla="*/ 44 w 187"/>
                <a:gd name="T95" fmla="*/ 109 h 157"/>
                <a:gd name="T96" fmla="*/ 34 w 187"/>
                <a:gd name="T97" fmla="*/ 64 h 157"/>
                <a:gd name="T98" fmla="*/ 17 w 187"/>
                <a:gd name="T99" fmla="*/ 20 h 157"/>
                <a:gd name="T100" fmla="*/ 0 w 187"/>
                <a:gd name="T101" fmla="*/ 2 h 157"/>
                <a:gd name="T102" fmla="*/ 4 w 187"/>
                <a:gd name="T10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58 w 129"/>
                <a:gd name="T1" fmla="*/ 2 h 215"/>
                <a:gd name="T2" fmla="*/ 62 w 129"/>
                <a:gd name="T3" fmla="*/ 26 h 215"/>
                <a:gd name="T4" fmla="*/ 65 w 129"/>
                <a:gd name="T5" fmla="*/ 35 h 215"/>
                <a:gd name="T6" fmla="*/ 74 w 129"/>
                <a:gd name="T7" fmla="*/ 42 h 215"/>
                <a:gd name="T8" fmla="*/ 87 w 129"/>
                <a:gd name="T9" fmla="*/ 53 h 215"/>
                <a:gd name="T10" fmla="*/ 100 w 129"/>
                <a:gd name="T11" fmla="*/ 69 h 215"/>
                <a:gd name="T12" fmla="*/ 114 w 129"/>
                <a:gd name="T13" fmla="*/ 96 h 215"/>
                <a:gd name="T14" fmla="*/ 127 w 129"/>
                <a:gd name="T15" fmla="*/ 115 h 215"/>
                <a:gd name="T16" fmla="*/ 129 w 129"/>
                <a:gd name="T17" fmla="*/ 125 h 215"/>
                <a:gd name="T18" fmla="*/ 126 w 129"/>
                <a:gd name="T19" fmla="*/ 125 h 215"/>
                <a:gd name="T20" fmla="*/ 120 w 129"/>
                <a:gd name="T21" fmla="*/ 114 h 215"/>
                <a:gd name="T22" fmla="*/ 112 w 129"/>
                <a:gd name="T23" fmla="*/ 99 h 215"/>
                <a:gd name="T24" fmla="*/ 101 w 129"/>
                <a:gd name="T25" fmla="*/ 82 h 215"/>
                <a:gd name="T26" fmla="*/ 90 w 129"/>
                <a:gd name="T27" fmla="*/ 67 h 215"/>
                <a:gd name="T28" fmla="*/ 81 w 129"/>
                <a:gd name="T29" fmla="*/ 59 h 215"/>
                <a:gd name="T30" fmla="*/ 73 w 129"/>
                <a:gd name="T31" fmla="*/ 53 h 215"/>
                <a:gd name="T32" fmla="*/ 68 w 129"/>
                <a:gd name="T33" fmla="*/ 64 h 215"/>
                <a:gd name="T34" fmla="*/ 70 w 129"/>
                <a:gd name="T35" fmla="*/ 88 h 215"/>
                <a:gd name="T36" fmla="*/ 76 w 129"/>
                <a:gd name="T37" fmla="*/ 100 h 215"/>
                <a:gd name="T38" fmla="*/ 91 w 129"/>
                <a:gd name="T39" fmla="*/ 114 h 215"/>
                <a:gd name="T40" fmla="*/ 108 w 129"/>
                <a:gd name="T41" fmla="*/ 134 h 215"/>
                <a:gd name="T42" fmla="*/ 119 w 129"/>
                <a:gd name="T43" fmla="*/ 158 h 215"/>
                <a:gd name="T44" fmla="*/ 121 w 129"/>
                <a:gd name="T45" fmla="*/ 177 h 215"/>
                <a:gd name="T46" fmla="*/ 114 w 129"/>
                <a:gd name="T47" fmla="*/ 167 h 215"/>
                <a:gd name="T48" fmla="*/ 106 w 129"/>
                <a:gd name="T49" fmla="*/ 147 h 215"/>
                <a:gd name="T50" fmla="*/ 97 w 129"/>
                <a:gd name="T51" fmla="*/ 133 h 215"/>
                <a:gd name="T52" fmla="*/ 87 w 129"/>
                <a:gd name="T53" fmla="*/ 122 h 215"/>
                <a:gd name="T54" fmla="*/ 76 w 129"/>
                <a:gd name="T55" fmla="*/ 114 h 215"/>
                <a:gd name="T56" fmla="*/ 79 w 129"/>
                <a:gd name="T57" fmla="*/ 132 h 215"/>
                <a:gd name="T58" fmla="*/ 86 w 129"/>
                <a:gd name="T59" fmla="*/ 186 h 215"/>
                <a:gd name="T60" fmla="*/ 83 w 129"/>
                <a:gd name="T61" fmla="*/ 215 h 215"/>
                <a:gd name="T62" fmla="*/ 81 w 129"/>
                <a:gd name="T63" fmla="*/ 211 h 215"/>
                <a:gd name="T64" fmla="*/ 79 w 129"/>
                <a:gd name="T65" fmla="*/ 189 h 215"/>
                <a:gd name="T66" fmla="*/ 67 w 129"/>
                <a:gd name="T67" fmla="*/ 137 h 215"/>
                <a:gd name="T68" fmla="*/ 53 w 129"/>
                <a:gd name="T69" fmla="*/ 129 h 215"/>
                <a:gd name="T70" fmla="*/ 35 w 129"/>
                <a:gd name="T71" fmla="*/ 155 h 215"/>
                <a:gd name="T72" fmla="*/ 28 w 129"/>
                <a:gd name="T73" fmla="*/ 174 h 215"/>
                <a:gd name="T74" fmla="*/ 25 w 129"/>
                <a:gd name="T75" fmla="*/ 170 h 215"/>
                <a:gd name="T76" fmla="*/ 33 w 129"/>
                <a:gd name="T77" fmla="*/ 149 h 215"/>
                <a:gd name="T78" fmla="*/ 50 w 129"/>
                <a:gd name="T79" fmla="*/ 115 h 215"/>
                <a:gd name="T80" fmla="*/ 58 w 129"/>
                <a:gd name="T81" fmla="*/ 91 h 215"/>
                <a:gd name="T82" fmla="*/ 58 w 129"/>
                <a:gd name="T83" fmla="*/ 62 h 215"/>
                <a:gd name="T84" fmla="*/ 51 w 129"/>
                <a:gd name="T85" fmla="*/ 59 h 215"/>
                <a:gd name="T86" fmla="*/ 35 w 129"/>
                <a:gd name="T87" fmla="*/ 74 h 215"/>
                <a:gd name="T88" fmla="*/ 20 w 129"/>
                <a:gd name="T89" fmla="*/ 92 h 215"/>
                <a:gd name="T90" fmla="*/ 9 w 129"/>
                <a:gd name="T91" fmla="*/ 112 h 215"/>
                <a:gd name="T92" fmla="*/ 3 w 129"/>
                <a:gd name="T93" fmla="*/ 126 h 215"/>
                <a:gd name="T94" fmla="*/ 0 w 129"/>
                <a:gd name="T95" fmla="*/ 124 h 215"/>
                <a:gd name="T96" fmla="*/ 4 w 129"/>
                <a:gd name="T97" fmla="*/ 111 h 215"/>
                <a:gd name="T98" fmla="*/ 15 w 129"/>
                <a:gd name="T99" fmla="*/ 90 h 215"/>
                <a:gd name="T100" fmla="*/ 30 w 129"/>
                <a:gd name="T101" fmla="*/ 67 h 215"/>
                <a:gd name="T102" fmla="*/ 47 w 129"/>
                <a:gd name="T103" fmla="*/ 46 h 215"/>
                <a:gd name="T104" fmla="*/ 57 w 129"/>
                <a:gd name="T105" fmla="*/ 34 h 215"/>
                <a:gd name="T106" fmla="*/ 55 w 129"/>
                <a:gd name="T107" fmla="*/ 15 h 215"/>
                <a:gd name="T108" fmla="*/ 53 w 129"/>
                <a:gd name="T109" fmla="*/ 6 h 215"/>
                <a:gd name="T110" fmla="*/ 55 w 129"/>
                <a:gd name="T111" fmla="*/ 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4 w 155"/>
                <a:gd name="T1" fmla="*/ 212 h 223"/>
                <a:gd name="T2" fmla="*/ 17 w 155"/>
                <a:gd name="T3" fmla="*/ 182 h 223"/>
                <a:gd name="T4" fmla="*/ 26 w 155"/>
                <a:gd name="T5" fmla="*/ 162 h 223"/>
                <a:gd name="T6" fmla="*/ 39 w 155"/>
                <a:gd name="T7" fmla="*/ 133 h 223"/>
                <a:gd name="T8" fmla="*/ 36 w 155"/>
                <a:gd name="T9" fmla="*/ 119 h 223"/>
                <a:gd name="T10" fmla="*/ 28 w 155"/>
                <a:gd name="T11" fmla="*/ 108 h 223"/>
                <a:gd name="T12" fmla="*/ 27 w 155"/>
                <a:gd name="T13" fmla="*/ 94 h 223"/>
                <a:gd name="T14" fmla="*/ 30 w 155"/>
                <a:gd name="T15" fmla="*/ 97 h 223"/>
                <a:gd name="T16" fmla="*/ 35 w 155"/>
                <a:gd name="T17" fmla="*/ 105 h 223"/>
                <a:gd name="T18" fmla="*/ 45 w 155"/>
                <a:gd name="T19" fmla="*/ 111 h 223"/>
                <a:gd name="T20" fmla="*/ 53 w 155"/>
                <a:gd name="T21" fmla="*/ 106 h 223"/>
                <a:gd name="T22" fmla="*/ 65 w 155"/>
                <a:gd name="T23" fmla="*/ 93 h 223"/>
                <a:gd name="T24" fmla="*/ 77 w 155"/>
                <a:gd name="T25" fmla="*/ 79 h 223"/>
                <a:gd name="T26" fmla="*/ 84 w 155"/>
                <a:gd name="T27" fmla="*/ 67 h 223"/>
                <a:gd name="T28" fmla="*/ 86 w 155"/>
                <a:gd name="T29" fmla="*/ 56 h 223"/>
                <a:gd name="T30" fmla="*/ 79 w 155"/>
                <a:gd name="T31" fmla="*/ 29 h 223"/>
                <a:gd name="T32" fmla="*/ 71 w 155"/>
                <a:gd name="T33" fmla="*/ 14 h 223"/>
                <a:gd name="T34" fmla="*/ 70 w 155"/>
                <a:gd name="T35" fmla="*/ 11 h 223"/>
                <a:gd name="T36" fmla="*/ 79 w 155"/>
                <a:gd name="T37" fmla="*/ 20 h 223"/>
                <a:gd name="T38" fmla="*/ 91 w 155"/>
                <a:gd name="T39" fmla="*/ 45 h 223"/>
                <a:gd name="T40" fmla="*/ 100 w 155"/>
                <a:gd name="T41" fmla="*/ 42 h 223"/>
                <a:gd name="T42" fmla="*/ 117 w 155"/>
                <a:gd name="T43" fmla="*/ 11 h 223"/>
                <a:gd name="T44" fmla="*/ 130 w 155"/>
                <a:gd name="T45" fmla="*/ 0 h 223"/>
                <a:gd name="T46" fmla="*/ 130 w 155"/>
                <a:gd name="T47" fmla="*/ 4 h 223"/>
                <a:gd name="T48" fmla="*/ 121 w 155"/>
                <a:gd name="T49" fmla="*/ 19 h 223"/>
                <a:gd name="T50" fmla="*/ 103 w 155"/>
                <a:gd name="T51" fmla="*/ 54 h 223"/>
                <a:gd name="T52" fmla="*/ 104 w 155"/>
                <a:gd name="T53" fmla="*/ 61 h 223"/>
                <a:gd name="T54" fmla="*/ 119 w 155"/>
                <a:gd name="T55" fmla="*/ 57 h 223"/>
                <a:gd name="T56" fmla="*/ 131 w 155"/>
                <a:gd name="T57" fmla="*/ 53 h 223"/>
                <a:gd name="T58" fmla="*/ 140 w 155"/>
                <a:gd name="T59" fmla="*/ 49 h 223"/>
                <a:gd name="T60" fmla="*/ 149 w 155"/>
                <a:gd name="T61" fmla="*/ 43 h 223"/>
                <a:gd name="T62" fmla="*/ 155 w 155"/>
                <a:gd name="T63" fmla="*/ 43 h 223"/>
                <a:gd name="T64" fmla="*/ 147 w 155"/>
                <a:gd name="T65" fmla="*/ 50 h 223"/>
                <a:gd name="T66" fmla="*/ 133 w 155"/>
                <a:gd name="T67" fmla="*/ 59 h 223"/>
                <a:gd name="T68" fmla="*/ 115 w 155"/>
                <a:gd name="T69" fmla="*/ 68 h 223"/>
                <a:gd name="T70" fmla="*/ 99 w 155"/>
                <a:gd name="T71" fmla="*/ 74 h 223"/>
                <a:gd name="T72" fmla="*/ 87 w 155"/>
                <a:gd name="T73" fmla="*/ 80 h 223"/>
                <a:gd name="T74" fmla="*/ 73 w 155"/>
                <a:gd name="T75" fmla="*/ 97 h 223"/>
                <a:gd name="T76" fmla="*/ 73 w 155"/>
                <a:gd name="T77" fmla="*/ 105 h 223"/>
                <a:gd name="T78" fmla="*/ 79 w 155"/>
                <a:gd name="T79" fmla="*/ 109 h 223"/>
                <a:gd name="T80" fmla="*/ 77 w 155"/>
                <a:gd name="T81" fmla="*/ 112 h 223"/>
                <a:gd name="T82" fmla="*/ 70 w 155"/>
                <a:gd name="T83" fmla="*/ 118 h 223"/>
                <a:gd name="T84" fmla="*/ 65 w 155"/>
                <a:gd name="T85" fmla="*/ 119 h 223"/>
                <a:gd name="T86" fmla="*/ 62 w 155"/>
                <a:gd name="T87" fmla="*/ 119 h 223"/>
                <a:gd name="T88" fmla="*/ 58 w 155"/>
                <a:gd name="T89" fmla="*/ 124 h 223"/>
                <a:gd name="T90" fmla="*/ 48 w 155"/>
                <a:gd name="T91" fmla="*/ 143 h 223"/>
                <a:gd name="T92" fmla="*/ 35 w 155"/>
                <a:gd name="T93" fmla="*/ 169 h 223"/>
                <a:gd name="T94" fmla="*/ 28 w 155"/>
                <a:gd name="T95" fmla="*/ 192 h 223"/>
                <a:gd name="T96" fmla="*/ 25 w 155"/>
                <a:gd name="T97" fmla="*/ 204 h 223"/>
                <a:gd name="T98" fmla="*/ 20 w 155"/>
                <a:gd name="T99" fmla="*/ 214 h 223"/>
                <a:gd name="T100" fmla="*/ 15 w 155"/>
                <a:gd name="T101" fmla="*/ 218 h 223"/>
                <a:gd name="T102" fmla="*/ 3 w 155"/>
                <a:gd name="T103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65 w 100"/>
                <a:gd name="T1" fmla="*/ 11 h 172"/>
                <a:gd name="T2" fmla="*/ 55 w 100"/>
                <a:gd name="T3" fmla="*/ 30 h 172"/>
                <a:gd name="T4" fmla="*/ 47 w 100"/>
                <a:gd name="T5" fmla="*/ 36 h 172"/>
                <a:gd name="T6" fmla="*/ 31 w 100"/>
                <a:gd name="T7" fmla="*/ 42 h 172"/>
                <a:gd name="T8" fmla="*/ 15 w 100"/>
                <a:gd name="T9" fmla="*/ 51 h 172"/>
                <a:gd name="T10" fmla="*/ 3 w 100"/>
                <a:gd name="T11" fmla="*/ 59 h 172"/>
                <a:gd name="T12" fmla="*/ 0 w 100"/>
                <a:gd name="T13" fmla="*/ 66 h 172"/>
                <a:gd name="T14" fmla="*/ 1 w 100"/>
                <a:gd name="T15" fmla="*/ 67 h 172"/>
                <a:gd name="T16" fmla="*/ 8 w 100"/>
                <a:gd name="T17" fmla="*/ 64 h 172"/>
                <a:gd name="T18" fmla="*/ 18 w 100"/>
                <a:gd name="T19" fmla="*/ 57 h 172"/>
                <a:gd name="T20" fmla="*/ 32 w 100"/>
                <a:gd name="T21" fmla="*/ 50 h 172"/>
                <a:gd name="T22" fmla="*/ 45 w 100"/>
                <a:gd name="T23" fmla="*/ 44 h 172"/>
                <a:gd name="T24" fmla="*/ 47 w 100"/>
                <a:gd name="T25" fmla="*/ 51 h 172"/>
                <a:gd name="T26" fmla="*/ 42 w 100"/>
                <a:gd name="T27" fmla="*/ 74 h 172"/>
                <a:gd name="T28" fmla="*/ 37 w 100"/>
                <a:gd name="T29" fmla="*/ 86 h 172"/>
                <a:gd name="T30" fmla="*/ 26 w 100"/>
                <a:gd name="T31" fmla="*/ 97 h 172"/>
                <a:gd name="T32" fmla="*/ 14 w 100"/>
                <a:gd name="T33" fmla="*/ 110 h 172"/>
                <a:gd name="T34" fmla="*/ 5 w 100"/>
                <a:gd name="T35" fmla="*/ 119 h 172"/>
                <a:gd name="T36" fmla="*/ 3 w 100"/>
                <a:gd name="T37" fmla="*/ 126 h 172"/>
                <a:gd name="T38" fmla="*/ 5 w 100"/>
                <a:gd name="T39" fmla="*/ 128 h 172"/>
                <a:gd name="T40" fmla="*/ 14 w 100"/>
                <a:gd name="T41" fmla="*/ 118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4 h 172"/>
                <a:gd name="T48" fmla="*/ 49 w 100"/>
                <a:gd name="T49" fmla="*/ 171 h 172"/>
                <a:gd name="T50" fmla="*/ 50 w 100"/>
                <a:gd name="T51" fmla="*/ 171 h 172"/>
                <a:gd name="T52" fmla="*/ 50 w 100"/>
                <a:gd name="T53" fmla="*/ 150 h 172"/>
                <a:gd name="T54" fmla="*/ 49 w 100"/>
                <a:gd name="T55" fmla="*/ 101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2 w 100"/>
                <a:gd name="T63" fmla="*/ 124 h 172"/>
                <a:gd name="T64" fmla="*/ 93 w 100"/>
                <a:gd name="T65" fmla="*/ 129 h 172"/>
                <a:gd name="T66" fmla="*/ 88 w 100"/>
                <a:gd name="T67" fmla="*/ 122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5 w 100"/>
                <a:gd name="T79" fmla="*/ 45 h 172"/>
                <a:gd name="T80" fmla="*/ 76 w 100"/>
                <a:gd name="T81" fmla="*/ 56 h 172"/>
                <a:gd name="T82" fmla="*/ 93 w 100"/>
                <a:gd name="T83" fmla="*/ 72 h 172"/>
                <a:gd name="T84" fmla="*/ 100 w 100"/>
                <a:gd name="T85" fmla="*/ 76 h 172"/>
                <a:gd name="T86" fmla="*/ 93 w 100"/>
                <a:gd name="T87" fmla="*/ 67 h 172"/>
                <a:gd name="T88" fmla="*/ 84 w 100"/>
                <a:gd name="T89" fmla="*/ 56 h 172"/>
                <a:gd name="T90" fmla="*/ 73 w 100"/>
                <a:gd name="T91" fmla="*/ 43 h 172"/>
                <a:gd name="T92" fmla="*/ 70 w 100"/>
                <a:gd name="T93" fmla="*/ 35 h 172"/>
                <a:gd name="T94" fmla="*/ 70 w 100"/>
                <a:gd name="T95" fmla="*/ 18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4 w 200"/>
                <a:gd name="T1" fmla="*/ 16 h 158"/>
                <a:gd name="T2" fmla="*/ 15 w 200"/>
                <a:gd name="T3" fmla="*/ 25 h 158"/>
                <a:gd name="T4" fmla="*/ 23 w 200"/>
                <a:gd name="T5" fmla="*/ 31 h 158"/>
                <a:gd name="T6" fmla="*/ 39 w 200"/>
                <a:gd name="T7" fmla="*/ 38 h 158"/>
                <a:gd name="T8" fmla="*/ 44 w 200"/>
                <a:gd name="T9" fmla="*/ 58 h 158"/>
                <a:gd name="T10" fmla="*/ 45 w 200"/>
                <a:gd name="T11" fmla="*/ 89 h 158"/>
                <a:gd name="T12" fmla="*/ 49 w 200"/>
                <a:gd name="T13" fmla="*/ 105 h 158"/>
                <a:gd name="T14" fmla="*/ 51 w 200"/>
                <a:gd name="T15" fmla="*/ 100 h 158"/>
                <a:gd name="T16" fmla="*/ 50 w 200"/>
                <a:gd name="T17" fmla="*/ 84 h 158"/>
                <a:gd name="T18" fmla="*/ 53 w 200"/>
                <a:gd name="T19" fmla="*/ 52 h 158"/>
                <a:gd name="T20" fmla="*/ 58 w 200"/>
                <a:gd name="T21" fmla="*/ 45 h 158"/>
                <a:gd name="T22" fmla="*/ 67 w 200"/>
                <a:gd name="T23" fmla="*/ 54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2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6 w 200"/>
                <a:gd name="T37" fmla="*/ 130 h 158"/>
                <a:gd name="T38" fmla="*/ 100 w 200"/>
                <a:gd name="T39" fmla="*/ 93 h 158"/>
                <a:gd name="T40" fmla="*/ 110 w 200"/>
                <a:gd name="T41" fmla="*/ 85 h 158"/>
                <a:gd name="T42" fmla="*/ 137 w 200"/>
                <a:gd name="T43" fmla="*/ 100 h 158"/>
                <a:gd name="T44" fmla="*/ 167 w 200"/>
                <a:gd name="T45" fmla="*/ 118 h 158"/>
                <a:gd name="T46" fmla="*/ 191 w 200"/>
                <a:gd name="T47" fmla="*/ 131 h 158"/>
                <a:gd name="T48" fmla="*/ 198 w 200"/>
                <a:gd name="T49" fmla="*/ 137 h 158"/>
                <a:gd name="T50" fmla="*/ 197 w 200"/>
                <a:gd name="T51" fmla="*/ 133 h 158"/>
                <a:gd name="T52" fmla="*/ 186 w 200"/>
                <a:gd name="T53" fmla="*/ 122 h 158"/>
                <a:gd name="T54" fmla="*/ 163 w 200"/>
                <a:gd name="T55" fmla="*/ 107 h 158"/>
                <a:gd name="T56" fmla="*/ 135 w 200"/>
                <a:gd name="T57" fmla="*/ 90 h 158"/>
                <a:gd name="T58" fmla="*/ 112 w 200"/>
                <a:gd name="T59" fmla="*/ 77 h 158"/>
                <a:gd name="T60" fmla="*/ 100 w 200"/>
                <a:gd name="T61" fmla="*/ 71 h 158"/>
                <a:gd name="T62" fmla="*/ 107 w 200"/>
                <a:gd name="T63" fmla="*/ 70 h 158"/>
                <a:gd name="T64" fmla="*/ 121 w 200"/>
                <a:gd name="T65" fmla="*/ 66 h 158"/>
                <a:gd name="T66" fmla="*/ 142 w 200"/>
                <a:gd name="T67" fmla="*/ 62 h 158"/>
                <a:gd name="T68" fmla="*/ 166 w 200"/>
                <a:gd name="T69" fmla="*/ 61 h 158"/>
                <a:gd name="T70" fmla="*/ 186 w 200"/>
                <a:gd name="T71" fmla="*/ 63 h 158"/>
                <a:gd name="T72" fmla="*/ 200 w 200"/>
                <a:gd name="T73" fmla="*/ 68 h 158"/>
                <a:gd name="T74" fmla="*/ 196 w 200"/>
                <a:gd name="T75" fmla="*/ 62 h 158"/>
                <a:gd name="T76" fmla="*/ 185 w 200"/>
                <a:gd name="T77" fmla="*/ 58 h 158"/>
                <a:gd name="T78" fmla="*/ 162 w 200"/>
                <a:gd name="T79" fmla="*/ 56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8 h 158"/>
                <a:gd name="T86" fmla="*/ 90 w 200"/>
                <a:gd name="T87" fmla="*/ 52 h 158"/>
                <a:gd name="T88" fmla="*/ 77 w 200"/>
                <a:gd name="T89" fmla="*/ 44 h 158"/>
                <a:gd name="T90" fmla="*/ 68 w 200"/>
                <a:gd name="T91" fmla="*/ 36 h 158"/>
                <a:gd name="T92" fmla="*/ 72 w 200"/>
                <a:gd name="T93" fmla="*/ 30 h 158"/>
                <a:gd name="T94" fmla="*/ 88 w 200"/>
                <a:gd name="T95" fmla="*/ 22 h 158"/>
                <a:gd name="T96" fmla="*/ 104 w 200"/>
                <a:gd name="T97" fmla="*/ 13 h 158"/>
                <a:gd name="T98" fmla="*/ 119 w 200"/>
                <a:gd name="T99" fmla="*/ 6 h 158"/>
                <a:gd name="T100" fmla="*/ 128 w 200"/>
                <a:gd name="T101" fmla="*/ 3 h 158"/>
                <a:gd name="T102" fmla="*/ 121 w 200"/>
                <a:gd name="T103" fmla="*/ 0 h 158"/>
                <a:gd name="T104" fmla="*/ 107 w 200"/>
                <a:gd name="T105" fmla="*/ 5 h 158"/>
                <a:gd name="T106" fmla="*/ 92 w 200"/>
                <a:gd name="T107" fmla="*/ 10 h 158"/>
                <a:gd name="T108" fmla="*/ 75 w 200"/>
                <a:gd name="T109" fmla="*/ 20 h 158"/>
                <a:gd name="T110" fmla="*/ 61 w 200"/>
                <a:gd name="T111" fmla="*/ 25 h 158"/>
                <a:gd name="T112" fmla="*/ 53 w 200"/>
                <a:gd name="T113" fmla="*/ 30 h 158"/>
                <a:gd name="T114" fmla="*/ 43 w 200"/>
                <a:gd name="T115" fmla="*/ 29 h 158"/>
                <a:gd name="T116" fmla="*/ 31 w 200"/>
                <a:gd name="T117" fmla="*/ 23 h 158"/>
                <a:gd name="T118" fmla="*/ 21 w 200"/>
                <a:gd name="T119" fmla="*/ 18 h 158"/>
                <a:gd name="T120" fmla="*/ 11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9480" name="Group 328"/>
          <p:cNvGraphicFramePr>
            <a:graphicFrameLocks noGrp="1"/>
          </p:cNvGraphicFramePr>
          <p:nvPr/>
        </p:nvGraphicFramePr>
        <p:xfrm>
          <a:off x="76200" y="2743200"/>
          <a:ext cx="9067800" cy="838200"/>
        </p:xfrm>
        <a:graphic>
          <a:graphicData uri="http://schemas.openxmlformats.org/drawingml/2006/table">
            <a:tbl>
              <a:tblPr/>
              <a:tblGrid>
                <a:gridCol w="906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CC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Chúc các em học sinh chăm ngoan, học giỏi!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9486" name="Group 334"/>
          <p:cNvGraphicFramePr>
            <a:graphicFrameLocks noGrp="1"/>
          </p:cNvGraphicFramePr>
          <p:nvPr/>
        </p:nvGraphicFramePr>
        <p:xfrm>
          <a:off x="381000" y="685800"/>
          <a:ext cx="8458200" cy="1309688"/>
        </p:xfrm>
        <a:graphic>
          <a:graphicData uri="http://schemas.openxmlformats.org/drawingml/2006/table">
            <a:tbl>
              <a:tblPr/>
              <a:tblGrid>
                <a:gridCol w="845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cs typeface="Arial" charset="0"/>
                        </a:rPr>
                        <a:t>Cảm ơn các thầy cô giáo đến thăm lớp, dự giờ!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49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7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5128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512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5130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5131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5132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3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2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3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5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6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7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8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9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1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2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6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8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2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3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4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5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6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7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8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9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0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1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2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3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4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5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6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7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8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9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0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1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2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3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4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5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6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7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8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9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0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1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2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4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5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8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0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1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3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5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6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7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8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9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0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1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2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4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5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6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8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0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0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1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2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3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5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6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9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3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4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5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6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8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9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0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3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4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5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6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7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9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1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2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3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4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5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6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8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2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6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2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0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1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2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3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5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6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8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9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0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1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2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3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4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5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6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7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8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9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0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1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2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3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4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5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6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9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3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4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454" name="Picture 334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55" name="Picture 33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2209800" y="304800"/>
            <a:ext cx="411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53605" name="Rectangle 5"/>
          <p:cNvSpPr>
            <a:spLocks noChangeArrowheads="1"/>
          </p:cNvSpPr>
          <p:nvPr/>
        </p:nvSpPr>
        <p:spPr bwMode="auto">
          <a:xfrm>
            <a:off x="457200" y="1295400"/>
            <a:ext cx="760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Khí hậu ở Tây Nguyên có mấy mùa? </a:t>
            </a:r>
          </a:p>
        </p:txBody>
      </p:sp>
      <p:sp>
        <p:nvSpPr>
          <p:cNvPr id="153606" name="Text Box 6"/>
          <p:cNvSpPr txBox="1">
            <a:spLocks noChangeArrowheads="1"/>
          </p:cNvSpPr>
          <p:nvPr/>
        </p:nvSpPr>
        <p:spPr bwMode="auto">
          <a:xfrm>
            <a:off x="381000" y="1981200"/>
            <a:ext cx="8229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- Khí hậu Tây Nguyên có hai mùa rõ rệt là mùa mưa và mùa khô.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B28ECD3-8CB3-EAA4-5329-1F9A04193732}"/>
              </a:ext>
            </a:extLst>
          </p:cNvPr>
          <p:cNvSpPr txBox="1"/>
          <p:nvPr/>
        </p:nvSpPr>
        <p:spPr>
          <a:xfrm>
            <a:off x="1371600" y="1066800"/>
            <a:ext cx="60960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ĐỊA LÝ 4 </a:t>
            </a:r>
          </a:p>
          <a:p>
            <a:pPr algn="ctr"/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r>
              <a:rPr lang="en-US" sz="30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000" dirty="0"/>
          </a:p>
        </p:txBody>
      </p:sp>
    </p:spTree>
    <p:extLst>
      <p:ext uri="{BB962C8B-B14F-4D97-AF65-F5344CB8AC3E}">
        <p14:creationId xmlns:p14="http://schemas.microsoft.com/office/powerpoint/2010/main" val="7714791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4995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996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/>
                  <a:cs typeface="Times New Roman"/>
                </a:rPr>
                <a:t>MỜI CÁC EM XEM ĐOẠN PHIM</a:t>
              </a:r>
            </a:p>
          </p:txBody>
        </p:sp>
      </p:grpSp>
      <p:pic>
        <p:nvPicPr>
          <p:cNvPr id="84998" name="Le hoi van hoa 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196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499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49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998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717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7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18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718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8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18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7503" name="Picture 33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04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170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4525" name="Rectangle 13"/>
          <p:cNvSpPr>
            <a:spLocks noChangeArrowheads="1"/>
          </p:cNvSpPr>
          <p:nvPr/>
        </p:nvSpPr>
        <p:spPr bwMode="auto">
          <a:xfrm>
            <a:off x="304800" y="2362200"/>
            <a:ext cx="838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fr-FR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Gia-rai, Xơ-đăng, Ê- đê, Ba-na, Mông, Tày, Nùng, Kinh …</a:t>
            </a:r>
            <a:endParaRPr lang="en-US" sz="2400" b="1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2" name="Text Box 23"/>
          <p:cNvSpPr txBox="1">
            <a:spLocks noChangeArrowheads="1"/>
          </p:cNvSpPr>
          <p:nvPr/>
        </p:nvSpPr>
        <p:spPr bwMode="auto">
          <a:xfrm>
            <a:off x="457200" y="7620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7173" name="Rectangle 14"/>
          <p:cNvSpPr>
            <a:spLocks noChangeArrowheads="1"/>
          </p:cNvSpPr>
          <p:nvPr/>
        </p:nvSpPr>
        <p:spPr bwMode="auto">
          <a:xfrm>
            <a:off x="685800" y="1600200"/>
            <a:ext cx="7696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Kể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tên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717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4" name="Group 3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8225" name="Group 3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8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8227" name="Object 3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3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8228" name="Group 3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8229" name="AutoShape 3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230" name="Group 3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8231" name="Freeform 3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2" name="Freeform 4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3" name="Freeform 4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4" name="Freeform 4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5" name="Freeform 4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6" name="Freeform 4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7" name="Freeform 4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4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9" name="Freeform 4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0" name="Freeform 4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1" name="Freeform 4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2" name="Freeform 5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3" name="Freeform 5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4" name="Freeform 5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5" name="Freeform 5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6" name="Freeform 5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7" name="Freeform 5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8" name="Freeform 5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9" name="Freeform 5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0" name="Freeform 5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1" name="Freeform 5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2" name="Freeform 6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3" name="Freeform 6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4" name="Freeform 6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5" name="Freeform 6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6" name="Freeform 6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7" name="Freeform 6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6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6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6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6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7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3" name="Freeform 7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4" name="Freeform 7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5" name="Freeform 7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6" name="Freeform 7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7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7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7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0" name="Freeform 7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7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2" name="Freeform 8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8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8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5" name="Freeform 8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6" name="Freeform 8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7" name="Freeform 8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8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9" name="Freeform 8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8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1" name="Freeform 8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2" name="Freeform 9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3" name="Freeform 9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4" name="Freeform 9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5" name="Freeform 9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6" name="Freeform 9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7" name="Freeform 9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8" name="Freeform 9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9" name="Freeform 9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0" name="Freeform 9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9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2" name="Freeform 10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3" name="Freeform 10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10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10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10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7" name="Freeform 10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10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10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0" name="Freeform 10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10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2" name="Freeform 11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3" name="Freeform 11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4" name="Freeform 11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11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11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11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11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11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11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11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12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12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12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5" name="Freeform 12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6" name="Freeform 12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7" name="Freeform 12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12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12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12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12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13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3" name="Freeform 13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4" name="Freeform 13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5" name="Freeform 13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6" name="Freeform 13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13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13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9" name="Freeform 13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0" name="Freeform 13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13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2" name="Freeform 14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14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4" name="Freeform 14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5" name="Freeform 14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14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7" name="Freeform 14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14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14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14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1" name="Freeform 14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15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3" name="Freeform 15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4" name="Freeform 15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5" name="Freeform 15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6" name="Freeform 15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7" name="Freeform 15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8" name="Freeform 15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9" name="Freeform 15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0" name="Freeform 15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15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2" name="Freeform 16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3" name="Freeform 16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4" name="Freeform 16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5" name="Freeform 16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6" name="Freeform 16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7" name="Freeform 16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8" name="Freeform 16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9" name="Freeform 16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0" name="Freeform 16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1" name="Freeform 16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2" name="Freeform 17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3" name="Freeform 17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4" name="Freeform 17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5" name="Freeform 17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6" name="Freeform 17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7" name="Freeform 17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8" name="Freeform 17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9" name="Freeform 17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0" name="Freeform 17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1" name="Freeform 17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2" name="Freeform 18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3" name="Freeform 18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4" name="Freeform 18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5" name="Freeform 18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6" name="Freeform 18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7" name="Freeform 18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8" name="Freeform 18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9" name="Freeform 18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0" name="Freeform 18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1" name="Freeform 18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2" name="Freeform 19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3" name="Freeform 19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4" name="Freeform 19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5" name="Freeform 19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6" name="Freeform 19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7" name="Freeform 19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8" name="Freeform 19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9" name="Freeform 19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0" name="Freeform 19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1" name="Freeform 19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2" name="Freeform 20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3" name="Freeform 20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4" name="Freeform 20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5" name="Freeform 20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6" name="Freeform 20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7" name="Freeform 20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8" name="Freeform 20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9" name="Freeform 20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0" name="Freeform 20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1" name="Freeform 20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2" name="Freeform 21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3" name="Freeform 21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" name="Freeform 21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5" name="Freeform 21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6" name="Freeform 21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7" name="Freeform 21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8" name="Freeform 21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9" name="Freeform 21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0" name="Freeform 21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1" name="Freeform 21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2" name="Freeform 22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3" name="Freeform 22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4" name="Freeform 22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5" name="Freeform 22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6" name="Freeform 22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7" name="Freeform 22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8" name="Freeform 22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9" name="Freeform 22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0" name="Freeform 22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1" name="Freeform 22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2" name="Freeform 23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3" name="Freeform 23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4" name="Freeform 23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5" name="Freeform 23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6" name="Freeform 23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7" name="Freeform 23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8" name="Freeform 23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9" name="Freeform 23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30" name="Freeform 23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31" name="Freeform 23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2" name="Freeform 24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3" name="Freeform 24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4" name="Freeform 24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5" name="Freeform 24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6" name="Freeform 24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7" name="Freeform 24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8" name="Freeform 24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9" name="Freeform 24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0" name="Freeform 24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1" name="Freeform 24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2" name="Freeform 25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3" name="Freeform 25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4" name="Freeform 25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5" name="Freeform 25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6" name="Freeform 25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7" name="Freeform 25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8" name="Freeform 25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9" name="Freeform 25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0" name="Freeform 25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1" name="Freeform 25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2" name="Freeform 26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3" name="Freeform 26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4" name="Freeform 26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5" name="Freeform 26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6" name="Freeform 26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7" name="Freeform 26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8" name="Freeform 26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9" name="Freeform 26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0" name="Freeform 26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1" name="Freeform 26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2" name="Freeform 27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3" name="Freeform 27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4" name="Freeform 27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5" name="Freeform 27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6" name="Freeform 27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7" name="Freeform 27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8" name="Freeform 27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9" name="Freeform 27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0" name="Freeform 27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1" name="Freeform 27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2" name="Freeform 28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3" name="Freeform 28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4" name="Freeform 28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5" name="Freeform 28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6" name="Freeform 28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7" name="Freeform 28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8" name="Freeform 28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9" name="Freeform 28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0" name="Freeform 28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1" name="Freeform 28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2" name="Freeform 29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3" name="Freeform 29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4" name="Freeform 29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5" name="Freeform 29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6" name="Freeform 29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7" name="Freeform 29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8" name="Freeform 29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9" name="Freeform 29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0" name="Freeform 29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1" name="Freeform 29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2" name="Freeform 30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3" name="Freeform 30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4" name="Freeform 30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5" name="Freeform 30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6" name="Freeform 30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7" name="Freeform 30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8" name="Freeform 30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9" name="Freeform 30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0" name="Freeform 30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" name="Freeform 30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2" name="Freeform 31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3" name="Freeform 31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" name="Freeform 31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" name="Freeform 31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" name="Freeform 31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" name="Freeform 31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" name="Freeform 31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" name="Freeform 31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" name="Freeform 31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" name="Freeform 31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2" name="Freeform 32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3" name="Freeform 32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4" name="Freeform 32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5" name="Freeform 32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6" name="Freeform 32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7" name="Freeform 32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8" name="Freeform 32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9" name="Freeform 32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0" name="Freeform 32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1" name="Freeform 32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2" name="Freeform 33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3" name="Freeform 33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4" name="Freeform 33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5" name="Freeform 33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6" name="Freeform 33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7" name="Freeform 33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8" name="Freeform 33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9" name="Freeform 33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0" name="Freeform 33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1" name="Freeform 33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2" name="Freeform 34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3" name="Freeform 34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4" name="Freeform 34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5" name="Freeform 34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6" name="Freeform 34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7" name="Freeform 34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8" name="Freeform 34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9" name="Freeform 34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0" name="Freeform 34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1" name="Freeform 34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2" name="Freeform 35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3" name="Freeform 35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4" name="Freeform 35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5" name="Freeform 35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6" name="Freeform 35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7" name="Freeform 35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8" name="Freeform 35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9" name="Freeform 35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0" name="Freeform 35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8551" name="Picture 359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52" name="Picture 36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195" name="Rectangle 10"/>
          <p:cNvSpPr>
            <a:spLocks noChangeArrowheads="1"/>
          </p:cNvSpPr>
          <p:nvPr/>
        </p:nvSpPr>
        <p:spPr bwMode="auto">
          <a:xfrm>
            <a:off x="533400" y="457200"/>
            <a:ext cx="716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sống.</a:t>
            </a:r>
            <a:r>
              <a:rPr lang="en-US" sz="2400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8"/>
          <p:cNvGrpSpPr>
            <a:grpSpLocks/>
          </p:cNvGrpSpPr>
          <p:nvPr/>
        </p:nvGrpSpPr>
        <p:grpSpPr bwMode="auto">
          <a:xfrm>
            <a:off x="457200" y="1295400"/>
            <a:ext cx="1608138" cy="2271713"/>
            <a:chOff x="336" y="1056"/>
            <a:chExt cx="1013" cy="1431"/>
          </a:xfrm>
        </p:grpSpPr>
        <p:pic>
          <p:nvPicPr>
            <p:cNvPr id="8221" name="Picture 15" descr="080920033344-730-560">
              <a:hlinkClick r:id="rId7"/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056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2" name="Rectangle 19"/>
            <p:cNvSpPr>
              <a:spLocks noChangeArrowheads="1"/>
            </p:cNvSpPr>
            <p:nvPr/>
          </p:nvSpPr>
          <p:spPr bwMode="auto">
            <a:xfrm>
              <a:off x="492" y="2256"/>
              <a:ext cx="60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2286000" y="1295400"/>
            <a:ext cx="2133600" cy="2271713"/>
            <a:chOff x="1488" y="1056"/>
            <a:chExt cx="1344" cy="1431"/>
          </a:xfrm>
        </p:grpSpPr>
        <p:pic>
          <p:nvPicPr>
            <p:cNvPr id="8219" name="Picture 17" descr="6y5t2oLI1RzQI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0" name="Rectangle 20"/>
            <p:cNvSpPr>
              <a:spLocks noChangeArrowheads="1"/>
            </p:cNvSpPr>
            <p:nvPr/>
          </p:nvSpPr>
          <p:spPr bwMode="auto">
            <a:xfrm>
              <a:off x="1824" y="2256"/>
              <a:ext cx="6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4648200" y="1295400"/>
            <a:ext cx="1962150" cy="2271713"/>
            <a:chOff x="2976" y="1056"/>
            <a:chExt cx="1236" cy="1431"/>
          </a:xfrm>
        </p:grpSpPr>
        <p:pic>
          <p:nvPicPr>
            <p:cNvPr id="8217" name="Picture 22" descr="Ede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056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8" name="Rectangle 23"/>
            <p:cNvSpPr>
              <a:spLocks noChangeArrowheads="1"/>
            </p:cNvSpPr>
            <p:nvPr/>
          </p:nvSpPr>
          <p:spPr bwMode="auto">
            <a:xfrm>
              <a:off x="3276" y="225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" name="Group 54"/>
          <p:cNvGrpSpPr>
            <a:grpSpLocks/>
          </p:cNvGrpSpPr>
          <p:nvPr/>
        </p:nvGrpSpPr>
        <p:grpSpPr bwMode="auto">
          <a:xfrm>
            <a:off x="6705600" y="1295400"/>
            <a:ext cx="2133600" cy="2271713"/>
            <a:chOff x="4272" y="1056"/>
            <a:chExt cx="1344" cy="1431"/>
          </a:xfrm>
        </p:grpSpPr>
        <p:pic>
          <p:nvPicPr>
            <p:cNvPr id="8215" name="Picture 25" descr="P8-9-10-X07-10">
              <a:hlinkClick r:id="rId11"/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6" name="Rectangle 26"/>
            <p:cNvSpPr>
              <a:spLocks noChangeArrowheads="1"/>
            </p:cNvSpPr>
            <p:nvPr/>
          </p:nvSpPr>
          <p:spPr bwMode="auto">
            <a:xfrm>
              <a:off x="4668" y="2256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" name="Group 50"/>
          <p:cNvGrpSpPr>
            <a:grpSpLocks/>
          </p:cNvGrpSpPr>
          <p:nvPr/>
        </p:nvGrpSpPr>
        <p:grpSpPr bwMode="auto">
          <a:xfrm>
            <a:off x="533400" y="3810000"/>
            <a:ext cx="2057400" cy="2347913"/>
            <a:chOff x="384" y="2640"/>
            <a:chExt cx="1296" cy="1479"/>
          </a:xfrm>
        </p:grpSpPr>
        <p:pic>
          <p:nvPicPr>
            <p:cNvPr id="8213" name="Picture 28" descr="dan-toc-Mong31109-1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640"/>
              <a:ext cx="1296" cy="1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4" name="Rectangle 29"/>
            <p:cNvSpPr>
              <a:spLocks noChangeArrowheads="1"/>
            </p:cNvSpPr>
            <p:nvPr/>
          </p:nvSpPr>
          <p:spPr bwMode="auto">
            <a:xfrm>
              <a:off x="624" y="3888"/>
              <a:ext cx="47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7" name="Group 52"/>
          <p:cNvGrpSpPr>
            <a:grpSpLocks/>
          </p:cNvGrpSpPr>
          <p:nvPr/>
        </p:nvGrpSpPr>
        <p:grpSpPr bwMode="auto">
          <a:xfrm>
            <a:off x="3048000" y="3810000"/>
            <a:ext cx="1295400" cy="2362200"/>
            <a:chOff x="1968" y="2640"/>
            <a:chExt cx="816" cy="1488"/>
          </a:xfrm>
        </p:grpSpPr>
        <p:pic>
          <p:nvPicPr>
            <p:cNvPr id="8211" name="Picture 31" descr="2cc">
              <a:hlinkClick r:id="rId14"/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2640"/>
              <a:ext cx="81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2" name="Rectangle 32"/>
            <p:cNvSpPr>
              <a:spLocks noChangeArrowheads="1"/>
            </p:cNvSpPr>
            <p:nvPr/>
          </p:nvSpPr>
          <p:spPr bwMode="auto">
            <a:xfrm>
              <a:off x="2132" y="3897"/>
              <a:ext cx="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876800" y="3810000"/>
            <a:ext cx="1473200" cy="2500313"/>
            <a:chOff x="3120" y="2640"/>
            <a:chExt cx="928" cy="1575"/>
          </a:xfrm>
        </p:grpSpPr>
        <p:pic>
          <p:nvPicPr>
            <p:cNvPr id="8209" name="Picture 34" descr="nung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640"/>
              <a:ext cx="928" cy="1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0" name="Rectangle 35"/>
            <p:cNvSpPr>
              <a:spLocks noChangeArrowheads="1"/>
            </p:cNvSpPr>
            <p:nvPr/>
          </p:nvSpPr>
          <p:spPr bwMode="auto">
            <a:xfrm>
              <a:off x="3408" y="3984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7086600" y="3810000"/>
            <a:ext cx="1422400" cy="2500313"/>
            <a:chOff x="4512" y="2640"/>
            <a:chExt cx="896" cy="1575"/>
          </a:xfrm>
        </p:grpSpPr>
        <p:pic>
          <p:nvPicPr>
            <p:cNvPr id="8207" name="Picture 37" descr="aobaba1">
              <a:hlinkClick r:id="rId17"/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2640"/>
              <a:ext cx="896" cy="1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8" name="Rectangle 38"/>
            <p:cNvSpPr>
              <a:spLocks noChangeArrowheads="1"/>
            </p:cNvSpPr>
            <p:nvPr/>
          </p:nvSpPr>
          <p:spPr bwMode="auto">
            <a:xfrm>
              <a:off x="4608" y="3984"/>
              <a:ext cx="6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4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9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9227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4" imgW="1999440" imgH="1831320" progId="MS_ClipArt_Gallery.2">
                      <p:embed/>
                    </p:oleObj>
                  </mc:Choice>
                  <mc:Fallback>
                    <p:oleObj name="Clip" r:id="rId4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9229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2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3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4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5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6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7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8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9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0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1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2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3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4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5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6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7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8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9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0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1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2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3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4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5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6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7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8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9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0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1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2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3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4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5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0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1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4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5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6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7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8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9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0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1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6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7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4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5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1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3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4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8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9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0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3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4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5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1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2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3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6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7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2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5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6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7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8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1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2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4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5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1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2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3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6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7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8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0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1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3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5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7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9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0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1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2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3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4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5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6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8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9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0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1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2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3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5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6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7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8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9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0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1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2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3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4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5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6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7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8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9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0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1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2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3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4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5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6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7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8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9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0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1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2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3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4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5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6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7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8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9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30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431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2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3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4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5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6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7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8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9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0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1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2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3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4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5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6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7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8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9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0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1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2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3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4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5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6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7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8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9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0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1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2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3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4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5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6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7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8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9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0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1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2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3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4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5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6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7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8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9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0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1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2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3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4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5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6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7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8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9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0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1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2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3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4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5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6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7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8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9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0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1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2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3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4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5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6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7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8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0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1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2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3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4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5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6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7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8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9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0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1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2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3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4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5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6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0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1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2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4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5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6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7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9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2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4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5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6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7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0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551" name="Picture 335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52" name="Picture 336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218" name="Text Box 14"/>
          <p:cNvSpPr txBox="1">
            <a:spLocks noChangeArrowheads="1"/>
          </p:cNvSpPr>
          <p:nvPr/>
        </p:nvSpPr>
        <p:spPr bwMode="auto">
          <a:xfrm>
            <a:off x="3048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9219" name="Rectangle 11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9222" name="Rectangle 14"/>
          <p:cNvSpPr>
            <a:spLocks noChangeArrowheads="1"/>
          </p:cNvSpPr>
          <p:nvPr/>
        </p:nvSpPr>
        <p:spPr bwMode="auto">
          <a:xfrm>
            <a:off x="609600" y="2133600"/>
            <a:ext cx="81534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Trong các dân tộc kể trên, những dân tộc nào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sống lâu đời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ở Tây Nguyên? Những dân tộc nào từ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nơi khác đến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1"/>
  <p:tag name="MMPROD_UIDATA" val="&lt;database version=&quot;7.0&quot;&gt;&lt;object type=&quot;1&quot; unique_id=&quot;10001&quot;&gt;&lt;object type=&quot;8&quot; unique_id=&quot;10516&quot;&gt;&lt;/object&gt;&lt;object type=&quot;2&quot; unique_id=&quot;10517&quot;&gt;&lt;object type=&quot;3&quot; unique_id=&quot;10518&quot;&gt;&lt;property id=&quot;20148&quot; value=&quot;5&quot;/&gt;&lt;property id=&quot;20300&quot; value=&quot;Slide 1&quot;/&gt;&lt;property id=&quot;20307&quot; value=&quot;347&quot;/&gt;&lt;/object&gt;&lt;object type=&quot;3&quot; unique_id=&quot;10519&quot;&gt;&lt;property id=&quot;20148&quot; value=&quot;5&quot;/&gt;&lt;property id=&quot;20300&quot; value=&quot;Slide 2&quot;/&gt;&lt;property id=&quot;20307&quot; value=&quot;340&quot;/&gt;&lt;/object&gt;&lt;object type=&quot;3&quot; unique_id=&quot;10520&quot;&gt;&lt;property id=&quot;20148&quot; value=&quot;5&quot;/&gt;&lt;property id=&quot;20300&quot; value=&quot;Slide 3&quot;/&gt;&lt;property id=&quot;20307&quot; value=&quot;342&quot;/&gt;&lt;/object&gt;&lt;object type=&quot;3&quot; unique_id=&quot;10521&quot;&gt;&lt;property id=&quot;20148&quot; value=&quot;5&quot;/&gt;&lt;property id=&quot;20300&quot; value=&quot;Slide 4&quot;/&gt;&lt;property id=&quot;20307&quot; value=&quot;344&quot;/&gt;&lt;/object&gt;&lt;object type=&quot;3&quot; unique_id=&quot;10523&quot;&gt;&lt;property id=&quot;20148&quot; value=&quot;5&quot;/&gt;&lt;property id=&quot;20300&quot; value=&quot;Slide 6&quot;/&gt;&lt;property id=&quot;20307&quot; value=&quot;280&quot;/&gt;&lt;/object&gt;&lt;object type=&quot;3&quot; unique_id=&quot;10524&quot;&gt;&lt;property id=&quot;20148&quot; value=&quot;5&quot;/&gt;&lt;property id=&quot;20300&quot; value=&quot;Slide 7&quot;/&gt;&lt;property id=&quot;20307&quot; value=&quot;285&quot;/&gt;&lt;/object&gt;&lt;object type=&quot;3&quot; unique_id=&quot;10525&quot;&gt;&lt;property id=&quot;20148&quot; value=&quot;5&quot;/&gt;&lt;property id=&quot;20300&quot; value=&quot;Slide 8&quot;/&gt;&lt;property id=&quot;20307&quot; value=&quot;318&quot;/&gt;&lt;/object&gt;&lt;object type=&quot;3&quot; unique_id=&quot;10526&quot;&gt;&lt;property id=&quot;20148&quot; value=&quot;5&quot;/&gt;&lt;property id=&quot;20300&quot; value=&quot;Slide 9&quot;/&gt;&lt;property id=&quot;20307&quot; value=&quot;324&quot;/&gt;&lt;/object&gt;&lt;object type=&quot;3&quot; unique_id=&quot;10527&quot;&gt;&lt;property id=&quot;20148&quot; value=&quot;5&quot;/&gt;&lt;property id=&quot;20300&quot; value=&quot;Slide 10&quot;/&gt;&lt;property id=&quot;20307&quot; value=&quot;287&quot;/&gt;&lt;/object&gt;&lt;object type=&quot;3&quot; unique_id=&quot;10528&quot;&gt;&lt;property id=&quot;20148&quot; value=&quot;5&quot;/&gt;&lt;property id=&quot;20300&quot; value=&quot;Slide 11&quot;/&gt;&lt;property id=&quot;20307&quot; value=&quot;283&quot;/&gt;&lt;/object&gt;&lt;object type=&quot;3&quot; unique_id=&quot;10529&quot;&gt;&lt;property id=&quot;20148&quot; value=&quot;5&quot;/&gt;&lt;property id=&quot;20300&quot; value=&quot;Slide 12&quot;/&gt;&lt;property id=&quot;20307&quot; value=&quot;309&quot;/&gt;&lt;/object&gt;&lt;object type=&quot;3&quot; unique_id=&quot;10530&quot;&gt;&lt;property id=&quot;20148&quot; value=&quot;5&quot;/&gt;&lt;property id=&quot;20300&quot; value=&quot;Slide 13&quot;/&gt;&lt;property id=&quot;20307&quot; value=&quot;276&quot;/&gt;&lt;/object&gt;&lt;object type=&quot;3&quot; unique_id=&quot;10532&quot;&gt;&lt;property id=&quot;20148&quot; value=&quot;5&quot;/&gt;&lt;property id=&quot;20300&quot; value=&quot;Slide 14&quot;/&gt;&lt;property id=&quot;20307&quot; value=&quot;327&quot;/&gt;&lt;/object&gt;&lt;object type=&quot;3&quot; unique_id=&quot;10533&quot;&gt;&lt;property id=&quot;20148&quot; value=&quot;5&quot;/&gt;&lt;property id=&quot;20300&quot; value=&quot;Slide 15&quot;/&gt;&lt;property id=&quot;20307&quot; value=&quot;328&quot;/&gt;&lt;/object&gt;&lt;object type=&quot;3&quot; unique_id=&quot;10534&quot;&gt;&lt;property id=&quot;20148&quot; value=&quot;5&quot;/&gt;&lt;property id=&quot;20300&quot; value=&quot;Slide 16&quot;/&gt;&lt;property id=&quot;20307&quot; value=&quot;329&quot;/&gt;&lt;/object&gt;&lt;object type=&quot;3&quot; unique_id=&quot;10535&quot;&gt;&lt;property id=&quot;20148&quot; value=&quot;5&quot;/&gt;&lt;property id=&quot;20300&quot; value=&quot;Slide 17&quot;/&gt;&lt;property id=&quot;20307&quot; value=&quot;311&quot;/&gt;&lt;/object&gt;&lt;object type=&quot;3&quot; unique_id=&quot;10536&quot;&gt;&lt;property id=&quot;20148&quot; value=&quot;5&quot;/&gt;&lt;property id=&quot;20300&quot; value=&quot;Slide 18 - &amp;quot;Thảo luận theo cặp&amp;quot;&quot;/&gt;&lt;property id=&quot;20307&quot; value=&quot;332&quot;/&gt;&lt;/object&gt;&lt;object type=&quot;3&quot; unique_id=&quot;10537&quot;&gt;&lt;property id=&quot;20148&quot; value=&quot;5&quot;/&gt;&lt;property id=&quot;20300&quot; value=&quot;Slide 19&quot;/&gt;&lt;property id=&quot;20307&quot; value=&quot;331&quot;/&gt;&lt;/object&gt;&lt;object type=&quot;3&quot; unique_id=&quot;10538&quot;&gt;&lt;property id=&quot;20148&quot; value=&quot;5&quot;/&gt;&lt;property id=&quot;20300&quot; value=&quot;Slide 20&quot;/&gt;&lt;property id=&quot;20307&quot; value=&quot;330&quot;/&gt;&lt;/object&gt;&lt;object type=&quot;3&quot; unique_id=&quot;10539&quot;&gt;&lt;property id=&quot;20148&quot; value=&quot;5&quot;/&gt;&lt;property id=&quot;20300&quot; value=&quot;Slide 21&quot;/&gt;&lt;property id=&quot;20307&quot; value=&quot;323&quot;/&gt;&lt;/object&gt;&lt;object type=&quot;3&quot; unique_id=&quot;10540&quot;&gt;&lt;property id=&quot;20148&quot; value=&quot;5&quot;/&gt;&lt;property id=&quot;20300&quot; value=&quot;Slide 22&quot;/&gt;&lt;property id=&quot;20307&quot; value=&quot;315&quot;/&gt;&lt;/object&gt;&lt;object type=&quot;3&quot; unique_id=&quot;10541&quot;&gt;&lt;property id=&quot;20148&quot; value=&quot;5&quot;/&gt;&lt;property id=&quot;20300&quot; value=&quot;Slide 23&quot;/&gt;&lt;property id=&quot;20307&quot; value=&quot;334&quot;/&gt;&lt;/object&gt;&lt;object type=&quot;3&quot; unique_id=&quot;10542&quot;&gt;&lt;property id=&quot;20148&quot; value=&quot;5&quot;/&gt;&lt;property id=&quot;20300&quot; value=&quot;Slide 24&quot;/&gt;&lt;property id=&quot;20307&quot; value=&quot;299&quot;/&gt;&lt;/object&gt;&lt;object type=&quot;3&quot; unique_id=&quot;10543&quot;&gt;&lt;property id=&quot;20148&quot; value=&quot;5&quot;/&gt;&lt;property id=&quot;20300&quot; value=&quot;Slide 25&quot;/&gt;&lt;property id=&quot;20307&quot; value=&quot;335&quot;/&gt;&lt;/object&gt;&lt;object type=&quot;3&quot; unique_id=&quot;10545&quot;&gt;&lt;property id=&quot;20148&quot; value=&quot;5&quot;/&gt;&lt;property id=&quot;20300&quot; value=&quot;Slide 26&quot;/&gt;&lt;property id=&quot;20307&quot; value=&quot;297&quot;/&gt;&lt;/object&gt;&lt;object type=&quot;3&quot; unique_id=&quot;10546&quot;&gt;&lt;property id=&quot;20148&quot; value=&quot;5&quot;/&gt;&lt;property id=&quot;20300&quot; value=&quot;Slide 27&quot;/&gt;&lt;property id=&quot;20307&quot; value=&quot;304&quot;/&gt;&lt;/object&gt;&lt;object type=&quot;3&quot; unique_id=&quot;10547&quot;&gt;&lt;property id=&quot;20148&quot; value=&quot;5&quot;/&gt;&lt;property id=&quot;20300&quot; value=&quot;Slide 28&quot;/&gt;&lt;property id=&quot;20307&quot; value=&quot;306&quot;/&gt;&lt;/object&gt;&lt;object type=&quot;3&quot; unique_id=&quot;10548&quot;&gt;&lt;property id=&quot;20148&quot; value=&quot;5&quot;/&gt;&lt;property id=&quot;20300&quot; value=&quot;Slide 29&quot;/&gt;&lt;property id=&quot;20307&quot; value=&quot;345&quot;/&gt;&lt;/object&gt;&lt;object type=&quot;3&quot; unique_id=&quot;10549&quot;&gt;&lt;property id=&quot;20148&quot; value=&quot;5&quot;/&gt;&lt;property id=&quot;20300&quot; value=&quot;Slide 30&quot;/&gt;&lt;property id=&quot;20307&quot; value=&quot;346&quot;/&gt;&lt;/object&gt;&lt;object type=&quot;3&quot; unique_id=&quot;10550&quot;&gt;&lt;property id=&quot;20148&quot; value=&quot;5&quot;/&gt;&lt;property id=&quot;20300&quot; value=&quot;Slide 32&quot;/&gt;&lt;property id=&quot;20307&quot; value=&quot;348&quot;/&gt;&lt;/object&gt;&lt;object type=&quot;3&quot; unique_id=&quot;10946&quot;&gt;&lt;property id=&quot;20148&quot; value=&quot;5&quot;/&gt;&lt;property id=&quot;20300&quot; value=&quot;Slide 5&quot;/&gt;&lt;property id=&quot;20307&quot; value=&quot;350&quot;/&gt;&lt;/object&gt;&lt;object type=&quot;3&quot; unique_id=&quot;10947&quot;&gt;&lt;property id=&quot;20148&quot; value=&quot;5&quot;/&gt;&lt;property id=&quot;20300&quot; value=&quot;Slide 31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2238</TotalTime>
  <Words>1061</Words>
  <Application>Microsoft Office PowerPoint</Application>
  <PresentationFormat>On-screen Show (4:3)</PresentationFormat>
  <Paragraphs>142</Paragraphs>
  <Slides>33</Slides>
  <Notes>32</Notes>
  <HiddenSlides>0</HiddenSlides>
  <MMClips>2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3" baseType="lpstr">
      <vt:lpstr>.VnAristote</vt:lpstr>
      <vt:lpstr>.VnRevue</vt:lpstr>
      <vt:lpstr>.VnTime</vt:lpstr>
      <vt:lpstr>Arial</vt:lpstr>
      <vt:lpstr>Calibri</vt:lpstr>
      <vt:lpstr>Times New Roman</vt:lpstr>
      <vt:lpstr>VNI-Book</vt:lpstr>
      <vt:lpstr>Wingdings</vt:lpstr>
      <vt:lpstr>Default Design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Thảo luận theo cặp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AQ</dc:creator>
  <cp:lastModifiedBy>NHÀN NGUYỄN</cp:lastModifiedBy>
  <cp:revision>178</cp:revision>
  <dcterms:created xsi:type="dcterms:W3CDTF">2010-09-19T07:29:51Z</dcterms:created>
  <dcterms:modified xsi:type="dcterms:W3CDTF">2023-06-07T08:34:07Z</dcterms:modified>
</cp:coreProperties>
</file>