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72" r:id="rId2"/>
    <p:sldId id="282" r:id="rId3"/>
    <p:sldId id="274" r:id="rId4"/>
    <p:sldId id="275" r:id="rId5"/>
    <p:sldId id="283" r:id="rId6"/>
    <p:sldId id="285" r:id="rId7"/>
    <p:sldId id="286" r:id="rId8"/>
    <p:sldId id="287" r:id="rId9"/>
    <p:sldId id="288" r:id="rId10"/>
    <p:sldId id="284" r:id="rId11"/>
    <p:sldId id="276" r:id="rId12"/>
    <p:sldId id="289" r:id="rId13"/>
    <p:sldId id="277" r:id="rId14"/>
    <p:sldId id="278" r:id="rId15"/>
    <p:sldId id="279" r:id="rId16"/>
    <p:sldId id="290" r:id="rId17"/>
    <p:sldId id="280" r:id="rId18"/>
    <p:sldId id="291" r:id="rId19"/>
    <p:sldId id="281" r:id="rId20"/>
    <p:sldId id="292" r:id="rId21"/>
    <p:sldId id="293" r:id="rId22"/>
    <p:sldId id="294" r:id="rId23"/>
    <p:sldId id="295" r:id="rId24"/>
    <p:sldId id="296" r:id="rId25"/>
    <p:sldId id="297" r:id="rId26"/>
    <p:sldId id="298" r:id="rId27"/>
    <p:sldId id="299" r:id="rId28"/>
    <p:sldId id="301" r:id="rId29"/>
    <p:sldId id="300" r:id="rId30"/>
    <p:sldId id="302" r:id="rId31"/>
    <p:sldId id="303" r:id="rId32"/>
    <p:sldId id="304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CC00FF"/>
    <a:srgbClr val="9858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Kiểu Trung bình 2 - Màu chủ đề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Kiểu Trung bình 2 - Màu chủ đề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250" autoAdjust="0"/>
    <p:restoredTop sz="94660"/>
  </p:normalViewPr>
  <p:slideViewPr>
    <p:cSldViewPr>
      <p:cViewPr varScale="1">
        <p:scale>
          <a:sx n="91" d="100"/>
          <a:sy n="91" d="100"/>
        </p:scale>
        <p:origin x="714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065E9D-174A-49F9-A670-E4781EC458C3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DDA2FF-0C59-4376-966B-0679955B3C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684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06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76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794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OPENING ">
  <p:cSld name="BIG TITLE OPENING 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>
            <a:off x="6915616" y="2886133"/>
            <a:ext cx="37472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5B72B7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5B72B7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5B72B7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5B72B7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5B72B7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5B72B7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5B72B7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5B72B7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rgbClr val="5B72B7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564587" y="205567"/>
            <a:ext cx="90980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Passion One"/>
              <a:buNone/>
              <a:defRPr sz="6000">
                <a:solidFill>
                  <a:srgbClr val="5B72B7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9330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492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60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380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392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36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294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0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571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27117D-DA69-4435-BF3B-61BEA066EEB4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872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23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gif"/><Relationship Id="rId5" Type="http://schemas.openxmlformats.org/officeDocument/2006/relationships/image" Target="../media/image21.gif"/><Relationship Id="rId4" Type="http://schemas.openxmlformats.org/officeDocument/2006/relationships/image" Target="../media/image20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gif"/><Relationship Id="rId5" Type="http://schemas.openxmlformats.org/officeDocument/2006/relationships/image" Target="../media/image21.gif"/><Relationship Id="rId4" Type="http://schemas.openxmlformats.org/officeDocument/2006/relationships/image" Target="../media/image20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6000" r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B4076F5-25D6-4B4E-8F44-FB03A34DF130}"/>
              </a:ext>
            </a:extLst>
          </p:cNvPr>
          <p:cNvSpPr txBox="1"/>
          <p:nvPr/>
        </p:nvSpPr>
        <p:spPr>
          <a:xfrm>
            <a:off x="1638300" y="1454558"/>
            <a:ext cx="8915399" cy="3948884"/>
          </a:xfrm>
          <a:prstGeom prst="rect">
            <a:avLst/>
          </a:prstGeom>
          <a:noFill/>
        </p:spPr>
        <p:txBody>
          <a:bodyPr wrap="none" rtlCol="0">
            <a:prstTxWarp prst="textPlain">
              <a:avLst>
                <a:gd name="adj" fmla="val 47324"/>
              </a:avLst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vi-VN" sz="5400" b="1" u="sng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 </a:t>
            </a:r>
            <a:r>
              <a:rPr lang="en-US" sz="5400" b="1" u="sng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</a:t>
            </a:r>
            <a:r>
              <a:rPr lang="vi-VN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vi-VN" sz="6000" b="1" dirty="0">
                <a:ln w="9525">
                  <a:solidFill>
                    <a:schemeClr val="bg1"/>
                  </a:solidFill>
                  <a:prstDash val="solid"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ĂM SÓC VÀ BẢO VỆ </a:t>
            </a:r>
          </a:p>
          <a:p>
            <a:pPr algn="ctr">
              <a:lnSpc>
                <a:spcPct val="150000"/>
              </a:lnSpc>
            </a:pP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 TRỒNG </a:t>
            </a:r>
          </a:p>
          <a:p>
            <a:pPr algn="ctr">
              <a:lnSpc>
                <a:spcPct val="150000"/>
              </a:lnSpc>
            </a:pP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(TIẾT 1)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CE84498F-0FA2-42E5-A31E-C28D316B1EA7}"/>
              </a:ext>
            </a:extLst>
          </p:cNvPr>
          <p:cNvSpPr txBox="1"/>
          <p:nvPr/>
        </p:nvSpPr>
        <p:spPr>
          <a:xfrm>
            <a:off x="4354176" y="762000"/>
            <a:ext cx="34836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TỰ NHIÊN VÀ XÃ HỘI</a:t>
            </a:r>
          </a:p>
        </p:txBody>
      </p:sp>
    </p:spTree>
    <p:extLst>
      <p:ext uri="{BB962C8B-B14F-4D97-AF65-F5344CB8AC3E}">
        <p14:creationId xmlns:p14="http://schemas.microsoft.com/office/powerpoint/2010/main" val="140838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2E59D9A-428D-4C35-B3EA-9DB5182EB117}"/>
              </a:ext>
            </a:extLst>
          </p:cNvPr>
          <p:cNvSpPr txBox="1"/>
          <p:nvPr/>
        </p:nvSpPr>
        <p:spPr>
          <a:xfrm>
            <a:off x="1905000" y="990600"/>
            <a:ext cx="4783682" cy="110799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6600" b="1" dirty="0">
                <a:ln/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1379642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F1A19DEB-652A-4025-85CA-090BDA6813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67" t="74444" r="20239" b="7778"/>
          <a:stretch/>
        </p:blipFill>
        <p:spPr>
          <a:xfrm>
            <a:off x="5857009" y="3479615"/>
            <a:ext cx="2247900" cy="2836718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8214D745-0B7A-4A9D-87BD-1E436EE7E7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06" t="74444" r="53132" b="7778"/>
          <a:stretch/>
        </p:blipFill>
        <p:spPr>
          <a:xfrm>
            <a:off x="8962159" y="3479615"/>
            <a:ext cx="2247900" cy="2836718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0FCCB001-A8B1-42E5-9EE6-2C19B95B60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450" y="507031"/>
            <a:ext cx="2247900" cy="2673178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645FFA91-2E4F-4DA9-9C02-66E4494743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650" y="507031"/>
            <a:ext cx="2247900" cy="2673178"/>
          </a:xfrm>
          <a:prstGeom prst="rect">
            <a:avLst/>
          </a:prstGeom>
        </p:spPr>
      </p:pic>
      <p:pic>
        <p:nvPicPr>
          <p:cNvPr id="10" name="Hình ảnh 9" descr="Ảnh có chứa văn bản&#10;&#10;Mô tả được tạo tự động">
            <a:extLst>
              <a:ext uri="{FF2B5EF4-FFF2-40B4-BE49-F238E27FC236}">
                <a16:creationId xmlns:a16="http://schemas.microsoft.com/office/drawing/2014/main" id="{B97D186C-4F6F-4428-BCF5-732353251F3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7350" y="507031"/>
            <a:ext cx="2247901" cy="2673178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517BD4F9-14C5-4B12-B4B6-C95E12C93E6B}"/>
              </a:ext>
            </a:extLst>
          </p:cNvPr>
          <p:cNvSpPr txBox="1"/>
          <p:nvPr/>
        </p:nvSpPr>
        <p:spPr>
          <a:xfrm>
            <a:off x="333375" y="2572892"/>
            <a:ext cx="3905250" cy="18134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NÊN HAY KHÔNG NÊN?</a:t>
            </a:r>
          </a:p>
        </p:txBody>
      </p:sp>
      <p:pic>
        <p:nvPicPr>
          <p:cNvPr id="13" name="Hình ảnh 12">
            <a:extLst>
              <a:ext uri="{FF2B5EF4-FFF2-40B4-BE49-F238E27FC236}">
                <a16:creationId xmlns:a16="http://schemas.microsoft.com/office/drawing/2014/main" id="{5DA46B36-BF5D-4786-9A5C-7FD3B50812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01" t="5556" r="46867" b="88889"/>
          <a:stretch/>
        </p:blipFill>
        <p:spPr>
          <a:xfrm>
            <a:off x="555239" y="1689980"/>
            <a:ext cx="960968" cy="108108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9E84390E-63A2-4927-814F-EB7BA444DE0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207" y="4386337"/>
            <a:ext cx="1855452" cy="1855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71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ũi tên: Phải Có Khía 2">
            <a:extLst>
              <a:ext uri="{FF2B5EF4-FFF2-40B4-BE49-F238E27FC236}">
                <a16:creationId xmlns:a16="http://schemas.microsoft.com/office/drawing/2014/main" id="{66EC2C93-F8DA-4F78-BAD0-62A57F0D585C}"/>
              </a:ext>
            </a:extLst>
          </p:cNvPr>
          <p:cNvSpPr/>
          <p:nvPr/>
        </p:nvSpPr>
        <p:spPr>
          <a:xfrm>
            <a:off x="647700" y="1295400"/>
            <a:ext cx="2628900" cy="1524000"/>
          </a:xfrm>
          <a:prstGeom prst="notched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NÊN LÀM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7F76FB07-039F-4174-937F-78A5737805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67" t="74444" r="20239" b="7778"/>
          <a:stretch/>
        </p:blipFill>
        <p:spPr>
          <a:xfrm>
            <a:off x="6350579" y="674052"/>
            <a:ext cx="2247900" cy="2836718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9D3971FE-3461-4CF1-A460-CD2BD812FB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06" t="74444" r="53132" b="7778"/>
          <a:stretch/>
        </p:blipFill>
        <p:spPr>
          <a:xfrm>
            <a:off x="9182100" y="592282"/>
            <a:ext cx="2247900" cy="2836718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A08C66F9-D7DF-49F2-B586-4084D5EB3B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450" y="674052"/>
            <a:ext cx="2247900" cy="2673178"/>
          </a:xfrm>
          <a:prstGeom prst="rect">
            <a:avLst/>
          </a:prstGeom>
        </p:spPr>
      </p:pic>
      <p:sp>
        <p:nvSpPr>
          <p:cNvPr id="7" name="Mũi tên: Phải Có Khía 6">
            <a:extLst>
              <a:ext uri="{FF2B5EF4-FFF2-40B4-BE49-F238E27FC236}">
                <a16:creationId xmlns:a16="http://schemas.microsoft.com/office/drawing/2014/main" id="{8B3C3716-DC4A-438A-A3B5-4510A7172400}"/>
              </a:ext>
            </a:extLst>
          </p:cNvPr>
          <p:cNvSpPr/>
          <p:nvPr/>
        </p:nvSpPr>
        <p:spPr>
          <a:xfrm>
            <a:off x="647700" y="4419600"/>
            <a:ext cx="2743200" cy="1676400"/>
          </a:xfrm>
          <a:prstGeom prst="notched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 NÊN LÀM</a:t>
            </a: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CA1A45A8-68CD-4D17-B65F-B0FB299158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1" y="3921211"/>
            <a:ext cx="2247900" cy="2673178"/>
          </a:xfrm>
          <a:prstGeom prst="rect">
            <a:avLst/>
          </a:prstGeom>
        </p:spPr>
      </p:pic>
      <p:pic>
        <p:nvPicPr>
          <p:cNvPr id="9" name="Hình ảnh 8" descr="Ảnh có chứa văn bản&#10;&#10;Mô tả được tạo tự động">
            <a:extLst>
              <a:ext uri="{FF2B5EF4-FFF2-40B4-BE49-F238E27FC236}">
                <a16:creationId xmlns:a16="http://schemas.microsoft.com/office/drawing/2014/main" id="{CB034094-3AED-4E1D-B37C-BC84AD6A88C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3921211"/>
            <a:ext cx="2247901" cy="2673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14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55CD764-972B-4CA5-A885-53E55C63E1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EB2E44E-30A6-416E-A45D-B1E3286295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167" y="2414016"/>
            <a:ext cx="232963" cy="1340860"/>
            <a:chOff x="56167" y="2050133"/>
            <a:chExt cx="232963" cy="1340860"/>
          </a:xfrm>
        </p:grpSpPr>
        <p:sp>
          <p:nvSpPr>
            <p:cNvPr id="12" name="Rectangle 2">
              <a:extLst>
                <a:ext uri="{FF2B5EF4-FFF2-40B4-BE49-F238E27FC236}">
                  <a16:creationId xmlns:a16="http://schemas.microsoft.com/office/drawing/2014/main" id="{FC3F1FAE-BAA2-4238-87B4-F57CD6E0D44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61989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59">
              <a:extLst>
                <a:ext uri="{FF2B5EF4-FFF2-40B4-BE49-F238E27FC236}">
                  <a16:creationId xmlns:a16="http://schemas.microsoft.com/office/drawing/2014/main" id="{089CF776-26E3-443A-9B0A-EBD6CE7AE9A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61989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2">
              <a:extLst>
                <a:ext uri="{FF2B5EF4-FFF2-40B4-BE49-F238E27FC236}">
                  <a16:creationId xmlns:a16="http://schemas.microsoft.com/office/drawing/2014/main" id="{1F6F9BAB-A8A1-4A62-86FC-5B3157A6E43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47777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59">
              <a:extLst>
                <a:ext uri="{FF2B5EF4-FFF2-40B4-BE49-F238E27FC236}">
                  <a16:creationId xmlns:a16="http://schemas.microsoft.com/office/drawing/2014/main" id="{7A2B6B81-FF9A-43F6-A1AE-917DAA4B024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47777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2">
              <a:extLst>
                <a:ext uri="{FF2B5EF4-FFF2-40B4-BE49-F238E27FC236}">
                  <a16:creationId xmlns:a16="http://schemas.microsoft.com/office/drawing/2014/main" id="{49817315-151B-4CB1-A230-5A36AF7FB4F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33566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59">
              <a:extLst>
                <a:ext uri="{FF2B5EF4-FFF2-40B4-BE49-F238E27FC236}">
                  <a16:creationId xmlns:a16="http://schemas.microsoft.com/office/drawing/2014/main" id="{6CC335AB-9541-4183-93A8-9687D50AB18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33566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2">
              <a:extLst>
                <a:ext uri="{FF2B5EF4-FFF2-40B4-BE49-F238E27FC236}">
                  <a16:creationId xmlns:a16="http://schemas.microsoft.com/office/drawing/2014/main" id="{ED940D30-BF06-4C7A-8790-F0D998247D9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19355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59">
              <a:extLst>
                <a:ext uri="{FF2B5EF4-FFF2-40B4-BE49-F238E27FC236}">
                  <a16:creationId xmlns:a16="http://schemas.microsoft.com/office/drawing/2014/main" id="{A52173BB-5BB4-4AB9-AC66-79CF7406D83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19355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2">
              <a:extLst>
                <a:ext uri="{FF2B5EF4-FFF2-40B4-BE49-F238E27FC236}">
                  <a16:creationId xmlns:a16="http://schemas.microsoft.com/office/drawing/2014/main" id="{CD8A6114-D58C-4BB6-9AFE-064C927F3C3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05143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59">
              <a:extLst>
                <a:ext uri="{FF2B5EF4-FFF2-40B4-BE49-F238E27FC236}">
                  <a16:creationId xmlns:a16="http://schemas.microsoft.com/office/drawing/2014/main" id="{B4E88F94-25A1-4836-8BB3-4271B636B08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05143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">
              <a:extLst>
                <a:ext uri="{FF2B5EF4-FFF2-40B4-BE49-F238E27FC236}">
                  <a16:creationId xmlns:a16="http://schemas.microsoft.com/office/drawing/2014/main" id="{25A83C54-E0E4-4E8A-9EE6-C17D2641713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3330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59">
              <a:extLst>
                <a:ext uri="{FF2B5EF4-FFF2-40B4-BE49-F238E27FC236}">
                  <a16:creationId xmlns:a16="http://schemas.microsoft.com/office/drawing/2014/main" id="{0675818B-7A46-4DED-BBFC-4697A4C04A6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330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">
              <a:extLst>
                <a:ext uri="{FF2B5EF4-FFF2-40B4-BE49-F238E27FC236}">
                  <a16:creationId xmlns:a16="http://schemas.microsoft.com/office/drawing/2014/main" id="{AF3B1214-DA5A-4076-BE6B-3D9D3ECC639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3188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59">
              <a:extLst>
                <a:ext uri="{FF2B5EF4-FFF2-40B4-BE49-F238E27FC236}">
                  <a16:creationId xmlns:a16="http://schemas.microsoft.com/office/drawing/2014/main" id="{9E008EA5-BFDE-4E41-A137-7528BC706BF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188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">
              <a:extLst>
                <a:ext uri="{FF2B5EF4-FFF2-40B4-BE49-F238E27FC236}">
                  <a16:creationId xmlns:a16="http://schemas.microsoft.com/office/drawing/2014/main" id="{46544C80-52A4-45E4-BFA9-EF2DF3498E1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3046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59">
              <a:extLst>
                <a:ext uri="{FF2B5EF4-FFF2-40B4-BE49-F238E27FC236}">
                  <a16:creationId xmlns:a16="http://schemas.microsoft.com/office/drawing/2014/main" id="{905E3B05-2EB1-44FB-ADE8-F4CD5217AAF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046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">
              <a:extLst>
                <a:ext uri="{FF2B5EF4-FFF2-40B4-BE49-F238E27FC236}">
                  <a16:creationId xmlns:a16="http://schemas.microsoft.com/office/drawing/2014/main" id="{02542866-00BE-41E8-955D-E3B4E6E035C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90412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59">
              <a:extLst>
                <a:ext uri="{FF2B5EF4-FFF2-40B4-BE49-F238E27FC236}">
                  <a16:creationId xmlns:a16="http://schemas.microsoft.com/office/drawing/2014/main" id="{ADC9572A-D4F6-4C5A-B2C8-C00E855CB9F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90412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">
              <a:extLst>
                <a:ext uri="{FF2B5EF4-FFF2-40B4-BE49-F238E27FC236}">
                  <a16:creationId xmlns:a16="http://schemas.microsoft.com/office/drawing/2014/main" id="{BBF83543-D986-4CD0-A24E-9802847B834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7620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59">
              <a:extLst>
                <a:ext uri="{FF2B5EF4-FFF2-40B4-BE49-F238E27FC236}">
                  <a16:creationId xmlns:a16="http://schemas.microsoft.com/office/drawing/2014/main" id="{15E8B8C4-D90E-4DC6-BA2D-D21C33318C7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7620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34165AB3-7006-4430-BCE3-25476BE1332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64472"/>
            <a:ext cx="5291468" cy="14904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Hình ảnh 3" descr="Ảnh có chứa mũi tên&#10;&#10;Mô tả được tạo tự động">
            <a:extLst>
              <a:ext uri="{FF2B5EF4-FFF2-40B4-BE49-F238E27FC236}">
                <a16:creationId xmlns:a16="http://schemas.microsoft.com/office/drawing/2014/main" id="{4C9C2B67-8F62-4F3E-9BBA-B887A23932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029" y="157410"/>
            <a:ext cx="8949343" cy="6186564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E3E51905-F374-4E1A-97CF-B741584B74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5852160" cy="3566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D11F487A-0545-4AC7-9112-A1D6BF5BAFE3}"/>
              </a:ext>
            </a:extLst>
          </p:cNvPr>
          <p:cNvSpPr txBox="1"/>
          <p:nvPr/>
        </p:nvSpPr>
        <p:spPr>
          <a:xfrm>
            <a:off x="3302161" y="1723399"/>
            <a:ext cx="6121077" cy="32102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16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100" i="1" kern="1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Tại</a:t>
            </a:r>
            <a:r>
              <a:rPr lang="en-US" sz="4100" i="1" kern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100" i="1" kern="1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sao</a:t>
            </a:r>
            <a:r>
              <a:rPr lang="en-US" sz="4100" i="1" kern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100" i="1" kern="1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tiết</a:t>
            </a:r>
            <a:r>
              <a:rPr lang="en-US" sz="4100" i="1" kern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100" i="1" kern="1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kiệm</a:t>
            </a:r>
            <a:r>
              <a:rPr lang="en-US" sz="4100" i="1" kern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100" i="1" kern="1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giấy</a:t>
            </a:r>
            <a:r>
              <a:rPr lang="en-US" sz="4100" i="1" kern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4100" i="1" kern="1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giữ</a:t>
            </a:r>
            <a:r>
              <a:rPr lang="en-US" sz="4100" i="1" kern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100" i="1" kern="1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gìn</a:t>
            </a:r>
            <a:r>
              <a:rPr lang="en-US" sz="4100" i="1" kern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100" i="1" kern="1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đồ</a:t>
            </a:r>
            <a:r>
              <a:rPr lang="en-US" sz="4100" i="1" kern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100" i="1" kern="1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dùng</a:t>
            </a:r>
            <a:r>
              <a:rPr lang="en-US" sz="4100" i="1" kern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100" i="1" kern="1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lang="en-US" sz="4100" i="1" kern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100" i="1" kern="1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gỗ</a:t>
            </a:r>
            <a:r>
              <a:rPr lang="en-US" sz="4100" i="1" kern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100" i="1" kern="1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cũng</a:t>
            </a:r>
            <a:r>
              <a:rPr lang="en-US" sz="4100" i="1" kern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100" i="1" kern="1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4100" i="1" kern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100" i="1" kern="1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cách</a:t>
            </a:r>
            <a:r>
              <a:rPr lang="en-US" sz="4100" i="1" kern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100" i="1" kern="1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bảo</a:t>
            </a:r>
            <a:r>
              <a:rPr lang="en-US" sz="4100" i="1" kern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100" i="1" kern="1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vệ</a:t>
            </a:r>
            <a:r>
              <a:rPr lang="en-US" sz="4100" i="1" kern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100" i="1" kern="1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lang="en-US" sz="4100" i="1" kern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en-US" sz="4100" kern="12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9091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F79DC6F3-C9CE-43D2-BB9A-284E88F0C682}"/>
              </a:ext>
            </a:extLst>
          </p:cNvPr>
          <p:cNvSpPr txBox="1"/>
          <p:nvPr/>
        </p:nvSpPr>
        <p:spPr>
          <a:xfrm>
            <a:off x="2705100" y="2209800"/>
            <a:ext cx="6781800" cy="2736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 VIỆC CÁC EM ĐÃ LÀM ĐƯỢC ĐỂ CHĂM SÓC VÀ BẢO VỆ CÂY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90EAAEB8-3067-46FA-99D5-CF24480D9E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362200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548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5" descr="Ảnh có chứa rau&#10;&#10;Mô tả được tạo tự động">
            <a:extLst>
              <a:ext uri="{FF2B5EF4-FFF2-40B4-BE49-F238E27FC236}">
                <a16:creationId xmlns:a16="http://schemas.microsoft.com/office/drawing/2014/main" id="{51451666-536B-47E8-A2A1-6BD2EF5A18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3" r="-1" b="1946"/>
          <a:stretch/>
        </p:blipFill>
        <p:spPr>
          <a:xfrm>
            <a:off x="838200" y="-3810"/>
            <a:ext cx="9928860" cy="6858001"/>
          </a:xfrm>
          <a:prstGeom prst="rect">
            <a:avLst/>
          </a:prstGeom>
        </p:spPr>
      </p:pic>
      <p:pic>
        <p:nvPicPr>
          <p:cNvPr id="48" name="Picture 45">
            <a:extLst>
              <a:ext uri="{FF2B5EF4-FFF2-40B4-BE49-F238E27FC236}">
                <a16:creationId xmlns:a16="http://schemas.microsoft.com/office/drawing/2014/main" id="{CB607B98-7700-4DC9-8BE8-A876255F9C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08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6000" r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B4076F5-25D6-4B4E-8F44-FB03A34DF130}"/>
              </a:ext>
            </a:extLst>
          </p:cNvPr>
          <p:cNvSpPr txBox="1"/>
          <p:nvPr/>
        </p:nvSpPr>
        <p:spPr>
          <a:xfrm>
            <a:off x="1638300" y="1454558"/>
            <a:ext cx="8915399" cy="3948884"/>
          </a:xfrm>
          <a:prstGeom prst="rect">
            <a:avLst/>
          </a:prstGeom>
          <a:noFill/>
        </p:spPr>
        <p:txBody>
          <a:bodyPr wrap="none" rtlCol="0">
            <a:prstTxWarp prst="textPlain">
              <a:avLst>
                <a:gd name="adj" fmla="val 47324"/>
              </a:avLst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vi-VN" sz="5400" b="1" u="sng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 </a:t>
            </a:r>
            <a:r>
              <a:rPr lang="en-US" sz="5400" b="1" u="sng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</a:t>
            </a:r>
            <a:r>
              <a:rPr lang="vi-VN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vi-VN" sz="6000" b="1" dirty="0">
                <a:ln w="9525">
                  <a:solidFill>
                    <a:schemeClr val="bg1"/>
                  </a:solidFill>
                  <a:prstDash val="solid"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ĂM SÓC VÀ BẢO VỆ </a:t>
            </a:r>
          </a:p>
          <a:p>
            <a:pPr algn="ctr">
              <a:lnSpc>
                <a:spcPct val="150000"/>
              </a:lnSpc>
            </a:pP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 TRỒNG </a:t>
            </a:r>
          </a:p>
          <a:p>
            <a:pPr algn="ctr">
              <a:lnSpc>
                <a:spcPct val="150000"/>
              </a:lnSpc>
            </a:pP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(TIẾT 2)</a:t>
            </a:r>
          </a:p>
        </p:txBody>
      </p:sp>
    </p:spTree>
    <p:extLst>
      <p:ext uri="{BB962C8B-B14F-4D97-AF65-F5344CB8AC3E}">
        <p14:creationId xmlns:p14="http://schemas.microsoft.com/office/powerpoint/2010/main" val="273122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Em yêu cây xanh- Bài hát cực hay cho thiếu nhi về môi trường">
            <a:hlinkClick r:id="" action="ppaction://media"/>
            <a:extLst>
              <a:ext uri="{FF2B5EF4-FFF2-40B4-BE49-F238E27FC236}">
                <a16:creationId xmlns:a16="http://schemas.microsoft.com/office/drawing/2014/main" id="{BF8EA03F-BF58-44F1-ACFA-7994B77AB0A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9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1"/>
            <a:ext cx="12191999" cy="685799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5143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2E59D9A-428D-4C35-B3EA-9DB5182EB117}"/>
              </a:ext>
            </a:extLst>
          </p:cNvPr>
          <p:cNvSpPr txBox="1"/>
          <p:nvPr/>
        </p:nvSpPr>
        <p:spPr>
          <a:xfrm>
            <a:off x="1981200" y="914400"/>
            <a:ext cx="4785284" cy="110799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6600" b="1" dirty="0">
                <a:ln/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558217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EB7098BE-9C95-464B-AC80-3DEF7334F2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7" t="20000" r="62531" b="58889"/>
          <a:stretch/>
        </p:blipFill>
        <p:spPr>
          <a:xfrm>
            <a:off x="484632" y="1612365"/>
            <a:ext cx="3517119" cy="3950235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CD67800-37AC-4E14-89B0-F79DCB3FB8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16560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Hình ảnh 4">
            <a:extLst>
              <a:ext uri="{FF2B5EF4-FFF2-40B4-BE49-F238E27FC236}">
                <a16:creationId xmlns:a16="http://schemas.microsoft.com/office/drawing/2014/main" id="{14B5EC6A-FE0F-4581-9F32-08963EDF3E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67" t="20000" r="9275" b="60000"/>
          <a:stretch/>
        </p:blipFill>
        <p:spPr>
          <a:xfrm>
            <a:off x="4310676" y="1612366"/>
            <a:ext cx="3537345" cy="3950234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0F1788F-A5AE-4188-8274-F7F2E3833EC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959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Hình ảnh 6">
            <a:extLst>
              <a:ext uri="{FF2B5EF4-FFF2-40B4-BE49-F238E27FC236}">
                <a16:creationId xmlns:a16="http://schemas.microsoft.com/office/drawing/2014/main" id="{52A23E3A-EB86-4019-AC5B-A8DFA7739D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4" t="42222" r="9274" b="14444"/>
          <a:stretch/>
        </p:blipFill>
        <p:spPr>
          <a:xfrm>
            <a:off x="8162336" y="1573887"/>
            <a:ext cx="3517120" cy="3988713"/>
          </a:xfrm>
          <a:prstGeom prst="rect">
            <a:avLst/>
          </a:prstGeom>
        </p:spPr>
      </p:pic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2C3E68BC-EADB-435B-9EAD-8B1E9F17BC92}"/>
              </a:ext>
            </a:extLst>
          </p:cNvPr>
          <p:cNvSpPr txBox="1"/>
          <p:nvPr/>
        </p:nvSpPr>
        <p:spPr>
          <a:xfrm>
            <a:off x="2057400" y="612484"/>
            <a:ext cx="32576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sát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tranh</a:t>
            </a:r>
            <a:endParaRPr lang="en-U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Hình Bầu dục 30">
            <a:extLst>
              <a:ext uri="{FF2B5EF4-FFF2-40B4-BE49-F238E27FC236}">
                <a16:creationId xmlns:a16="http://schemas.microsoft.com/office/drawing/2014/main" id="{84FDCD83-3C89-49FB-BB05-D67FE71C0EB4}"/>
              </a:ext>
            </a:extLst>
          </p:cNvPr>
          <p:cNvSpPr/>
          <p:nvPr/>
        </p:nvSpPr>
        <p:spPr>
          <a:xfrm>
            <a:off x="1371578" y="612484"/>
            <a:ext cx="609600" cy="6096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40229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2E59D9A-428D-4C35-B3EA-9DB5182EB117}"/>
              </a:ext>
            </a:extLst>
          </p:cNvPr>
          <p:cNvSpPr txBox="1"/>
          <p:nvPr/>
        </p:nvSpPr>
        <p:spPr>
          <a:xfrm>
            <a:off x="1981200" y="914400"/>
            <a:ext cx="4785284" cy="110799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6600" b="1" dirty="0">
                <a:ln/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218447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96DBC1C0-772B-4B2E-9363-A51A3775B5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7" t="20000" r="62531" b="58889"/>
          <a:stretch/>
        </p:blipFill>
        <p:spPr>
          <a:xfrm>
            <a:off x="655322" y="713127"/>
            <a:ext cx="5267010" cy="543174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724F874-E407-41A5-918C-1CF5DF5269E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0" y="0"/>
            <a:ext cx="1097280" cy="1097280"/>
            <a:chOff x="11094720" y="0"/>
            <a:chExt cx="1097280" cy="1097280"/>
          </a:xfrm>
        </p:grpSpPr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id="{EBB12D3E-DD63-469B-A687-14E38AE471A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1094720" y="0"/>
              <a:ext cx="1097280" cy="1097280"/>
            </a:xfrm>
            <a:prstGeom prst="triangle">
              <a:avLst>
                <a:gd name="adj" fmla="val 10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CC10F17-490D-41AE-9B38-7F39AF73848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189552" y="127618"/>
              <a:ext cx="457894" cy="457894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DD14E052-0E61-4C65-B470-AB62B6434712}"/>
              </a:ext>
            </a:extLst>
          </p:cNvPr>
          <p:cNvSpPr/>
          <p:nvPr/>
        </p:nvSpPr>
        <p:spPr>
          <a:xfrm>
            <a:off x="6400266" y="1954554"/>
            <a:ext cx="5136412" cy="24080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algn="ctr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 </a:t>
            </a:r>
            <a:r>
              <a:rPr lang="en-US" sz="32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chạm</a:t>
            </a:r>
            <a:r>
              <a:rPr lang="en-US" sz="32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32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gai </a:t>
            </a:r>
            <a:r>
              <a:rPr lang="en-US" sz="32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lang="en-US" sz="32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hoa</a:t>
            </a:r>
            <a:r>
              <a:rPr lang="en-US" sz="32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hồng</a:t>
            </a:r>
            <a:r>
              <a:rPr lang="en-US" sz="32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32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Hoa</a:t>
            </a:r>
            <a:r>
              <a:rPr lang="en-US" sz="32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bị</a:t>
            </a:r>
            <a:r>
              <a:rPr lang="en-US" sz="32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gai </a:t>
            </a:r>
            <a:r>
              <a:rPr lang="en-US" sz="32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đâm</a:t>
            </a:r>
            <a:r>
              <a:rPr lang="en-US" sz="32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32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tay</a:t>
            </a:r>
            <a:r>
              <a:rPr lang="en-US" sz="32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C8D6E3B-FFED-480F-941D-FE376375B8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177940" y="4601497"/>
            <a:ext cx="1014060" cy="2017580"/>
            <a:chOff x="11177940" y="4601497"/>
            <a:chExt cx="1014060" cy="2017580"/>
          </a:xfrm>
        </p:grpSpPr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1067618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27850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9152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6">
            <a:extLst>
              <a:ext uri="{FF2B5EF4-FFF2-40B4-BE49-F238E27FC236}">
                <a16:creationId xmlns:a16="http://schemas.microsoft.com/office/drawing/2014/main" id="{22F6364A-B358-4BEE-B158-0734D2C938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738202" y="1570814"/>
            <a:ext cx="0" cy="3710227"/>
          </a:xfrm>
          <a:prstGeom prst="line">
            <a:avLst/>
          </a:prstGeom>
          <a:ln w="19050">
            <a:solidFill>
              <a:srgbClr val="7AF2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Hình ảnh 1">
            <a:extLst>
              <a:ext uri="{FF2B5EF4-FFF2-40B4-BE49-F238E27FC236}">
                <a16:creationId xmlns:a16="http://schemas.microsoft.com/office/drawing/2014/main" id="{FBE80BAC-2C97-498B-9F6E-7D3F8DAA56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67" t="20000" r="9275" b="60000"/>
          <a:stretch/>
        </p:blipFill>
        <p:spPr>
          <a:xfrm>
            <a:off x="4061860" y="1174938"/>
            <a:ext cx="7009396" cy="4501977"/>
          </a:xfrm>
          <a:prstGeom prst="rect">
            <a:avLst/>
          </a:prstGeom>
        </p:spPr>
      </p:pic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C4216951-E68B-448A-9B21-A66E7DFC092A}"/>
              </a:ext>
            </a:extLst>
          </p:cNvPr>
          <p:cNvSpPr/>
          <p:nvPr/>
        </p:nvSpPr>
        <p:spPr>
          <a:xfrm>
            <a:off x="152402" y="1955712"/>
            <a:ext cx="3352795" cy="2946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vi-VN" sz="32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Minh </a:t>
            </a:r>
            <a:r>
              <a:rPr lang="vi-VN" sz="32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chạm</a:t>
            </a:r>
            <a:r>
              <a:rPr lang="vi-VN" sz="32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vi-VN" sz="32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cây xương </a:t>
            </a:r>
            <a:r>
              <a:rPr lang="vi-VN" sz="32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rồng</a:t>
            </a:r>
            <a:r>
              <a:rPr lang="vi-VN" sz="32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vi-VN" sz="32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gai </a:t>
            </a:r>
            <a:r>
              <a:rPr lang="vi-VN" sz="32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vi-VN" sz="32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vi-VN" sz="32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độc</a:t>
            </a:r>
            <a:r>
              <a:rPr lang="vi-VN" sz="32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400" b="1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901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7">
            <a:extLst>
              <a:ext uri="{FF2B5EF4-FFF2-40B4-BE49-F238E27FC236}">
                <a16:creationId xmlns:a16="http://schemas.microsoft.com/office/drawing/2014/main" id="{35F0E358-1E49-4920-80D8-C3D13870883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2" name="Rectangle 9">
            <a:extLst>
              <a:ext uri="{FF2B5EF4-FFF2-40B4-BE49-F238E27FC236}">
                <a16:creationId xmlns:a16="http://schemas.microsoft.com/office/drawing/2014/main" id="{E2D2362D-7010-4036-B9CA-03DFC8EB3B0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Freeform: Shape 11">
            <a:extLst>
              <a:ext uri="{FF2B5EF4-FFF2-40B4-BE49-F238E27FC236}">
                <a16:creationId xmlns:a16="http://schemas.microsoft.com/office/drawing/2014/main" id="{DC85BF5E-2BD6-4E5B-8EA3-420B45BB03F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7389812" y="0"/>
            <a:ext cx="4802188" cy="6858000"/>
          </a:xfrm>
          <a:custGeom>
            <a:avLst/>
            <a:gdLst>
              <a:gd name="connsiteX0" fmla="*/ 0 w 4802188"/>
              <a:gd name="connsiteY0" fmla="*/ 0 h 6858000"/>
              <a:gd name="connsiteX1" fmla="*/ 4802188 w 4802188"/>
              <a:gd name="connsiteY1" fmla="*/ 0 h 6858000"/>
              <a:gd name="connsiteX2" fmla="*/ 4802188 w 4802188"/>
              <a:gd name="connsiteY2" fmla="*/ 6858000 h 6858000"/>
              <a:gd name="connsiteX3" fmla="*/ 0 w 4802188"/>
              <a:gd name="connsiteY3" fmla="*/ 6858000 h 6858000"/>
              <a:gd name="connsiteX4" fmla="*/ 4763 w 4802188"/>
              <a:gd name="connsiteY4" fmla="*/ 6791325 h 6858000"/>
              <a:gd name="connsiteX5" fmla="*/ 12700 w 4802188"/>
              <a:gd name="connsiteY5" fmla="*/ 6735762 h 6858000"/>
              <a:gd name="connsiteX6" fmla="*/ 22225 w 4802188"/>
              <a:gd name="connsiteY6" fmla="*/ 6683375 h 6858000"/>
              <a:gd name="connsiteX7" fmla="*/ 38100 w 4802188"/>
              <a:gd name="connsiteY7" fmla="*/ 6640512 h 6858000"/>
              <a:gd name="connsiteX8" fmla="*/ 53975 w 4802188"/>
              <a:gd name="connsiteY8" fmla="*/ 6597650 h 6858000"/>
              <a:gd name="connsiteX9" fmla="*/ 73025 w 4802188"/>
              <a:gd name="connsiteY9" fmla="*/ 6561137 h 6858000"/>
              <a:gd name="connsiteX10" fmla="*/ 92075 w 4802188"/>
              <a:gd name="connsiteY10" fmla="*/ 6523037 h 6858000"/>
              <a:gd name="connsiteX11" fmla="*/ 109538 w 4802188"/>
              <a:gd name="connsiteY11" fmla="*/ 6488112 h 6858000"/>
              <a:gd name="connsiteX12" fmla="*/ 127000 w 4802188"/>
              <a:gd name="connsiteY12" fmla="*/ 6448425 h 6858000"/>
              <a:gd name="connsiteX13" fmla="*/ 142875 w 4802188"/>
              <a:gd name="connsiteY13" fmla="*/ 6407150 h 6858000"/>
              <a:gd name="connsiteX14" fmla="*/ 157163 w 4802188"/>
              <a:gd name="connsiteY14" fmla="*/ 6361112 h 6858000"/>
              <a:gd name="connsiteX15" fmla="*/ 168275 w 4802188"/>
              <a:gd name="connsiteY15" fmla="*/ 6311900 h 6858000"/>
              <a:gd name="connsiteX16" fmla="*/ 176213 w 4802188"/>
              <a:gd name="connsiteY16" fmla="*/ 6251575 h 6858000"/>
              <a:gd name="connsiteX17" fmla="*/ 179388 w 4802188"/>
              <a:gd name="connsiteY17" fmla="*/ 6183312 h 6858000"/>
              <a:gd name="connsiteX18" fmla="*/ 176213 w 4802188"/>
              <a:gd name="connsiteY18" fmla="*/ 6113462 h 6858000"/>
              <a:gd name="connsiteX19" fmla="*/ 168275 w 4802188"/>
              <a:gd name="connsiteY19" fmla="*/ 6056312 h 6858000"/>
              <a:gd name="connsiteX20" fmla="*/ 157163 w 4802188"/>
              <a:gd name="connsiteY20" fmla="*/ 6003925 h 6858000"/>
              <a:gd name="connsiteX21" fmla="*/ 142875 w 4802188"/>
              <a:gd name="connsiteY21" fmla="*/ 5956300 h 6858000"/>
              <a:gd name="connsiteX22" fmla="*/ 127000 w 4802188"/>
              <a:gd name="connsiteY22" fmla="*/ 5915025 h 6858000"/>
              <a:gd name="connsiteX23" fmla="*/ 107950 w 4802188"/>
              <a:gd name="connsiteY23" fmla="*/ 5876925 h 6858000"/>
              <a:gd name="connsiteX24" fmla="*/ 88900 w 4802188"/>
              <a:gd name="connsiteY24" fmla="*/ 5840412 h 6858000"/>
              <a:gd name="connsiteX25" fmla="*/ 69850 w 4802188"/>
              <a:gd name="connsiteY25" fmla="*/ 5802312 h 6858000"/>
              <a:gd name="connsiteX26" fmla="*/ 52388 w 4802188"/>
              <a:gd name="connsiteY26" fmla="*/ 5762625 h 6858000"/>
              <a:gd name="connsiteX27" fmla="*/ 34925 w 4802188"/>
              <a:gd name="connsiteY27" fmla="*/ 5721350 h 6858000"/>
              <a:gd name="connsiteX28" fmla="*/ 20638 w 4802188"/>
              <a:gd name="connsiteY28" fmla="*/ 5675312 h 6858000"/>
              <a:gd name="connsiteX29" fmla="*/ 11113 w 4802188"/>
              <a:gd name="connsiteY29" fmla="*/ 5622925 h 6858000"/>
              <a:gd name="connsiteX30" fmla="*/ 1588 w 4802188"/>
              <a:gd name="connsiteY30" fmla="*/ 5562600 h 6858000"/>
              <a:gd name="connsiteX31" fmla="*/ 0 w 4802188"/>
              <a:gd name="connsiteY31" fmla="*/ 5494337 h 6858000"/>
              <a:gd name="connsiteX32" fmla="*/ 1588 w 4802188"/>
              <a:gd name="connsiteY32" fmla="*/ 5426075 h 6858000"/>
              <a:gd name="connsiteX33" fmla="*/ 11113 w 4802188"/>
              <a:gd name="connsiteY33" fmla="*/ 5365750 h 6858000"/>
              <a:gd name="connsiteX34" fmla="*/ 20638 w 4802188"/>
              <a:gd name="connsiteY34" fmla="*/ 5313362 h 6858000"/>
              <a:gd name="connsiteX35" fmla="*/ 34925 w 4802188"/>
              <a:gd name="connsiteY35" fmla="*/ 5268912 h 6858000"/>
              <a:gd name="connsiteX36" fmla="*/ 52388 w 4802188"/>
              <a:gd name="connsiteY36" fmla="*/ 5226050 h 6858000"/>
              <a:gd name="connsiteX37" fmla="*/ 69850 w 4802188"/>
              <a:gd name="connsiteY37" fmla="*/ 5186362 h 6858000"/>
              <a:gd name="connsiteX38" fmla="*/ 88900 w 4802188"/>
              <a:gd name="connsiteY38" fmla="*/ 5149850 h 6858000"/>
              <a:gd name="connsiteX39" fmla="*/ 107950 w 4802188"/>
              <a:gd name="connsiteY39" fmla="*/ 5114925 h 6858000"/>
              <a:gd name="connsiteX40" fmla="*/ 127000 w 4802188"/>
              <a:gd name="connsiteY40" fmla="*/ 5075237 h 6858000"/>
              <a:gd name="connsiteX41" fmla="*/ 142875 w 4802188"/>
              <a:gd name="connsiteY41" fmla="*/ 5033962 h 6858000"/>
              <a:gd name="connsiteX42" fmla="*/ 157163 w 4802188"/>
              <a:gd name="connsiteY42" fmla="*/ 4987925 h 6858000"/>
              <a:gd name="connsiteX43" fmla="*/ 168275 w 4802188"/>
              <a:gd name="connsiteY43" fmla="*/ 4935537 h 6858000"/>
              <a:gd name="connsiteX44" fmla="*/ 176213 w 4802188"/>
              <a:gd name="connsiteY44" fmla="*/ 4875212 h 6858000"/>
              <a:gd name="connsiteX45" fmla="*/ 179388 w 4802188"/>
              <a:gd name="connsiteY45" fmla="*/ 4806950 h 6858000"/>
              <a:gd name="connsiteX46" fmla="*/ 176213 w 4802188"/>
              <a:gd name="connsiteY46" fmla="*/ 4738687 h 6858000"/>
              <a:gd name="connsiteX47" fmla="*/ 168275 w 4802188"/>
              <a:gd name="connsiteY47" fmla="*/ 4678362 h 6858000"/>
              <a:gd name="connsiteX48" fmla="*/ 157163 w 4802188"/>
              <a:gd name="connsiteY48" fmla="*/ 4625975 h 6858000"/>
              <a:gd name="connsiteX49" fmla="*/ 142875 w 4802188"/>
              <a:gd name="connsiteY49" fmla="*/ 4579937 h 6858000"/>
              <a:gd name="connsiteX50" fmla="*/ 127000 w 4802188"/>
              <a:gd name="connsiteY50" fmla="*/ 4537075 h 6858000"/>
              <a:gd name="connsiteX51" fmla="*/ 107950 w 4802188"/>
              <a:gd name="connsiteY51" fmla="*/ 4498975 h 6858000"/>
              <a:gd name="connsiteX52" fmla="*/ 69850 w 4802188"/>
              <a:gd name="connsiteY52" fmla="*/ 4424362 h 6858000"/>
              <a:gd name="connsiteX53" fmla="*/ 52388 w 4802188"/>
              <a:gd name="connsiteY53" fmla="*/ 4386262 h 6858000"/>
              <a:gd name="connsiteX54" fmla="*/ 34925 w 4802188"/>
              <a:gd name="connsiteY54" fmla="*/ 4343400 h 6858000"/>
              <a:gd name="connsiteX55" fmla="*/ 20638 w 4802188"/>
              <a:gd name="connsiteY55" fmla="*/ 4297362 h 6858000"/>
              <a:gd name="connsiteX56" fmla="*/ 11113 w 4802188"/>
              <a:gd name="connsiteY56" fmla="*/ 4244975 h 6858000"/>
              <a:gd name="connsiteX57" fmla="*/ 1588 w 4802188"/>
              <a:gd name="connsiteY57" fmla="*/ 4186237 h 6858000"/>
              <a:gd name="connsiteX58" fmla="*/ 0 w 4802188"/>
              <a:gd name="connsiteY58" fmla="*/ 4116387 h 6858000"/>
              <a:gd name="connsiteX59" fmla="*/ 1588 w 4802188"/>
              <a:gd name="connsiteY59" fmla="*/ 4048125 h 6858000"/>
              <a:gd name="connsiteX60" fmla="*/ 11113 w 4802188"/>
              <a:gd name="connsiteY60" fmla="*/ 3987800 h 6858000"/>
              <a:gd name="connsiteX61" fmla="*/ 20638 w 4802188"/>
              <a:gd name="connsiteY61" fmla="*/ 3935412 h 6858000"/>
              <a:gd name="connsiteX62" fmla="*/ 34925 w 4802188"/>
              <a:gd name="connsiteY62" fmla="*/ 3890962 h 6858000"/>
              <a:gd name="connsiteX63" fmla="*/ 52388 w 4802188"/>
              <a:gd name="connsiteY63" fmla="*/ 3848100 h 6858000"/>
              <a:gd name="connsiteX64" fmla="*/ 69850 w 4802188"/>
              <a:gd name="connsiteY64" fmla="*/ 3811587 h 6858000"/>
              <a:gd name="connsiteX65" fmla="*/ 107950 w 4802188"/>
              <a:gd name="connsiteY65" fmla="*/ 3736975 h 6858000"/>
              <a:gd name="connsiteX66" fmla="*/ 127000 w 4802188"/>
              <a:gd name="connsiteY66" fmla="*/ 3697287 h 6858000"/>
              <a:gd name="connsiteX67" fmla="*/ 142875 w 4802188"/>
              <a:gd name="connsiteY67" fmla="*/ 3656012 h 6858000"/>
              <a:gd name="connsiteX68" fmla="*/ 157163 w 4802188"/>
              <a:gd name="connsiteY68" fmla="*/ 3609975 h 6858000"/>
              <a:gd name="connsiteX69" fmla="*/ 168275 w 4802188"/>
              <a:gd name="connsiteY69" fmla="*/ 3557587 h 6858000"/>
              <a:gd name="connsiteX70" fmla="*/ 176213 w 4802188"/>
              <a:gd name="connsiteY70" fmla="*/ 3497262 h 6858000"/>
              <a:gd name="connsiteX71" fmla="*/ 179388 w 4802188"/>
              <a:gd name="connsiteY71" fmla="*/ 3427412 h 6858000"/>
              <a:gd name="connsiteX72" fmla="*/ 176213 w 4802188"/>
              <a:gd name="connsiteY72" fmla="*/ 3360737 h 6858000"/>
              <a:gd name="connsiteX73" fmla="*/ 168275 w 4802188"/>
              <a:gd name="connsiteY73" fmla="*/ 3300412 h 6858000"/>
              <a:gd name="connsiteX74" fmla="*/ 157163 w 4802188"/>
              <a:gd name="connsiteY74" fmla="*/ 3248025 h 6858000"/>
              <a:gd name="connsiteX75" fmla="*/ 142875 w 4802188"/>
              <a:gd name="connsiteY75" fmla="*/ 3201987 h 6858000"/>
              <a:gd name="connsiteX76" fmla="*/ 127000 w 4802188"/>
              <a:gd name="connsiteY76" fmla="*/ 3160712 h 6858000"/>
              <a:gd name="connsiteX77" fmla="*/ 107950 w 4802188"/>
              <a:gd name="connsiteY77" fmla="*/ 3121025 h 6858000"/>
              <a:gd name="connsiteX78" fmla="*/ 88900 w 4802188"/>
              <a:gd name="connsiteY78" fmla="*/ 3084512 h 6858000"/>
              <a:gd name="connsiteX79" fmla="*/ 69850 w 4802188"/>
              <a:gd name="connsiteY79" fmla="*/ 3046412 h 6858000"/>
              <a:gd name="connsiteX80" fmla="*/ 52388 w 4802188"/>
              <a:gd name="connsiteY80" fmla="*/ 3009900 h 6858000"/>
              <a:gd name="connsiteX81" fmla="*/ 34925 w 4802188"/>
              <a:gd name="connsiteY81" fmla="*/ 2967037 h 6858000"/>
              <a:gd name="connsiteX82" fmla="*/ 20638 w 4802188"/>
              <a:gd name="connsiteY82" fmla="*/ 2922587 h 6858000"/>
              <a:gd name="connsiteX83" fmla="*/ 11113 w 4802188"/>
              <a:gd name="connsiteY83" fmla="*/ 2868612 h 6858000"/>
              <a:gd name="connsiteX84" fmla="*/ 1588 w 4802188"/>
              <a:gd name="connsiteY84" fmla="*/ 2809875 h 6858000"/>
              <a:gd name="connsiteX85" fmla="*/ 0 w 4802188"/>
              <a:gd name="connsiteY85" fmla="*/ 2741612 h 6858000"/>
              <a:gd name="connsiteX86" fmla="*/ 1588 w 4802188"/>
              <a:gd name="connsiteY86" fmla="*/ 2671762 h 6858000"/>
              <a:gd name="connsiteX87" fmla="*/ 11113 w 4802188"/>
              <a:gd name="connsiteY87" fmla="*/ 2613025 h 6858000"/>
              <a:gd name="connsiteX88" fmla="*/ 20638 w 4802188"/>
              <a:gd name="connsiteY88" fmla="*/ 2560637 h 6858000"/>
              <a:gd name="connsiteX89" fmla="*/ 34925 w 4802188"/>
              <a:gd name="connsiteY89" fmla="*/ 2513012 h 6858000"/>
              <a:gd name="connsiteX90" fmla="*/ 52388 w 4802188"/>
              <a:gd name="connsiteY90" fmla="*/ 2471737 h 6858000"/>
              <a:gd name="connsiteX91" fmla="*/ 69850 w 4802188"/>
              <a:gd name="connsiteY91" fmla="*/ 2433637 h 6858000"/>
              <a:gd name="connsiteX92" fmla="*/ 88900 w 4802188"/>
              <a:gd name="connsiteY92" fmla="*/ 2395537 h 6858000"/>
              <a:gd name="connsiteX93" fmla="*/ 107950 w 4802188"/>
              <a:gd name="connsiteY93" fmla="*/ 2359025 h 6858000"/>
              <a:gd name="connsiteX94" fmla="*/ 127000 w 4802188"/>
              <a:gd name="connsiteY94" fmla="*/ 2319337 h 6858000"/>
              <a:gd name="connsiteX95" fmla="*/ 142875 w 4802188"/>
              <a:gd name="connsiteY95" fmla="*/ 2278062 h 6858000"/>
              <a:gd name="connsiteX96" fmla="*/ 157163 w 4802188"/>
              <a:gd name="connsiteY96" fmla="*/ 2232025 h 6858000"/>
              <a:gd name="connsiteX97" fmla="*/ 168275 w 4802188"/>
              <a:gd name="connsiteY97" fmla="*/ 2179637 h 6858000"/>
              <a:gd name="connsiteX98" fmla="*/ 176213 w 4802188"/>
              <a:gd name="connsiteY98" fmla="*/ 2119312 h 6858000"/>
              <a:gd name="connsiteX99" fmla="*/ 179388 w 4802188"/>
              <a:gd name="connsiteY99" fmla="*/ 2051050 h 6858000"/>
              <a:gd name="connsiteX100" fmla="*/ 176213 w 4802188"/>
              <a:gd name="connsiteY100" fmla="*/ 1982787 h 6858000"/>
              <a:gd name="connsiteX101" fmla="*/ 168275 w 4802188"/>
              <a:gd name="connsiteY101" fmla="*/ 1922462 h 6858000"/>
              <a:gd name="connsiteX102" fmla="*/ 157163 w 4802188"/>
              <a:gd name="connsiteY102" fmla="*/ 1870075 h 6858000"/>
              <a:gd name="connsiteX103" fmla="*/ 142875 w 4802188"/>
              <a:gd name="connsiteY103" fmla="*/ 1824037 h 6858000"/>
              <a:gd name="connsiteX104" fmla="*/ 127000 w 4802188"/>
              <a:gd name="connsiteY104" fmla="*/ 1782762 h 6858000"/>
              <a:gd name="connsiteX105" fmla="*/ 107950 w 4802188"/>
              <a:gd name="connsiteY105" fmla="*/ 1743075 h 6858000"/>
              <a:gd name="connsiteX106" fmla="*/ 88900 w 4802188"/>
              <a:gd name="connsiteY106" fmla="*/ 1708150 h 6858000"/>
              <a:gd name="connsiteX107" fmla="*/ 69850 w 4802188"/>
              <a:gd name="connsiteY107" fmla="*/ 1671637 h 6858000"/>
              <a:gd name="connsiteX108" fmla="*/ 52388 w 4802188"/>
              <a:gd name="connsiteY108" fmla="*/ 1631950 h 6858000"/>
              <a:gd name="connsiteX109" fmla="*/ 34925 w 4802188"/>
              <a:gd name="connsiteY109" fmla="*/ 1589087 h 6858000"/>
              <a:gd name="connsiteX110" fmla="*/ 20638 w 4802188"/>
              <a:gd name="connsiteY110" fmla="*/ 1544637 h 6858000"/>
              <a:gd name="connsiteX111" fmla="*/ 11113 w 4802188"/>
              <a:gd name="connsiteY111" fmla="*/ 1492250 h 6858000"/>
              <a:gd name="connsiteX112" fmla="*/ 1588 w 4802188"/>
              <a:gd name="connsiteY112" fmla="*/ 1431925 h 6858000"/>
              <a:gd name="connsiteX113" fmla="*/ 0 w 4802188"/>
              <a:gd name="connsiteY113" fmla="*/ 1363662 h 6858000"/>
              <a:gd name="connsiteX114" fmla="*/ 1588 w 4802188"/>
              <a:gd name="connsiteY114" fmla="*/ 1295400 h 6858000"/>
              <a:gd name="connsiteX115" fmla="*/ 11113 w 4802188"/>
              <a:gd name="connsiteY115" fmla="*/ 1235075 h 6858000"/>
              <a:gd name="connsiteX116" fmla="*/ 20638 w 4802188"/>
              <a:gd name="connsiteY116" fmla="*/ 1182687 h 6858000"/>
              <a:gd name="connsiteX117" fmla="*/ 34925 w 4802188"/>
              <a:gd name="connsiteY117" fmla="*/ 1136650 h 6858000"/>
              <a:gd name="connsiteX118" fmla="*/ 52388 w 4802188"/>
              <a:gd name="connsiteY118" fmla="*/ 1095375 h 6858000"/>
              <a:gd name="connsiteX119" fmla="*/ 69850 w 4802188"/>
              <a:gd name="connsiteY119" fmla="*/ 1055687 h 6858000"/>
              <a:gd name="connsiteX120" fmla="*/ 88900 w 4802188"/>
              <a:gd name="connsiteY120" fmla="*/ 1017587 h 6858000"/>
              <a:gd name="connsiteX121" fmla="*/ 107950 w 4802188"/>
              <a:gd name="connsiteY121" fmla="*/ 981075 h 6858000"/>
              <a:gd name="connsiteX122" fmla="*/ 127000 w 4802188"/>
              <a:gd name="connsiteY122" fmla="*/ 942975 h 6858000"/>
              <a:gd name="connsiteX123" fmla="*/ 142875 w 4802188"/>
              <a:gd name="connsiteY123" fmla="*/ 901700 h 6858000"/>
              <a:gd name="connsiteX124" fmla="*/ 157163 w 4802188"/>
              <a:gd name="connsiteY124" fmla="*/ 854075 h 6858000"/>
              <a:gd name="connsiteX125" fmla="*/ 168275 w 4802188"/>
              <a:gd name="connsiteY125" fmla="*/ 801687 h 6858000"/>
              <a:gd name="connsiteX126" fmla="*/ 176213 w 4802188"/>
              <a:gd name="connsiteY126" fmla="*/ 744537 h 6858000"/>
              <a:gd name="connsiteX127" fmla="*/ 179388 w 4802188"/>
              <a:gd name="connsiteY127" fmla="*/ 673100 h 6858000"/>
              <a:gd name="connsiteX128" fmla="*/ 176213 w 4802188"/>
              <a:gd name="connsiteY128" fmla="*/ 606425 h 6858000"/>
              <a:gd name="connsiteX129" fmla="*/ 168275 w 4802188"/>
              <a:gd name="connsiteY129" fmla="*/ 546100 h 6858000"/>
              <a:gd name="connsiteX130" fmla="*/ 157163 w 4802188"/>
              <a:gd name="connsiteY130" fmla="*/ 496887 h 6858000"/>
              <a:gd name="connsiteX131" fmla="*/ 142875 w 4802188"/>
              <a:gd name="connsiteY131" fmla="*/ 450850 h 6858000"/>
              <a:gd name="connsiteX132" fmla="*/ 127000 w 4802188"/>
              <a:gd name="connsiteY132" fmla="*/ 409575 h 6858000"/>
              <a:gd name="connsiteX133" fmla="*/ 109538 w 4802188"/>
              <a:gd name="connsiteY133" fmla="*/ 369887 h 6858000"/>
              <a:gd name="connsiteX134" fmla="*/ 92075 w 4802188"/>
              <a:gd name="connsiteY134" fmla="*/ 334962 h 6858000"/>
              <a:gd name="connsiteX135" fmla="*/ 73025 w 4802188"/>
              <a:gd name="connsiteY135" fmla="*/ 296862 h 6858000"/>
              <a:gd name="connsiteX136" fmla="*/ 53975 w 4802188"/>
              <a:gd name="connsiteY136" fmla="*/ 260350 h 6858000"/>
              <a:gd name="connsiteX137" fmla="*/ 38100 w 4802188"/>
              <a:gd name="connsiteY137" fmla="*/ 217487 h 6858000"/>
              <a:gd name="connsiteX138" fmla="*/ 22225 w 4802188"/>
              <a:gd name="connsiteY138" fmla="*/ 174625 h 6858000"/>
              <a:gd name="connsiteX139" fmla="*/ 12700 w 4802188"/>
              <a:gd name="connsiteY139" fmla="*/ 122237 h 6858000"/>
              <a:gd name="connsiteX140" fmla="*/ 4763 w 4802188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802188" h="6858000">
                <a:moveTo>
                  <a:pt x="0" y="0"/>
                </a:moveTo>
                <a:lnTo>
                  <a:pt x="4802188" y="0"/>
                </a:lnTo>
                <a:lnTo>
                  <a:pt x="4802188" y="6858000"/>
                </a:lnTo>
                <a:lnTo>
                  <a:pt x="0" y="6858000"/>
                </a:lnTo>
                <a:lnTo>
                  <a:pt x="4763" y="6791325"/>
                </a:lnTo>
                <a:lnTo>
                  <a:pt x="12700" y="6735762"/>
                </a:lnTo>
                <a:lnTo>
                  <a:pt x="22225" y="6683375"/>
                </a:lnTo>
                <a:lnTo>
                  <a:pt x="38100" y="6640512"/>
                </a:lnTo>
                <a:lnTo>
                  <a:pt x="53975" y="6597650"/>
                </a:lnTo>
                <a:lnTo>
                  <a:pt x="73025" y="6561137"/>
                </a:lnTo>
                <a:lnTo>
                  <a:pt x="92075" y="6523037"/>
                </a:lnTo>
                <a:lnTo>
                  <a:pt x="109538" y="6488112"/>
                </a:lnTo>
                <a:lnTo>
                  <a:pt x="127000" y="6448425"/>
                </a:lnTo>
                <a:lnTo>
                  <a:pt x="142875" y="6407150"/>
                </a:lnTo>
                <a:lnTo>
                  <a:pt x="157163" y="6361112"/>
                </a:lnTo>
                <a:lnTo>
                  <a:pt x="168275" y="6311900"/>
                </a:lnTo>
                <a:lnTo>
                  <a:pt x="176213" y="6251575"/>
                </a:lnTo>
                <a:lnTo>
                  <a:pt x="179388" y="6183312"/>
                </a:lnTo>
                <a:lnTo>
                  <a:pt x="176213" y="6113462"/>
                </a:lnTo>
                <a:lnTo>
                  <a:pt x="168275" y="6056312"/>
                </a:lnTo>
                <a:lnTo>
                  <a:pt x="157163" y="6003925"/>
                </a:lnTo>
                <a:lnTo>
                  <a:pt x="142875" y="5956300"/>
                </a:lnTo>
                <a:lnTo>
                  <a:pt x="127000" y="5915025"/>
                </a:lnTo>
                <a:lnTo>
                  <a:pt x="107950" y="5876925"/>
                </a:lnTo>
                <a:lnTo>
                  <a:pt x="88900" y="5840412"/>
                </a:lnTo>
                <a:lnTo>
                  <a:pt x="69850" y="5802312"/>
                </a:lnTo>
                <a:lnTo>
                  <a:pt x="52388" y="5762625"/>
                </a:lnTo>
                <a:lnTo>
                  <a:pt x="34925" y="5721350"/>
                </a:lnTo>
                <a:lnTo>
                  <a:pt x="20638" y="5675312"/>
                </a:lnTo>
                <a:lnTo>
                  <a:pt x="11113" y="5622925"/>
                </a:lnTo>
                <a:lnTo>
                  <a:pt x="1588" y="5562600"/>
                </a:lnTo>
                <a:lnTo>
                  <a:pt x="0" y="5494337"/>
                </a:lnTo>
                <a:lnTo>
                  <a:pt x="1588" y="5426075"/>
                </a:lnTo>
                <a:lnTo>
                  <a:pt x="11113" y="5365750"/>
                </a:lnTo>
                <a:lnTo>
                  <a:pt x="20638" y="5313362"/>
                </a:lnTo>
                <a:lnTo>
                  <a:pt x="34925" y="5268912"/>
                </a:lnTo>
                <a:lnTo>
                  <a:pt x="52388" y="5226050"/>
                </a:lnTo>
                <a:lnTo>
                  <a:pt x="69850" y="5186362"/>
                </a:lnTo>
                <a:lnTo>
                  <a:pt x="88900" y="5149850"/>
                </a:lnTo>
                <a:lnTo>
                  <a:pt x="107950" y="5114925"/>
                </a:lnTo>
                <a:lnTo>
                  <a:pt x="127000" y="5075237"/>
                </a:lnTo>
                <a:lnTo>
                  <a:pt x="142875" y="5033962"/>
                </a:lnTo>
                <a:lnTo>
                  <a:pt x="157163" y="4987925"/>
                </a:lnTo>
                <a:lnTo>
                  <a:pt x="168275" y="4935537"/>
                </a:lnTo>
                <a:lnTo>
                  <a:pt x="176213" y="4875212"/>
                </a:lnTo>
                <a:lnTo>
                  <a:pt x="179388" y="4806950"/>
                </a:lnTo>
                <a:lnTo>
                  <a:pt x="176213" y="4738687"/>
                </a:lnTo>
                <a:lnTo>
                  <a:pt x="168275" y="4678362"/>
                </a:lnTo>
                <a:lnTo>
                  <a:pt x="157163" y="4625975"/>
                </a:lnTo>
                <a:lnTo>
                  <a:pt x="142875" y="4579937"/>
                </a:lnTo>
                <a:lnTo>
                  <a:pt x="127000" y="4537075"/>
                </a:lnTo>
                <a:lnTo>
                  <a:pt x="107950" y="4498975"/>
                </a:lnTo>
                <a:lnTo>
                  <a:pt x="69850" y="4424362"/>
                </a:lnTo>
                <a:lnTo>
                  <a:pt x="52388" y="4386262"/>
                </a:lnTo>
                <a:lnTo>
                  <a:pt x="34925" y="4343400"/>
                </a:lnTo>
                <a:lnTo>
                  <a:pt x="20638" y="4297362"/>
                </a:lnTo>
                <a:lnTo>
                  <a:pt x="11113" y="4244975"/>
                </a:lnTo>
                <a:lnTo>
                  <a:pt x="1588" y="4186237"/>
                </a:lnTo>
                <a:lnTo>
                  <a:pt x="0" y="4116387"/>
                </a:lnTo>
                <a:lnTo>
                  <a:pt x="1588" y="4048125"/>
                </a:lnTo>
                <a:lnTo>
                  <a:pt x="11113" y="3987800"/>
                </a:lnTo>
                <a:lnTo>
                  <a:pt x="20638" y="3935412"/>
                </a:lnTo>
                <a:lnTo>
                  <a:pt x="34925" y="3890962"/>
                </a:lnTo>
                <a:lnTo>
                  <a:pt x="52388" y="3848100"/>
                </a:lnTo>
                <a:lnTo>
                  <a:pt x="69850" y="3811587"/>
                </a:lnTo>
                <a:lnTo>
                  <a:pt x="107950" y="3736975"/>
                </a:lnTo>
                <a:lnTo>
                  <a:pt x="127000" y="3697287"/>
                </a:lnTo>
                <a:lnTo>
                  <a:pt x="142875" y="3656012"/>
                </a:lnTo>
                <a:lnTo>
                  <a:pt x="157163" y="3609975"/>
                </a:lnTo>
                <a:lnTo>
                  <a:pt x="168275" y="3557587"/>
                </a:lnTo>
                <a:lnTo>
                  <a:pt x="176213" y="3497262"/>
                </a:lnTo>
                <a:lnTo>
                  <a:pt x="179388" y="3427412"/>
                </a:lnTo>
                <a:lnTo>
                  <a:pt x="176213" y="3360737"/>
                </a:lnTo>
                <a:lnTo>
                  <a:pt x="168275" y="3300412"/>
                </a:lnTo>
                <a:lnTo>
                  <a:pt x="157163" y="3248025"/>
                </a:lnTo>
                <a:lnTo>
                  <a:pt x="142875" y="3201987"/>
                </a:lnTo>
                <a:lnTo>
                  <a:pt x="127000" y="3160712"/>
                </a:lnTo>
                <a:lnTo>
                  <a:pt x="107950" y="3121025"/>
                </a:lnTo>
                <a:lnTo>
                  <a:pt x="88900" y="3084512"/>
                </a:lnTo>
                <a:lnTo>
                  <a:pt x="69850" y="3046412"/>
                </a:lnTo>
                <a:lnTo>
                  <a:pt x="52388" y="3009900"/>
                </a:lnTo>
                <a:lnTo>
                  <a:pt x="34925" y="2967037"/>
                </a:lnTo>
                <a:lnTo>
                  <a:pt x="20638" y="2922587"/>
                </a:lnTo>
                <a:lnTo>
                  <a:pt x="11113" y="2868612"/>
                </a:lnTo>
                <a:lnTo>
                  <a:pt x="1588" y="2809875"/>
                </a:lnTo>
                <a:lnTo>
                  <a:pt x="0" y="2741612"/>
                </a:lnTo>
                <a:lnTo>
                  <a:pt x="1588" y="2671762"/>
                </a:lnTo>
                <a:lnTo>
                  <a:pt x="11113" y="2613025"/>
                </a:lnTo>
                <a:lnTo>
                  <a:pt x="20638" y="2560637"/>
                </a:lnTo>
                <a:lnTo>
                  <a:pt x="34925" y="2513012"/>
                </a:lnTo>
                <a:lnTo>
                  <a:pt x="52388" y="2471737"/>
                </a:lnTo>
                <a:lnTo>
                  <a:pt x="69850" y="2433637"/>
                </a:lnTo>
                <a:lnTo>
                  <a:pt x="88900" y="2395537"/>
                </a:lnTo>
                <a:lnTo>
                  <a:pt x="107950" y="2359025"/>
                </a:lnTo>
                <a:lnTo>
                  <a:pt x="127000" y="2319337"/>
                </a:lnTo>
                <a:lnTo>
                  <a:pt x="142875" y="2278062"/>
                </a:lnTo>
                <a:lnTo>
                  <a:pt x="157163" y="2232025"/>
                </a:lnTo>
                <a:lnTo>
                  <a:pt x="168275" y="2179637"/>
                </a:lnTo>
                <a:lnTo>
                  <a:pt x="176213" y="2119312"/>
                </a:lnTo>
                <a:lnTo>
                  <a:pt x="179388" y="2051050"/>
                </a:lnTo>
                <a:lnTo>
                  <a:pt x="176213" y="1982787"/>
                </a:lnTo>
                <a:lnTo>
                  <a:pt x="168275" y="1922462"/>
                </a:lnTo>
                <a:lnTo>
                  <a:pt x="157163" y="1870075"/>
                </a:lnTo>
                <a:lnTo>
                  <a:pt x="142875" y="1824037"/>
                </a:lnTo>
                <a:lnTo>
                  <a:pt x="127000" y="1782762"/>
                </a:lnTo>
                <a:lnTo>
                  <a:pt x="107950" y="1743075"/>
                </a:lnTo>
                <a:lnTo>
                  <a:pt x="88900" y="1708150"/>
                </a:lnTo>
                <a:lnTo>
                  <a:pt x="69850" y="1671637"/>
                </a:lnTo>
                <a:lnTo>
                  <a:pt x="52388" y="1631950"/>
                </a:lnTo>
                <a:lnTo>
                  <a:pt x="34925" y="1589087"/>
                </a:lnTo>
                <a:lnTo>
                  <a:pt x="20638" y="1544637"/>
                </a:lnTo>
                <a:lnTo>
                  <a:pt x="11113" y="1492250"/>
                </a:lnTo>
                <a:lnTo>
                  <a:pt x="1588" y="1431925"/>
                </a:lnTo>
                <a:lnTo>
                  <a:pt x="0" y="1363662"/>
                </a:lnTo>
                <a:lnTo>
                  <a:pt x="1588" y="1295400"/>
                </a:lnTo>
                <a:lnTo>
                  <a:pt x="11113" y="1235075"/>
                </a:lnTo>
                <a:lnTo>
                  <a:pt x="20638" y="1182687"/>
                </a:lnTo>
                <a:lnTo>
                  <a:pt x="34925" y="1136650"/>
                </a:lnTo>
                <a:lnTo>
                  <a:pt x="52388" y="1095375"/>
                </a:lnTo>
                <a:lnTo>
                  <a:pt x="69850" y="1055687"/>
                </a:lnTo>
                <a:lnTo>
                  <a:pt x="88900" y="1017587"/>
                </a:lnTo>
                <a:lnTo>
                  <a:pt x="107950" y="981075"/>
                </a:lnTo>
                <a:lnTo>
                  <a:pt x="127000" y="942975"/>
                </a:lnTo>
                <a:lnTo>
                  <a:pt x="142875" y="901700"/>
                </a:lnTo>
                <a:lnTo>
                  <a:pt x="157163" y="854075"/>
                </a:lnTo>
                <a:lnTo>
                  <a:pt x="168275" y="801687"/>
                </a:lnTo>
                <a:lnTo>
                  <a:pt x="176213" y="744537"/>
                </a:lnTo>
                <a:lnTo>
                  <a:pt x="179388" y="673100"/>
                </a:lnTo>
                <a:lnTo>
                  <a:pt x="176213" y="606425"/>
                </a:lnTo>
                <a:lnTo>
                  <a:pt x="168275" y="546100"/>
                </a:lnTo>
                <a:lnTo>
                  <a:pt x="157163" y="496887"/>
                </a:lnTo>
                <a:lnTo>
                  <a:pt x="142875" y="450850"/>
                </a:lnTo>
                <a:lnTo>
                  <a:pt x="127000" y="409575"/>
                </a:lnTo>
                <a:lnTo>
                  <a:pt x="109538" y="369887"/>
                </a:lnTo>
                <a:lnTo>
                  <a:pt x="92075" y="334962"/>
                </a:lnTo>
                <a:lnTo>
                  <a:pt x="73025" y="296862"/>
                </a:lnTo>
                <a:lnTo>
                  <a:pt x="53975" y="260350"/>
                </a:lnTo>
                <a:lnTo>
                  <a:pt x="38100" y="217487"/>
                </a:lnTo>
                <a:lnTo>
                  <a:pt x="22225" y="174625"/>
                </a:lnTo>
                <a:lnTo>
                  <a:pt x="12700" y="122237"/>
                </a:lnTo>
                <a:lnTo>
                  <a:pt x="4763" y="66675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wrap="square" rtlCol="0" anchor="ctr">
            <a:noAutofit/>
          </a:bodyPr>
          <a:lstStyle/>
          <a:p>
            <a:pPr algn="ctr" defTabSz="45720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40D8E28-91B5-42B0-9D6C-B777D8AD90C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713579" cy="6858000"/>
          </a:xfrm>
          <a:custGeom>
            <a:avLst/>
            <a:gdLst>
              <a:gd name="connsiteX0" fmla="*/ 0 w 7713579"/>
              <a:gd name="connsiteY0" fmla="*/ 0 h 6858000"/>
              <a:gd name="connsiteX1" fmla="*/ 7534191 w 7713579"/>
              <a:gd name="connsiteY1" fmla="*/ 0 h 6858000"/>
              <a:gd name="connsiteX2" fmla="*/ 7538954 w 7713579"/>
              <a:gd name="connsiteY2" fmla="*/ 66675 h 6858000"/>
              <a:gd name="connsiteX3" fmla="*/ 7546891 w 7713579"/>
              <a:gd name="connsiteY3" fmla="*/ 122237 h 6858000"/>
              <a:gd name="connsiteX4" fmla="*/ 7556416 w 7713579"/>
              <a:gd name="connsiteY4" fmla="*/ 174625 h 6858000"/>
              <a:gd name="connsiteX5" fmla="*/ 7572291 w 7713579"/>
              <a:gd name="connsiteY5" fmla="*/ 217487 h 6858000"/>
              <a:gd name="connsiteX6" fmla="*/ 7588166 w 7713579"/>
              <a:gd name="connsiteY6" fmla="*/ 260350 h 6858000"/>
              <a:gd name="connsiteX7" fmla="*/ 7607216 w 7713579"/>
              <a:gd name="connsiteY7" fmla="*/ 296862 h 6858000"/>
              <a:gd name="connsiteX8" fmla="*/ 7626266 w 7713579"/>
              <a:gd name="connsiteY8" fmla="*/ 334962 h 6858000"/>
              <a:gd name="connsiteX9" fmla="*/ 7643729 w 7713579"/>
              <a:gd name="connsiteY9" fmla="*/ 369887 h 6858000"/>
              <a:gd name="connsiteX10" fmla="*/ 7661191 w 7713579"/>
              <a:gd name="connsiteY10" fmla="*/ 409575 h 6858000"/>
              <a:gd name="connsiteX11" fmla="*/ 7677066 w 7713579"/>
              <a:gd name="connsiteY11" fmla="*/ 450850 h 6858000"/>
              <a:gd name="connsiteX12" fmla="*/ 7691354 w 7713579"/>
              <a:gd name="connsiteY12" fmla="*/ 496887 h 6858000"/>
              <a:gd name="connsiteX13" fmla="*/ 7702466 w 7713579"/>
              <a:gd name="connsiteY13" fmla="*/ 546100 h 6858000"/>
              <a:gd name="connsiteX14" fmla="*/ 7710404 w 7713579"/>
              <a:gd name="connsiteY14" fmla="*/ 606425 h 6858000"/>
              <a:gd name="connsiteX15" fmla="*/ 7713579 w 7713579"/>
              <a:gd name="connsiteY15" fmla="*/ 673100 h 6858000"/>
              <a:gd name="connsiteX16" fmla="*/ 7710404 w 7713579"/>
              <a:gd name="connsiteY16" fmla="*/ 744537 h 6858000"/>
              <a:gd name="connsiteX17" fmla="*/ 7702466 w 7713579"/>
              <a:gd name="connsiteY17" fmla="*/ 801687 h 6858000"/>
              <a:gd name="connsiteX18" fmla="*/ 7691354 w 7713579"/>
              <a:gd name="connsiteY18" fmla="*/ 854075 h 6858000"/>
              <a:gd name="connsiteX19" fmla="*/ 7677066 w 7713579"/>
              <a:gd name="connsiteY19" fmla="*/ 901700 h 6858000"/>
              <a:gd name="connsiteX20" fmla="*/ 7661191 w 7713579"/>
              <a:gd name="connsiteY20" fmla="*/ 942975 h 6858000"/>
              <a:gd name="connsiteX21" fmla="*/ 7642141 w 7713579"/>
              <a:gd name="connsiteY21" fmla="*/ 981075 h 6858000"/>
              <a:gd name="connsiteX22" fmla="*/ 7623091 w 7713579"/>
              <a:gd name="connsiteY22" fmla="*/ 1017587 h 6858000"/>
              <a:gd name="connsiteX23" fmla="*/ 7604041 w 7713579"/>
              <a:gd name="connsiteY23" fmla="*/ 1055687 h 6858000"/>
              <a:gd name="connsiteX24" fmla="*/ 7586579 w 7713579"/>
              <a:gd name="connsiteY24" fmla="*/ 1095375 h 6858000"/>
              <a:gd name="connsiteX25" fmla="*/ 7569116 w 7713579"/>
              <a:gd name="connsiteY25" fmla="*/ 1136650 h 6858000"/>
              <a:gd name="connsiteX26" fmla="*/ 7554829 w 7713579"/>
              <a:gd name="connsiteY26" fmla="*/ 1182687 h 6858000"/>
              <a:gd name="connsiteX27" fmla="*/ 7545304 w 7713579"/>
              <a:gd name="connsiteY27" fmla="*/ 1235075 h 6858000"/>
              <a:gd name="connsiteX28" fmla="*/ 7535779 w 7713579"/>
              <a:gd name="connsiteY28" fmla="*/ 1295400 h 6858000"/>
              <a:gd name="connsiteX29" fmla="*/ 7534191 w 7713579"/>
              <a:gd name="connsiteY29" fmla="*/ 1363662 h 6858000"/>
              <a:gd name="connsiteX30" fmla="*/ 7535779 w 7713579"/>
              <a:gd name="connsiteY30" fmla="*/ 1431925 h 6858000"/>
              <a:gd name="connsiteX31" fmla="*/ 7545304 w 7713579"/>
              <a:gd name="connsiteY31" fmla="*/ 1492250 h 6858000"/>
              <a:gd name="connsiteX32" fmla="*/ 7554829 w 7713579"/>
              <a:gd name="connsiteY32" fmla="*/ 1544637 h 6858000"/>
              <a:gd name="connsiteX33" fmla="*/ 7569116 w 7713579"/>
              <a:gd name="connsiteY33" fmla="*/ 1589087 h 6858000"/>
              <a:gd name="connsiteX34" fmla="*/ 7586579 w 7713579"/>
              <a:gd name="connsiteY34" fmla="*/ 1631950 h 6858000"/>
              <a:gd name="connsiteX35" fmla="*/ 7604041 w 7713579"/>
              <a:gd name="connsiteY35" fmla="*/ 1671637 h 6858000"/>
              <a:gd name="connsiteX36" fmla="*/ 7623091 w 7713579"/>
              <a:gd name="connsiteY36" fmla="*/ 1708150 h 6858000"/>
              <a:gd name="connsiteX37" fmla="*/ 7642141 w 7713579"/>
              <a:gd name="connsiteY37" fmla="*/ 1743075 h 6858000"/>
              <a:gd name="connsiteX38" fmla="*/ 7661191 w 7713579"/>
              <a:gd name="connsiteY38" fmla="*/ 1782762 h 6858000"/>
              <a:gd name="connsiteX39" fmla="*/ 7677066 w 7713579"/>
              <a:gd name="connsiteY39" fmla="*/ 1824037 h 6858000"/>
              <a:gd name="connsiteX40" fmla="*/ 7691354 w 7713579"/>
              <a:gd name="connsiteY40" fmla="*/ 1870075 h 6858000"/>
              <a:gd name="connsiteX41" fmla="*/ 7702466 w 7713579"/>
              <a:gd name="connsiteY41" fmla="*/ 1922462 h 6858000"/>
              <a:gd name="connsiteX42" fmla="*/ 7710404 w 7713579"/>
              <a:gd name="connsiteY42" fmla="*/ 1982787 h 6858000"/>
              <a:gd name="connsiteX43" fmla="*/ 7713579 w 7713579"/>
              <a:gd name="connsiteY43" fmla="*/ 2051050 h 6858000"/>
              <a:gd name="connsiteX44" fmla="*/ 7710404 w 7713579"/>
              <a:gd name="connsiteY44" fmla="*/ 2119312 h 6858000"/>
              <a:gd name="connsiteX45" fmla="*/ 7702466 w 7713579"/>
              <a:gd name="connsiteY45" fmla="*/ 2179637 h 6858000"/>
              <a:gd name="connsiteX46" fmla="*/ 7691354 w 7713579"/>
              <a:gd name="connsiteY46" fmla="*/ 2232025 h 6858000"/>
              <a:gd name="connsiteX47" fmla="*/ 7677066 w 7713579"/>
              <a:gd name="connsiteY47" fmla="*/ 2278062 h 6858000"/>
              <a:gd name="connsiteX48" fmla="*/ 7661191 w 7713579"/>
              <a:gd name="connsiteY48" fmla="*/ 2319337 h 6858000"/>
              <a:gd name="connsiteX49" fmla="*/ 7642141 w 7713579"/>
              <a:gd name="connsiteY49" fmla="*/ 2359025 h 6858000"/>
              <a:gd name="connsiteX50" fmla="*/ 7623091 w 7713579"/>
              <a:gd name="connsiteY50" fmla="*/ 2395537 h 6858000"/>
              <a:gd name="connsiteX51" fmla="*/ 7604041 w 7713579"/>
              <a:gd name="connsiteY51" fmla="*/ 2433637 h 6858000"/>
              <a:gd name="connsiteX52" fmla="*/ 7586579 w 7713579"/>
              <a:gd name="connsiteY52" fmla="*/ 2471737 h 6858000"/>
              <a:gd name="connsiteX53" fmla="*/ 7569116 w 7713579"/>
              <a:gd name="connsiteY53" fmla="*/ 2513012 h 6858000"/>
              <a:gd name="connsiteX54" fmla="*/ 7554829 w 7713579"/>
              <a:gd name="connsiteY54" fmla="*/ 2560637 h 6858000"/>
              <a:gd name="connsiteX55" fmla="*/ 7545304 w 7713579"/>
              <a:gd name="connsiteY55" fmla="*/ 2613025 h 6858000"/>
              <a:gd name="connsiteX56" fmla="*/ 7535779 w 7713579"/>
              <a:gd name="connsiteY56" fmla="*/ 2671762 h 6858000"/>
              <a:gd name="connsiteX57" fmla="*/ 7534191 w 7713579"/>
              <a:gd name="connsiteY57" fmla="*/ 2741612 h 6858000"/>
              <a:gd name="connsiteX58" fmla="*/ 7535779 w 7713579"/>
              <a:gd name="connsiteY58" fmla="*/ 2809875 h 6858000"/>
              <a:gd name="connsiteX59" fmla="*/ 7545304 w 7713579"/>
              <a:gd name="connsiteY59" fmla="*/ 2868612 h 6858000"/>
              <a:gd name="connsiteX60" fmla="*/ 7554829 w 7713579"/>
              <a:gd name="connsiteY60" fmla="*/ 2922587 h 6858000"/>
              <a:gd name="connsiteX61" fmla="*/ 7569116 w 7713579"/>
              <a:gd name="connsiteY61" fmla="*/ 2967037 h 6858000"/>
              <a:gd name="connsiteX62" fmla="*/ 7586579 w 7713579"/>
              <a:gd name="connsiteY62" fmla="*/ 3009900 h 6858000"/>
              <a:gd name="connsiteX63" fmla="*/ 7604041 w 7713579"/>
              <a:gd name="connsiteY63" fmla="*/ 3046412 h 6858000"/>
              <a:gd name="connsiteX64" fmla="*/ 7623091 w 7713579"/>
              <a:gd name="connsiteY64" fmla="*/ 3084512 h 6858000"/>
              <a:gd name="connsiteX65" fmla="*/ 7642141 w 7713579"/>
              <a:gd name="connsiteY65" fmla="*/ 3121025 h 6858000"/>
              <a:gd name="connsiteX66" fmla="*/ 7661191 w 7713579"/>
              <a:gd name="connsiteY66" fmla="*/ 3160712 h 6858000"/>
              <a:gd name="connsiteX67" fmla="*/ 7677066 w 7713579"/>
              <a:gd name="connsiteY67" fmla="*/ 3201987 h 6858000"/>
              <a:gd name="connsiteX68" fmla="*/ 7691354 w 7713579"/>
              <a:gd name="connsiteY68" fmla="*/ 3248025 h 6858000"/>
              <a:gd name="connsiteX69" fmla="*/ 7702466 w 7713579"/>
              <a:gd name="connsiteY69" fmla="*/ 3300412 h 6858000"/>
              <a:gd name="connsiteX70" fmla="*/ 7710404 w 7713579"/>
              <a:gd name="connsiteY70" fmla="*/ 3360737 h 6858000"/>
              <a:gd name="connsiteX71" fmla="*/ 7713579 w 7713579"/>
              <a:gd name="connsiteY71" fmla="*/ 3427412 h 6858000"/>
              <a:gd name="connsiteX72" fmla="*/ 7710404 w 7713579"/>
              <a:gd name="connsiteY72" fmla="*/ 3497262 h 6858000"/>
              <a:gd name="connsiteX73" fmla="*/ 7702466 w 7713579"/>
              <a:gd name="connsiteY73" fmla="*/ 3557587 h 6858000"/>
              <a:gd name="connsiteX74" fmla="*/ 7691354 w 7713579"/>
              <a:gd name="connsiteY74" fmla="*/ 3609975 h 6858000"/>
              <a:gd name="connsiteX75" fmla="*/ 7677066 w 7713579"/>
              <a:gd name="connsiteY75" fmla="*/ 3656012 h 6858000"/>
              <a:gd name="connsiteX76" fmla="*/ 7661191 w 7713579"/>
              <a:gd name="connsiteY76" fmla="*/ 3697287 h 6858000"/>
              <a:gd name="connsiteX77" fmla="*/ 7642141 w 7713579"/>
              <a:gd name="connsiteY77" fmla="*/ 3736975 h 6858000"/>
              <a:gd name="connsiteX78" fmla="*/ 7604041 w 7713579"/>
              <a:gd name="connsiteY78" fmla="*/ 3811587 h 6858000"/>
              <a:gd name="connsiteX79" fmla="*/ 7586579 w 7713579"/>
              <a:gd name="connsiteY79" fmla="*/ 3848100 h 6858000"/>
              <a:gd name="connsiteX80" fmla="*/ 7569116 w 7713579"/>
              <a:gd name="connsiteY80" fmla="*/ 3890962 h 6858000"/>
              <a:gd name="connsiteX81" fmla="*/ 7554829 w 7713579"/>
              <a:gd name="connsiteY81" fmla="*/ 3935412 h 6858000"/>
              <a:gd name="connsiteX82" fmla="*/ 7545304 w 7713579"/>
              <a:gd name="connsiteY82" fmla="*/ 3987800 h 6858000"/>
              <a:gd name="connsiteX83" fmla="*/ 7535779 w 7713579"/>
              <a:gd name="connsiteY83" fmla="*/ 4048125 h 6858000"/>
              <a:gd name="connsiteX84" fmla="*/ 7534191 w 7713579"/>
              <a:gd name="connsiteY84" fmla="*/ 4116387 h 6858000"/>
              <a:gd name="connsiteX85" fmla="*/ 7535779 w 7713579"/>
              <a:gd name="connsiteY85" fmla="*/ 4186237 h 6858000"/>
              <a:gd name="connsiteX86" fmla="*/ 7545304 w 7713579"/>
              <a:gd name="connsiteY86" fmla="*/ 4244975 h 6858000"/>
              <a:gd name="connsiteX87" fmla="*/ 7554829 w 7713579"/>
              <a:gd name="connsiteY87" fmla="*/ 4297362 h 6858000"/>
              <a:gd name="connsiteX88" fmla="*/ 7569116 w 7713579"/>
              <a:gd name="connsiteY88" fmla="*/ 4343400 h 6858000"/>
              <a:gd name="connsiteX89" fmla="*/ 7586579 w 7713579"/>
              <a:gd name="connsiteY89" fmla="*/ 4386262 h 6858000"/>
              <a:gd name="connsiteX90" fmla="*/ 7604041 w 7713579"/>
              <a:gd name="connsiteY90" fmla="*/ 4424362 h 6858000"/>
              <a:gd name="connsiteX91" fmla="*/ 7642141 w 7713579"/>
              <a:gd name="connsiteY91" fmla="*/ 4498975 h 6858000"/>
              <a:gd name="connsiteX92" fmla="*/ 7661191 w 7713579"/>
              <a:gd name="connsiteY92" fmla="*/ 4537075 h 6858000"/>
              <a:gd name="connsiteX93" fmla="*/ 7677066 w 7713579"/>
              <a:gd name="connsiteY93" fmla="*/ 4579937 h 6858000"/>
              <a:gd name="connsiteX94" fmla="*/ 7691354 w 7713579"/>
              <a:gd name="connsiteY94" fmla="*/ 4625975 h 6858000"/>
              <a:gd name="connsiteX95" fmla="*/ 7702466 w 7713579"/>
              <a:gd name="connsiteY95" fmla="*/ 4678362 h 6858000"/>
              <a:gd name="connsiteX96" fmla="*/ 7710404 w 7713579"/>
              <a:gd name="connsiteY96" fmla="*/ 4738687 h 6858000"/>
              <a:gd name="connsiteX97" fmla="*/ 7713579 w 7713579"/>
              <a:gd name="connsiteY97" fmla="*/ 4806950 h 6858000"/>
              <a:gd name="connsiteX98" fmla="*/ 7710404 w 7713579"/>
              <a:gd name="connsiteY98" fmla="*/ 4875212 h 6858000"/>
              <a:gd name="connsiteX99" fmla="*/ 7702466 w 7713579"/>
              <a:gd name="connsiteY99" fmla="*/ 4935537 h 6858000"/>
              <a:gd name="connsiteX100" fmla="*/ 7691354 w 7713579"/>
              <a:gd name="connsiteY100" fmla="*/ 4987925 h 6858000"/>
              <a:gd name="connsiteX101" fmla="*/ 7677066 w 7713579"/>
              <a:gd name="connsiteY101" fmla="*/ 5033962 h 6858000"/>
              <a:gd name="connsiteX102" fmla="*/ 7661191 w 7713579"/>
              <a:gd name="connsiteY102" fmla="*/ 5075237 h 6858000"/>
              <a:gd name="connsiteX103" fmla="*/ 7642141 w 7713579"/>
              <a:gd name="connsiteY103" fmla="*/ 5114925 h 6858000"/>
              <a:gd name="connsiteX104" fmla="*/ 7623091 w 7713579"/>
              <a:gd name="connsiteY104" fmla="*/ 5149850 h 6858000"/>
              <a:gd name="connsiteX105" fmla="*/ 7604041 w 7713579"/>
              <a:gd name="connsiteY105" fmla="*/ 5186362 h 6858000"/>
              <a:gd name="connsiteX106" fmla="*/ 7586579 w 7713579"/>
              <a:gd name="connsiteY106" fmla="*/ 5226050 h 6858000"/>
              <a:gd name="connsiteX107" fmla="*/ 7569116 w 7713579"/>
              <a:gd name="connsiteY107" fmla="*/ 5268912 h 6858000"/>
              <a:gd name="connsiteX108" fmla="*/ 7554829 w 7713579"/>
              <a:gd name="connsiteY108" fmla="*/ 5313362 h 6858000"/>
              <a:gd name="connsiteX109" fmla="*/ 7545304 w 7713579"/>
              <a:gd name="connsiteY109" fmla="*/ 5365750 h 6858000"/>
              <a:gd name="connsiteX110" fmla="*/ 7535779 w 7713579"/>
              <a:gd name="connsiteY110" fmla="*/ 5426075 h 6858000"/>
              <a:gd name="connsiteX111" fmla="*/ 7534191 w 7713579"/>
              <a:gd name="connsiteY111" fmla="*/ 5494337 h 6858000"/>
              <a:gd name="connsiteX112" fmla="*/ 7535779 w 7713579"/>
              <a:gd name="connsiteY112" fmla="*/ 5562600 h 6858000"/>
              <a:gd name="connsiteX113" fmla="*/ 7545304 w 7713579"/>
              <a:gd name="connsiteY113" fmla="*/ 5622925 h 6858000"/>
              <a:gd name="connsiteX114" fmla="*/ 7554829 w 7713579"/>
              <a:gd name="connsiteY114" fmla="*/ 5675312 h 6858000"/>
              <a:gd name="connsiteX115" fmla="*/ 7569116 w 7713579"/>
              <a:gd name="connsiteY115" fmla="*/ 5721350 h 6858000"/>
              <a:gd name="connsiteX116" fmla="*/ 7586579 w 7713579"/>
              <a:gd name="connsiteY116" fmla="*/ 5762625 h 6858000"/>
              <a:gd name="connsiteX117" fmla="*/ 7604041 w 7713579"/>
              <a:gd name="connsiteY117" fmla="*/ 5802312 h 6858000"/>
              <a:gd name="connsiteX118" fmla="*/ 7623091 w 7713579"/>
              <a:gd name="connsiteY118" fmla="*/ 5840412 h 6858000"/>
              <a:gd name="connsiteX119" fmla="*/ 7642141 w 7713579"/>
              <a:gd name="connsiteY119" fmla="*/ 5876925 h 6858000"/>
              <a:gd name="connsiteX120" fmla="*/ 7661191 w 7713579"/>
              <a:gd name="connsiteY120" fmla="*/ 5915025 h 6858000"/>
              <a:gd name="connsiteX121" fmla="*/ 7677066 w 7713579"/>
              <a:gd name="connsiteY121" fmla="*/ 5956300 h 6858000"/>
              <a:gd name="connsiteX122" fmla="*/ 7691354 w 7713579"/>
              <a:gd name="connsiteY122" fmla="*/ 6003925 h 6858000"/>
              <a:gd name="connsiteX123" fmla="*/ 7702466 w 7713579"/>
              <a:gd name="connsiteY123" fmla="*/ 6056312 h 6858000"/>
              <a:gd name="connsiteX124" fmla="*/ 7710404 w 7713579"/>
              <a:gd name="connsiteY124" fmla="*/ 6113462 h 6858000"/>
              <a:gd name="connsiteX125" fmla="*/ 7713579 w 7713579"/>
              <a:gd name="connsiteY125" fmla="*/ 6183312 h 6858000"/>
              <a:gd name="connsiteX126" fmla="*/ 7710404 w 7713579"/>
              <a:gd name="connsiteY126" fmla="*/ 6251575 h 6858000"/>
              <a:gd name="connsiteX127" fmla="*/ 7702466 w 7713579"/>
              <a:gd name="connsiteY127" fmla="*/ 6311900 h 6858000"/>
              <a:gd name="connsiteX128" fmla="*/ 7691354 w 7713579"/>
              <a:gd name="connsiteY128" fmla="*/ 6361112 h 6858000"/>
              <a:gd name="connsiteX129" fmla="*/ 7677066 w 7713579"/>
              <a:gd name="connsiteY129" fmla="*/ 6407150 h 6858000"/>
              <a:gd name="connsiteX130" fmla="*/ 7661191 w 7713579"/>
              <a:gd name="connsiteY130" fmla="*/ 6448425 h 6858000"/>
              <a:gd name="connsiteX131" fmla="*/ 7643729 w 7713579"/>
              <a:gd name="connsiteY131" fmla="*/ 6488112 h 6858000"/>
              <a:gd name="connsiteX132" fmla="*/ 7626266 w 7713579"/>
              <a:gd name="connsiteY132" fmla="*/ 6523037 h 6858000"/>
              <a:gd name="connsiteX133" fmla="*/ 7607216 w 7713579"/>
              <a:gd name="connsiteY133" fmla="*/ 6561137 h 6858000"/>
              <a:gd name="connsiteX134" fmla="*/ 7588166 w 7713579"/>
              <a:gd name="connsiteY134" fmla="*/ 6597650 h 6858000"/>
              <a:gd name="connsiteX135" fmla="*/ 7572291 w 7713579"/>
              <a:gd name="connsiteY135" fmla="*/ 6640512 h 6858000"/>
              <a:gd name="connsiteX136" fmla="*/ 7556416 w 7713579"/>
              <a:gd name="connsiteY136" fmla="*/ 6683375 h 6858000"/>
              <a:gd name="connsiteX137" fmla="*/ 7546891 w 7713579"/>
              <a:gd name="connsiteY137" fmla="*/ 6735762 h 6858000"/>
              <a:gd name="connsiteX138" fmla="*/ 7538954 w 7713579"/>
              <a:gd name="connsiteY138" fmla="*/ 6791325 h 6858000"/>
              <a:gd name="connsiteX139" fmla="*/ 7534191 w 7713579"/>
              <a:gd name="connsiteY139" fmla="*/ 6858000 h 6858000"/>
              <a:gd name="connsiteX140" fmla="*/ 0 w 7713579"/>
              <a:gd name="connsiteY140" fmla="*/ 6858000 h 6858000"/>
              <a:gd name="connsiteX141" fmla="*/ 0 w 7713579"/>
              <a:gd name="connsiteY14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7713579" h="6858000">
                <a:moveTo>
                  <a:pt x="0" y="0"/>
                </a:moveTo>
                <a:lnTo>
                  <a:pt x="7534191" y="0"/>
                </a:lnTo>
                <a:lnTo>
                  <a:pt x="7538954" y="66675"/>
                </a:lnTo>
                <a:lnTo>
                  <a:pt x="7546891" y="122237"/>
                </a:lnTo>
                <a:lnTo>
                  <a:pt x="7556416" y="174625"/>
                </a:lnTo>
                <a:lnTo>
                  <a:pt x="7572291" y="217487"/>
                </a:lnTo>
                <a:lnTo>
                  <a:pt x="7588166" y="260350"/>
                </a:lnTo>
                <a:lnTo>
                  <a:pt x="7607216" y="296862"/>
                </a:lnTo>
                <a:lnTo>
                  <a:pt x="7626266" y="334962"/>
                </a:lnTo>
                <a:lnTo>
                  <a:pt x="7643729" y="369887"/>
                </a:lnTo>
                <a:lnTo>
                  <a:pt x="7661191" y="409575"/>
                </a:lnTo>
                <a:lnTo>
                  <a:pt x="7677066" y="450850"/>
                </a:lnTo>
                <a:lnTo>
                  <a:pt x="7691354" y="496887"/>
                </a:lnTo>
                <a:lnTo>
                  <a:pt x="7702466" y="546100"/>
                </a:lnTo>
                <a:lnTo>
                  <a:pt x="7710404" y="606425"/>
                </a:lnTo>
                <a:lnTo>
                  <a:pt x="7713579" y="673100"/>
                </a:lnTo>
                <a:lnTo>
                  <a:pt x="7710404" y="744537"/>
                </a:lnTo>
                <a:lnTo>
                  <a:pt x="7702466" y="801687"/>
                </a:lnTo>
                <a:lnTo>
                  <a:pt x="7691354" y="854075"/>
                </a:lnTo>
                <a:lnTo>
                  <a:pt x="7677066" y="901700"/>
                </a:lnTo>
                <a:lnTo>
                  <a:pt x="7661191" y="942975"/>
                </a:lnTo>
                <a:lnTo>
                  <a:pt x="7642141" y="981075"/>
                </a:lnTo>
                <a:lnTo>
                  <a:pt x="7623091" y="1017587"/>
                </a:lnTo>
                <a:lnTo>
                  <a:pt x="7604041" y="1055687"/>
                </a:lnTo>
                <a:lnTo>
                  <a:pt x="7586579" y="1095375"/>
                </a:lnTo>
                <a:lnTo>
                  <a:pt x="7569116" y="1136650"/>
                </a:lnTo>
                <a:lnTo>
                  <a:pt x="7554829" y="1182687"/>
                </a:lnTo>
                <a:lnTo>
                  <a:pt x="7545304" y="1235075"/>
                </a:lnTo>
                <a:lnTo>
                  <a:pt x="7535779" y="1295400"/>
                </a:lnTo>
                <a:lnTo>
                  <a:pt x="7534191" y="1363662"/>
                </a:lnTo>
                <a:lnTo>
                  <a:pt x="7535779" y="1431925"/>
                </a:lnTo>
                <a:lnTo>
                  <a:pt x="7545304" y="1492250"/>
                </a:lnTo>
                <a:lnTo>
                  <a:pt x="7554829" y="1544637"/>
                </a:lnTo>
                <a:lnTo>
                  <a:pt x="7569116" y="1589087"/>
                </a:lnTo>
                <a:lnTo>
                  <a:pt x="7586579" y="1631950"/>
                </a:lnTo>
                <a:lnTo>
                  <a:pt x="7604041" y="1671637"/>
                </a:lnTo>
                <a:lnTo>
                  <a:pt x="7623091" y="1708150"/>
                </a:lnTo>
                <a:lnTo>
                  <a:pt x="7642141" y="1743075"/>
                </a:lnTo>
                <a:lnTo>
                  <a:pt x="7661191" y="1782762"/>
                </a:lnTo>
                <a:lnTo>
                  <a:pt x="7677066" y="1824037"/>
                </a:lnTo>
                <a:lnTo>
                  <a:pt x="7691354" y="1870075"/>
                </a:lnTo>
                <a:lnTo>
                  <a:pt x="7702466" y="1922462"/>
                </a:lnTo>
                <a:lnTo>
                  <a:pt x="7710404" y="1982787"/>
                </a:lnTo>
                <a:lnTo>
                  <a:pt x="7713579" y="2051050"/>
                </a:lnTo>
                <a:lnTo>
                  <a:pt x="7710404" y="2119312"/>
                </a:lnTo>
                <a:lnTo>
                  <a:pt x="7702466" y="2179637"/>
                </a:lnTo>
                <a:lnTo>
                  <a:pt x="7691354" y="2232025"/>
                </a:lnTo>
                <a:lnTo>
                  <a:pt x="7677066" y="2278062"/>
                </a:lnTo>
                <a:lnTo>
                  <a:pt x="7661191" y="2319337"/>
                </a:lnTo>
                <a:lnTo>
                  <a:pt x="7642141" y="2359025"/>
                </a:lnTo>
                <a:lnTo>
                  <a:pt x="7623091" y="2395537"/>
                </a:lnTo>
                <a:lnTo>
                  <a:pt x="7604041" y="2433637"/>
                </a:lnTo>
                <a:lnTo>
                  <a:pt x="7586579" y="2471737"/>
                </a:lnTo>
                <a:lnTo>
                  <a:pt x="7569116" y="2513012"/>
                </a:lnTo>
                <a:lnTo>
                  <a:pt x="7554829" y="2560637"/>
                </a:lnTo>
                <a:lnTo>
                  <a:pt x="7545304" y="2613025"/>
                </a:lnTo>
                <a:lnTo>
                  <a:pt x="7535779" y="2671762"/>
                </a:lnTo>
                <a:lnTo>
                  <a:pt x="7534191" y="2741612"/>
                </a:lnTo>
                <a:lnTo>
                  <a:pt x="7535779" y="2809875"/>
                </a:lnTo>
                <a:lnTo>
                  <a:pt x="7545304" y="2868612"/>
                </a:lnTo>
                <a:lnTo>
                  <a:pt x="7554829" y="2922587"/>
                </a:lnTo>
                <a:lnTo>
                  <a:pt x="7569116" y="2967037"/>
                </a:lnTo>
                <a:lnTo>
                  <a:pt x="7586579" y="3009900"/>
                </a:lnTo>
                <a:lnTo>
                  <a:pt x="7604041" y="3046412"/>
                </a:lnTo>
                <a:lnTo>
                  <a:pt x="7623091" y="3084512"/>
                </a:lnTo>
                <a:lnTo>
                  <a:pt x="7642141" y="3121025"/>
                </a:lnTo>
                <a:lnTo>
                  <a:pt x="7661191" y="3160712"/>
                </a:lnTo>
                <a:lnTo>
                  <a:pt x="7677066" y="3201987"/>
                </a:lnTo>
                <a:lnTo>
                  <a:pt x="7691354" y="3248025"/>
                </a:lnTo>
                <a:lnTo>
                  <a:pt x="7702466" y="3300412"/>
                </a:lnTo>
                <a:lnTo>
                  <a:pt x="7710404" y="3360737"/>
                </a:lnTo>
                <a:lnTo>
                  <a:pt x="7713579" y="3427412"/>
                </a:lnTo>
                <a:lnTo>
                  <a:pt x="7710404" y="3497262"/>
                </a:lnTo>
                <a:lnTo>
                  <a:pt x="7702466" y="3557587"/>
                </a:lnTo>
                <a:lnTo>
                  <a:pt x="7691354" y="3609975"/>
                </a:lnTo>
                <a:lnTo>
                  <a:pt x="7677066" y="3656012"/>
                </a:lnTo>
                <a:lnTo>
                  <a:pt x="7661191" y="3697287"/>
                </a:lnTo>
                <a:lnTo>
                  <a:pt x="7642141" y="3736975"/>
                </a:lnTo>
                <a:lnTo>
                  <a:pt x="7604041" y="3811587"/>
                </a:lnTo>
                <a:lnTo>
                  <a:pt x="7586579" y="3848100"/>
                </a:lnTo>
                <a:lnTo>
                  <a:pt x="7569116" y="3890962"/>
                </a:lnTo>
                <a:lnTo>
                  <a:pt x="7554829" y="3935412"/>
                </a:lnTo>
                <a:lnTo>
                  <a:pt x="7545304" y="3987800"/>
                </a:lnTo>
                <a:lnTo>
                  <a:pt x="7535779" y="4048125"/>
                </a:lnTo>
                <a:lnTo>
                  <a:pt x="7534191" y="4116387"/>
                </a:lnTo>
                <a:lnTo>
                  <a:pt x="7535779" y="4186237"/>
                </a:lnTo>
                <a:lnTo>
                  <a:pt x="7545304" y="4244975"/>
                </a:lnTo>
                <a:lnTo>
                  <a:pt x="7554829" y="4297362"/>
                </a:lnTo>
                <a:lnTo>
                  <a:pt x="7569116" y="4343400"/>
                </a:lnTo>
                <a:lnTo>
                  <a:pt x="7586579" y="4386262"/>
                </a:lnTo>
                <a:lnTo>
                  <a:pt x="7604041" y="4424362"/>
                </a:lnTo>
                <a:lnTo>
                  <a:pt x="7642141" y="4498975"/>
                </a:lnTo>
                <a:lnTo>
                  <a:pt x="7661191" y="4537075"/>
                </a:lnTo>
                <a:lnTo>
                  <a:pt x="7677066" y="4579937"/>
                </a:lnTo>
                <a:lnTo>
                  <a:pt x="7691354" y="4625975"/>
                </a:lnTo>
                <a:lnTo>
                  <a:pt x="7702466" y="4678362"/>
                </a:lnTo>
                <a:lnTo>
                  <a:pt x="7710404" y="4738687"/>
                </a:lnTo>
                <a:lnTo>
                  <a:pt x="7713579" y="4806950"/>
                </a:lnTo>
                <a:lnTo>
                  <a:pt x="7710404" y="4875212"/>
                </a:lnTo>
                <a:lnTo>
                  <a:pt x="7702466" y="4935537"/>
                </a:lnTo>
                <a:lnTo>
                  <a:pt x="7691354" y="4987925"/>
                </a:lnTo>
                <a:lnTo>
                  <a:pt x="7677066" y="5033962"/>
                </a:lnTo>
                <a:lnTo>
                  <a:pt x="7661191" y="5075237"/>
                </a:lnTo>
                <a:lnTo>
                  <a:pt x="7642141" y="5114925"/>
                </a:lnTo>
                <a:lnTo>
                  <a:pt x="7623091" y="5149850"/>
                </a:lnTo>
                <a:lnTo>
                  <a:pt x="7604041" y="5186362"/>
                </a:lnTo>
                <a:lnTo>
                  <a:pt x="7586579" y="5226050"/>
                </a:lnTo>
                <a:lnTo>
                  <a:pt x="7569116" y="5268912"/>
                </a:lnTo>
                <a:lnTo>
                  <a:pt x="7554829" y="5313362"/>
                </a:lnTo>
                <a:lnTo>
                  <a:pt x="7545304" y="5365750"/>
                </a:lnTo>
                <a:lnTo>
                  <a:pt x="7535779" y="5426075"/>
                </a:lnTo>
                <a:lnTo>
                  <a:pt x="7534191" y="5494337"/>
                </a:lnTo>
                <a:lnTo>
                  <a:pt x="7535779" y="5562600"/>
                </a:lnTo>
                <a:lnTo>
                  <a:pt x="7545304" y="5622925"/>
                </a:lnTo>
                <a:lnTo>
                  <a:pt x="7554829" y="5675312"/>
                </a:lnTo>
                <a:lnTo>
                  <a:pt x="7569116" y="5721350"/>
                </a:lnTo>
                <a:lnTo>
                  <a:pt x="7586579" y="5762625"/>
                </a:lnTo>
                <a:lnTo>
                  <a:pt x="7604041" y="5802312"/>
                </a:lnTo>
                <a:lnTo>
                  <a:pt x="7623091" y="5840412"/>
                </a:lnTo>
                <a:lnTo>
                  <a:pt x="7642141" y="5876925"/>
                </a:lnTo>
                <a:lnTo>
                  <a:pt x="7661191" y="5915025"/>
                </a:lnTo>
                <a:lnTo>
                  <a:pt x="7677066" y="5956300"/>
                </a:lnTo>
                <a:lnTo>
                  <a:pt x="7691354" y="6003925"/>
                </a:lnTo>
                <a:lnTo>
                  <a:pt x="7702466" y="6056312"/>
                </a:lnTo>
                <a:lnTo>
                  <a:pt x="7710404" y="6113462"/>
                </a:lnTo>
                <a:lnTo>
                  <a:pt x="7713579" y="6183312"/>
                </a:lnTo>
                <a:lnTo>
                  <a:pt x="7710404" y="6251575"/>
                </a:lnTo>
                <a:lnTo>
                  <a:pt x="7702466" y="6311900"/>
                </a:lnTo>
                <a:lnTo>
                  <a:pt x="7691354" y="6361112"/>
                </a:lnTo>
                <a:lnTo>
                  <a:pt x="7677066" y="6407150"/>
                </a:lnTo>
                <a:lnTo>
                  <a:pt x="7661191" y="6448425"/>
                </a:lnTo>
                <a:lnTo>
                  <a:pt x="7643729" y="6488112"/>
                </a:lnTo>
                <a:lnTo>
                  <a:pt x="7626266" y="6523037"/>
                </a:lnTo>
                <a:lnTo>
                  <a:pt x="7607216" y="6561137"/>
                </a:lnTo>
                <a:lnTo>
                  <a:pt x="7588166" y="6597650"/>
                </a:lnTo>
                <a:lnTo>
                  <a:pt x="7572291" y="6640512"/>
                </a:lnTo>
                <a:lnTo>
                  <a:pt x="7556416" y="6683375"/>
                </a:lnTo>
                <a:lnTo>
                  <a:pt x="7546891" y="6735762"/>
                </a:lnTo>
                <a:lnTo>
                  <a:pt x="7538954" y="6791325"/>
                </a:lnTo>
                <a:lnTo>
                  <a:pt x="753419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2B57858D-110E-4E93-BD03-E81C400D4D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4" t="42222" r="9274" b="14444"/>
          <a:stretch/>
        </p:blipFill>
        <p:spPr>
          <a:xfrm>
            <a:off x="765050" y="990601"/>
            <a:ext cx="6015897" cy="5257800"/>
          </a:xfrm>
          <a:prstGeom prst="rect">
            <a:avLst/>
          </a:prstGeom>
        </p:spPr>
      </p:pic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C80783AA-09E8-43BC-8853-4277D2898C40}"/>
              </a:ext>
            </a:extLst>
          </p:cNvPr>
          <p:cNvSpPr/>
          <p:nvPr/>
        </p:nvSpPr>
        <p:spPr>
          <a:xfrm>
            <a:off x="7979410" y="1134298"/>
            <a:ext cx="3946759" cy="45894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n-US" sz="3200" b="1" i="1" dirty="0" err="1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3200" b="1" i="1" dirty="0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US" sz="3200" b="1" i="1" dirty="0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trang</a:t>
            </a:r>
            <a:r>
              <a:rPr lang="en-US" sz="3200" b="1" i="1" dirty="0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trí</a:t>
            </a:r>
            <a:r>
              <a:rPr lang="en-US" sz="3200" b="1" i="1" dirty="0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nhiều</a:t>
            </a:r>
            <a:r>
              <a:rPr lang="en-US" sz="3200" b="1" i="1" dirty="0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chậu</a:t>
            </a:r>
            <a:r>
              <a:rPr lang="en-US" sz="3200" b="1" i="1" dirty="0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hoa</a:t>
            </a:r>
            <a:r>
              <a:rPr lang="en-US" sz="3200" b="1" i="1" dirty="0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b="1" i="1" dirty="0" err="1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mùi</a:t>
            </a:r>
            <a:r>
              <a:rPr lang="en-US" sz="3200" b="1" i="1" dirty="0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thơm</a:t>
            </a:r>
            <a:r>
              <a:rPr lang="en-US" sz="3200" b="1" i="1" dirty="0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b="1" i="1" dirty="0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hoa</a:t>
            </a:r>
            <a:r>
              <a:rPr lang="en-US" sz="3200" b="1" i="1" dirty="0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khiến</a:t>
            </a:r>
            <a:r>
              <a:rPr lang="en-US" sz="3200" b="1" i="1" dirty="0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3200" b="1" i="1" dirty="0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3200" b="1" i="1" dirty="0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cảm</a:t>
            </a:r>
            <a:r>
              <a:rPr lang="en-US" sz="3200" b="1" i="1" dirty="0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thấy</a:t>
            </a:r>
            <a:r>
              <a:rPr lang="en-US" sz="3200" b="1" i="1" dirty="0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n-US" sz="3200" b="1" i="1" dirty="0" err="1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khó</a:t>
            </a:r>
            <a:r>
              <a:rPr lang="en-US" sz="3200" b="1" i="1" dirty="0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thở</a:t>
            </a:r>
            <a:r>
              <a:rPr lang="en-US" sz="3200" b="1" i="1" dirty="0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3200" b="1" dirty="0">
              <a:solidFill>
                <a:schemeClr val="tx1">
                  <a:alpha val="6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0463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E0BDB23A-0834-44C0-B8BD-01AFA87BDF08}"/>
              </a:ext>
            </a:extLst>
          </p:cNvPr>
          <p:cNvSpPr txBox="1"/>
          <p:nvPr/>
        </p:nvSpPr>
        <p:spPr>
          <a:xfrm>
            <a:off x="2457450" y="1905000"/>
            <a:ext cx="7277100" cy="2578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4400" b="1" dirty="0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CHÚNG TA CẦN LÀM GÌ KHI TIẾP XÚC VỚI CÂY?</a:t>
            </a:r>
          </a:p>
        </p:txBody>
      </p:sp>
    </p:spTree>
    <p:extLst>
      <p:ext uri="{BB962C8B-B14F-4D97-AF65-F5344CB8AC3E}">
        <p14:creationId xmlns:p14="http://schemas.microsoft.com/office/powerpoint/2010/main" val="3922151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CE7DF7E6-005B-4328-943A-AF1A4F0D3725}"/>
              </a:ext>
            </a:extLst>
          </p:cNvPr>
          <p:cNvSpPr/>
          <p:nvPr/>
        </p:nvSpPr>
        <p:spPr>
          <a:xfrm>
            <a:off x="1047750" y="1598947"/>
            <a:ext cx="10096500" cy="3660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marR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vi-VN" sz="4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 </a:t>
            </a:r>
            <a:r>
              <a:rPr lang="vi-VN" sz="40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chạm</a:t>
            </a:r>
            <a:r>
              <a:rPr lang="vi-VN" sz="4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40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vi-VN" sz="4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gai </a:t>
            </a:r>
            <a:r>
              <a:rPr lang="vi-VN" sz="40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vi-VN" sz="4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cây.</a:t>
            </a:r>
            <a:endParaRPr lang="en-US" sz="4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685800" marR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vi-VN" sz="4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 </a:t>
            </a:r>
            <a:r>
              <a:rPr lang="vi-VN" sz="40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chạm</a:t>
            </a:r>
            <a:r>
              <a:rPr lang="vi-VN" sz="4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40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vi-VN" sz="4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40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vi-VN" sz="4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40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loại</a:t>
            </a:r>
            <a:r>
              <a:rPr lang="vi-VN" sz="4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cây </a:t>
            </a:r>
            <a:r>
              <a:rPr lang="vi-VN" sz="40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</a:t>
            </a:r>
            <a:r>
              <a:rPr lang="vi-VN" sz="4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4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685800" marR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vi-VN" sz="4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 </a:t>
            </a:r>
            <a:r>
              <a:rPr lang="vi-VN" sz="40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vi-VN" sz="4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40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quá</a:t>
            </a:r>
            <a:r>
              <a:rPr lang="vi-VN" sz="4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40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nhiều</a:t>
            </a:r>
            <a:r>
              <a:rPr lang="vi-VN" sz="4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cây, hoa trong </a:t>
            </a:r>
            <a:r>
              <a:rPr lang="vi-VN" sz="40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vi-VN" sz="4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4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685800" marR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vi-VN" sz="4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 </a:t>
            </a:r>
            <a:r>
              <a:rPr lang="vi-VN" sz="40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nếm</a:t>
            </a:r>
            <a:r>
              <a:rPr lang="vi-VN" sz="4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 ăn cây, hoa.</a:t>
            </a:r>
            <a:endParaRPr lang="en-US" sz="40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2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8">
            <a:extLst>
              <a:ext uri="{FF2B5EF4-FFF2-40B4-BE49-F238E27FC236}">
                <a16:creationId xmlns:a16="http://schemas.microsoft.com/office/drawing/2014/main" id="{DD908EFF-632B-4302-8A63-1D53C4BE3AE1}"/>
              </a:ext>
            </a:extLst>
          </p:cNvPr>
          <p:cNvGrpSpPr/>
          <p:nvPr/>
        </p:nvGrpSpPr>
        <p:grpSpPr>
          <a:xfrm>
            <a:off x="1056130" y="1194763"/>
            <a:ext cx="10079740" cy="609600"/>
            <a:chOff x="838178" y="1194763"/>
            <a:chExt cx="10079740" cy="609600"/>
          </a:xfrm>
        </p:grpSpPr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09F54CD1-D4E4-4B01-B9EE-105B12DC63CD}"/>
                </a:ext>
              </a:extLst>
            </p:cNvPr>
            <p:cNvSpPr txBox="1"/>
            <p:nvPr/>
          </p:nvSpPr>
          <p:spPr>
            <a:xfrm>
              <a:off x="1524000" y="1194763"/>
              <a:ext cx="9393918" cy="553998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extrusionH="57150">
                <a:bevelT w="69850" h="69850" prst="divot"/>
              </a:sp3d>
            </a:bodyPr>
            <a:lstStyle/>
            <a:p>
              <a:r>
                <a:rPr lang="en-US" sz="30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Kể</a:t>
              </a:r>
              <a:r>
                <a:rPr lang="en-US" sz="3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tên</a:t>
              </a:r>
              <a:r>
                <a:rPr lang="en-US" sz="3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những</a:t>
              </a:r>
              <a:r>
                <a:rPr lang="en-US" sz="3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cây</a:t>
              </a:r>
              <a:r>
                <a:rPr lang="en-US" sz="3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hoa</a:t>
              </a:r>
              <a:r>
                <a:rPr lang="en-US" sz="3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có</a:t>
              </a:r>
              <a:r>
                <a:rPr lang="en-US" sz="3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gai, </a:t>
              </a:r>
              <a:r>
                <a:rPr lang="en-US" sz="30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có</a:t>
              </a:r>
              <a:r>
                <a:rPr lang="en-US" sz="3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độc</a:t>
              </a:r>
              <a:r>
                <a:rPr lang="en-US" sz="3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mà</a:t>
              </a:r>
              <a:r>
                <a:rPr lang="en-US" sz="3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em</a:t>
              </a:r>
              <a:r>
                <a:rPr lang="en-US" sz="3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biết</a:t>
              </a:r>
              <a:endPara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" name="Hình Bầu dục 4">
              <a:extLst>
                <a:ext uri="{FF2B5EF4-FFF2-40B4-BE49-F238E27FC236}">
                  <a16:creationId xmlns:a16="http://schemas.microsoft.com/office/drawing/2014/main" id="{076611B5-C2DB-4D89-A34D-EEA51A8006A7}"/>
                </a:ext>
              </a:extLst>
            </p:cNvPr>
            <p:cNvSpPr/>
            <p:nvPr/>
          </p:nvSpPr>
          <p:spPr>
            <a:xfrm>
              <a:off x="838178" y="1194763"/>
              <a:ext cx="609600" cy="6096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69850" h="69850" prst="divot"/>
              </a:sp3d>
            </a:bodyPr>
            <a:lstStyle/>
            <a:p>
              <a:pPr algn="ctr"/>
              <a:r>
                <a:rPr lang="en-US" sz="4000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</p:grpSp>
      <p:graphicFrame>
        <p:nvGraphicFramePr>
          <p:cNvPr id="8" name="Bảng 8">
            <a:extLst>
              <a:ext uri="{FF2B5EF4-FFF2-40B4-BE49-F238E27FC236}">
                <a16:creationId xmlns:a16="http://schemas.microsoft.com/office/drawing/2014/main" id="{9F00E2F1-EF00-4C9E-B5C3-9AABC1FCA0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7677921"/>
              </p:ext>
            </p:extLst>
          </p:nvPr>
        </p:nvGraphicFramePr>
        <p:xfrm>
          <a:off x="2032000" y="2441670"/>
          <a:ext cx="8128000" cy="3221567"/>
        </p:xfrm>
        <a:graphic>
          <a:graphicData uri="http://schemas.openxmlformats.org/drawingml/2006/table">
            <a:tbl>
              <a:tblPr firstRow="1" bandRow="1">
                <a:effectLst>
                  <a:outerShdw blurRad="76200" dir="13500000" sy="23000" kx="1200000" algn="br" rotWithShape="0">
                    <a:prstClr val="black">
                      <a:alpha val="20000"/>
                    </a:prstClr>
                  </a:outerShdw>
                </a:effectLst>
                <a:tableStyleId>{F5AB1C69-6EDB-4FF4-983F-18BD219EF322}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764591472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008542904"/>
                    </a:ext>
                  </a:extLst>
                </a:gridCol>
              </a:tblGrid>
              <a:tr h="1118244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NHỮNG CÂY CÓ GAI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NHỮNG CÂY CÓ ĐỘC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60402293"/>
                  </a:ext>
                </a:extLst>
              </a:tr>
              <a:tr h="2103323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91565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246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F494AE6-A88C-448B-B1B7-80259E6F4F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Hình ảnh 2" descr="Ảnh có chứa cây, hoa, màu hồng, bó&#10;&#10;Mô tả được tạo tự động">
            <a:extLst>
              <a:ext uri="{FF2B5EF4-FFF2-40B4-BE49-F238E27FC236}">
                <a16:creationId xmlns:a16="http://schemas.microsoft.com/office/drawing/2014/main" id="{AFE16FD3-7BA2-432F-95A6-72843760DE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1" r="16802" b="-4"/>
          <a:stretch/>
        </p:blipFill>
        <p:spPr>
          <a:xfrm>
            <a:off x="321734" y="321733"/>
            <a:ext cx="3084025" cy="3021406"/>
          </a:xfrm>
          <a:prstGeom prst="rect">
            <a:avLst/>
          </a:prstGeom>
        </p:spPr>
      </p:pic>
      <p:pic>
        <p:nvPicPr>
          <p:cNvPr id="9" name="Hình ảnh 8" descr="Ảnh có chứa cây, bó hoa, hoa, tươi&#10;&#10;Mô tả được tạo tự động">
            <a:extLst>
              <a:ext uri="{FF2B5EF4-FFF2-40B4-BE49-F238E27FC236}">
                <a16:creationId xmlns:a16="http://schemas.microsoft.com/office/drawing/2014/main" id="{CB417440-BB1D-478C-87A0-1B4825B0C6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3" r="-1" b="601"/>
          <a:stretch/>
        </p:blipFill>
        <p:spPr>
          <a:xfrm>
            <a:off x="321734" y="3514854"/>
            <a:ext cx="3084025" cy="2785952"/>
          </a:xfrm>
          <a:prstGeom prst="rect">
            <a:avLst/>
          </a:prstGeom>
        </p:spPr>
      </p:pic>
      <p:pic>
        <p:nvPicPr>
          <p:cNvPr id="5" name="Hình ảnh 4" descr="Ảnh có chứa cây, bàn, hoa, bó hoa&#10;&#10;Mô tả được tạo tự động">
            <a:extLst>
              <a:ext uri="{FF2B5EF4-FFF2-40B4-BE49-F238E27FC236}">
                <a16:creationId xmlns:a16="http://schemas.microsoft.com/office/drawing/2014/main" id="{2B034B3C-1669-4939-A950-B32B3310F4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4" r="17434" b="2"/>
          <a:stretch/>
        </p:blipFill>
        <p:spPr>
          <a:xfrm>
            <a:off x="3598286" y="321733"/>
            <a:ext cx="4043250" cy="5979074"/>
          </a:xfrm>
          <a:prstGeom prst="rect">
            <a:avLst/>
          </a:prstGeom>
        </p:spPr>
      </p:pic>
      <p:pic>
        <p:nvPicPr>
          <p:cNvPr id="7" name="Hình ảnh 6" descr="Ảnh có chứa cây, lá, xanh lục, ngoài trời&#10;&#10;Mô tả được tạo tự động">
            <a:extLst>
              <a:ext uri="{FF2B5EF4-FFF2-40B4-BE49-F238E27FC236}">
                <a16:creationId xmlns:a16="http://schemas.microsoft.com/office/drawing/2014/main" id="{7F03B4A4-A1A6-4D11-8930-0E2B2DC987C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5" r="2" b="2"/>
          <a:stretch/>
        </p:blipFill>
        <p:spPr>
          <a:xfrm>
            <a:off x="7834063" y="321733"/>
            <a:ext cx="4036201" cy="597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561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25B97239-2685-48C8-8104-1D4E4E383D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Hình ảnh 2" descr="Ảnh có chứa cây, hoa, màu hồng, đóng&#10;&#10;Mô tả được tạo tự động">
            <a:extLst>
              <a:ext uri="{FF2B5EF4-FFF2-40B4-BE49-F238E27FC236}">
                <a16:creationId xmlns:a16="http://schemas.microsoft.com/office/drawing/2014/main" id="{5BDDD977-30C8-4C68-8689-EE9E6E4FEF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" r="-2" b="19869"/>
          <a:stretch/>
        </p:blipFill>
        <p:spPr>
          <a:xfrm>
            <a:off x="321734" y="321733"/>
            <a:ext cx="5674894" cy="3030842"/>
          </a:xfrm>
          <a:prstGeom prst="rect">
            <a:avLst/>
          </a:prstGeom>
        </p:spPr>
      </p:pic>
      <p:pic>
        <p:nvPicPr>
          <p:cNvPr id="7" name="Hình ảnh 6" descr="Ảnh có chứa cây, cây xương rồng, hoa, vật chứa&#10;&#10;Mô tả được tạo tự động">
            <a:extLst>
              <a:ext uri="{FF2B5EF4-FFF2-40B4-BE49-F238E27FC236}">
                <a16:creationId xmlns:a16="http://schemas.microsoft.com/office/drawing/2014/main" id="{47ABD2C7-7CBF-4E4A-BC4B-4870B7C57F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5" b="-4"/>
          <a:stretch/>
        </p:blipFill>
        <p:spPr>
          <a:xfrm>
            <a:off x="321735" y="3524289"/>
            <a:ext cx="2676579" cy="2776517"/>
          </a:xfrm>
          <a:prstGeom prst="rect">
            <a:avLst/>
          </a:prstGeom>
        </p:spPr>
      </p:pic>
      <p:pic>
        <p:nvPicPr>
          <p:cNvPr id="9" name="Hình ảnh 8" descr="Ảnh có chứa cây, ngoài trời, xanh lục, lá&#10;&#10;Mô tả được tạo tự động">
            <a:extLst>
              <a:ext uri="{FF2B5EF4-FFF2-40B4-BE49-F238E27FC236}">
                <a16:creationId xmlns:a16="http://schemas.microsoft.com/office/drawing/2014/main" id="{049BEA6D-8CCB-4DCB-9635-0F974DAD87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77" r="4011" b="-1"/>
          <a:stretch/>
        </p:blipFill>
        <p:spPr>
          <a:xfrm>
            <a:off x="3159553" y="3514855"/>
            <a:ext cx="2837076" cy="2785951"/>
          </a:xfrm>
          <a:prstGeom prst="rect">
            <a:avLst/>
          </a:prstGeom>
        </p:spPr>
      </p:pic>
      <p:pic>
        <p:nvPicPr>
          <p:cNvPr id="5" name="Hình ảnh 4" descr="Ảnh có chứa hoa, cây, bó hoa&#10;&#10;Mô tả được tạo tự động">
            <a:extLst>
              <a:ext uri="{FF2B5EF4-FFF2-40B4-BE49-F238E27FC236}">
                <a16:creationId xmlns:a16="http://schemas.microsoft.com/office/drawing/2014/main" id="{2D7D2895-0B71-4E7D-9A9C-3DFA61E1973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5" b="23149"/>
          <a:stretch/>
        </p:blipFill>
        <p:spPr>
          <a:xfrm>
            <a:off x="6195373" y="321733"/>
            <a:ext cx="5674892" cy="597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221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2E59D9A-428D-4C35-B3EA-9DB5182EB117}"/>
              </a:ext>
            </a:extLst>
          </p:cNvPr>
          <p:cNvSpPr txBox="1"/>
          <p:nvPr/>
        </p:nvSpPr>
        <p:spPr>
          <a:xfrm>
            <a:off x="1981200" y="914400"/>
            <a:ext cx="5351145" cy="110799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6600" b="1" dirty="0">
                <a:ln/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 HÀNH</a:t>
            </a:r>
          </a:p>
        </p:txBody>
      </p:sp>
    </p:spTree>
    <p:extLst>
      <p:ext uri="{BB962C8B-B14F-4D97-AF65-F5344CB8AC3E}">
        <p14:creationId xmlns:p14="http://schemas.microsoft.com/office/powerpoint/2010/main" val="1472735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181FC64-B306-4821-98E2-780662EFC4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Picture 5" descr="Ảnh có chứa văn bản&#10;&#10;Mô tả được tạo tự động">
            <a:extLst>
              <a:ext uri="{FF2B5EF4-FFF2-40B4-BE49-F238E27FC236}">
                <a16:creationId xmlns:a16="http://schemas.microsoft.com/office/drawing/2014/main" id="{1C303BA6-71E7-4A9D-9A7C-9B634AA392C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6" r="1" b="4796"/>
          <a:stretch/>
        </p:blipFill>
        <p:spPr>
          <a:xfrm>
            <a:off x="-304800" y="10"/>
            <a:ext cx="8305781" cy="6857990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871FC61-DD4E-47D4-81FD-8A7E7D12B37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86049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F9EC3F91-A75C-4F74-867E-E4C28C13546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48226" y="0"/>
            <a:ext cx="5043774" cy="6858000"/>
          </a:xfrm>
          <a:custGeom>
            <a:avLst/>
            <a:gdLst>
              <a:gd name="connsiteX0" fmla="*/ 1648981 w 5043774"/>
              <a:gd name="connsiteY0" fmla="*/ 0 h 6858000"/>
              <a:gd name="connsiteX1" fmla="*/ 2759699 w 5043774"/>
              <a:gd name="connsiteY1" fmla="*/ 0 h 6858000"/>
              <a:gd name="connsiteX2" fmla="*/ 3379301 w 5043774"/>
              <a:gd name="connsiteY2" fmla="*/ 0 h 6858000"/>
              <a:gd name="connsiteX3" fmla="*/ 3552342 w 5043774"/>
              <a:gd name="connsiteY3" fmla="*/ 0 h 6858000"/>
              <a:gd name="connsiteX4" fmla="*/ 4617166 w 5043774"/>
              <a:gd name="connsiteY4" fmla="*/ 0 h 6858000"/>
              <a:gd name="connsiteX5" fmla="*/ 4786130 w 5043774"/>
              <a:gd name="connsiteY5" fmla="*/ 0 h 6858000"/>
              <a:gd name="connsiteX6" fmla="*/ 4980168 w 5043774"/>
              <a:gd name="connsiteY6" fmla="*/ 0 h 6858000"/>
              <a:gd name="connsiteX7" fmla="*/ 5043774 w 5043774"/>
              <a:gd name="connsiteY7" fmla="*/ 0 h 6858000"/>
              <a:gd name="connsiteX8" fmla="*/ 5043774 w 5043774"/>
              <a:gd name="connsiteY8" fmla="*/ 6858000 h 6858000"/>
              <a:gd name="connsiteX9" fmla="*/ 4980168 w 5043774"/>
              <a:gd name="connsiteY9" fmla="*/ 6858000 h 6858000"/>
              <a:gd name="connsiteX10" fmla="*/ 4786130 w 5043774"/>
              <a:gd name="connsiteY10" fmla="*/ 6858000 h 6858000"/>
              <a:gd name="connsiteX11" fmla="*/ 4617166 w 5043774"/>
              <a:gd name="connsiteY11" fmla="*/ 6858000 h 6858000"/>
              <a:gd name="connsiteX12" fmla="*/ 3552342 w 5043774"/>
              <a:gd name="connsiteY12" fmla="*/ 6858000 h 6858000"/>
              <a:gd name="connsiteX13" fmla="*/ 3379301 w 5043774"/>
              <a:gd name="connsiteY13" fmla="*/ 6858000 h 6858000"/>
              <a:gd name="connsiteX14" fmla="*/ 2759699 w 5043774"/>
              <a:gd name="connsiteY14" fmla="*/ 6858000 h 6858000"/>
              <a:gd name="connsiteX15" fmla="*/ 2542782 w 5043774"/>
              <a:gd name="connsiteY15" fmla="*/ 6858000 h 6858000"/>
              <a:gd name="connsiteX16" fmla="*/ 2429239 w 5043774"/>
              <a:gd name="connsiteY16" fmla="*/ 6780599 h 6858000"/>
              <a:gd name="connsiteX17" fmla="*/ 1904328 w 5043774"/>
              <a:gd name="connsiteY17" fmla="*/ 6374814 h 6858000"/>
              <a:gd name="connsiteX18" fmla="*/ 0 w 5043774"/>
              <a:gd name="connsiteY18" fmla="*/ 3621656 h 6858000"/>
              <a:gd name="connsiteX19" fmla="*/ 1626503 w 5043774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43774" h="6858000">
                <a:moveTo>
                  <a:pt x="1648981" y="0"/>
                </a:moveTo>
                <a:lnTo>
                  <a:pt x="2759699" y="0"/>
                </a:lnTo>
                <a:lnTo>
                  <a:pt x="3379301" y="0"/>
                </a:lnTo>
                <a:lnTo>
                  <a:pt x="3552342" y="0"/>
                </a:lnTo>
                <a:lnTo>
                  <a:pt x="4617166" y="0"/>
                </a:lnTo>
                <a:lnTo>
                  <a:pt x="4786130" y="0"/>
                </a:lnTo>
                <a:lnTo>
                  <a:pt x="4980168" y="0"/>
                </a:lnTo>
                <a:lnTo>
                  <a:pt x="5043774" y="0"/>
                </a:lnTo>
                <a:lnTo>
                  <a:pt x="5043774" y="6858000"/>
                </a:lnTo>
                <a:lnTo>
                  <a:pt x="4980168" y="6858000"/>
                </a:lnTo>
                <a:lnTo>
                  <a:pt x="4786130" y="6858000"/>
                </a:lnTo>
                <a:lnTo>
                  <a:pt x="4617166" y="6858000"/>
                </a:lnTo>
                <a:lnTo>
                  <a:pt x="3552342" y="6858000"/>
                </a:lnTo>
                <a:lnTo>
                  <a:pt x="3379301" y="6858000"/>
                </a:lnTo>
                <a:lnTo>
                  <a:pt x="2759699" y="6858000"/>
                </a:lnTo>
                <a:lnTo>
                  <a:pt x="2542782" y="6858000"/>
                </a:lnTo>
                <a:lnTo>
                  <a:pt x="2429239" y="6780599"/>
                </a:lnTo>
                <a:cubicBezTo>
                  <a:pt x="2252641" y="6653108"/>
                  <a:pt x="2079285" y="6515397"/>
                  <a:pt x="1904328" y="6374814"/>
                </a:cubicBezTo>
                <a:cubicBezTo>
                  <a:pt x="943579" y="5602839"/>
                  <a:pt x="0" y="4969131"/>
                  <a:pt x="0" y="3621656"/>
                </a:cubicBezTo>
                <a:cubicBezTo>
                  <a:pt x="0" y="2093192"/>
                  <a:pt x="582912" y="754641"/>
                  <a:pt x="1626503" y="14997"/>
                </a:cubicBezTo>
                <a:close/>
              </a:path>
            </a:pathLst>
          </a:cu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29A1E2C-5AC8-40FC-99E9-832069D3979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97013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2CB18DCD-805B-4B5C-BB79-D14B8313C7A2}"/>
              </a:ext>
            </a:extLst>
          </p:cNvPr>
          <p:cNvSpPr txBox="1"/>
          <p:nvPr/>
        </p:nvSpPr>
        <p:spPr>
          <a:xfrm>
            <a:off x="7916136" y="1871627"/>
            <a:ext cx="3916681" cy="35939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n-US" sz="4000" b="1" dirty="0" err="1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Cùng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việc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chăm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sóc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bảo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vệ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endParaRPr lang="en-US" sz="4000" b="1" dirty="0">
              <a:solidFill>
                <a:srgbClr val="C0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6997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993103D-D392-438A-8EA8-681526B469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49" y="1"/>
            <a:ext cx="12172951" cy="52419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D029DE-4BC4-43BF-BD41-D27C5EC078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4357">
            <a:off x="204382" y="4952999"/>
            <a:ext cx="1272171" cy="20269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1F482A0-241D-4E81-A985-3EF835F387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4952998"/>
            <a:ext cx="1355356" cy="20269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6485DC-E18B-4B45-8F3E-B1829FEB73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1264">
            <a:off x="2862444" y="5123553"/>
            <a:ext cx="1355356" cy="20269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A22ED72-D0BD-405D-8128-E8AA2DE279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346" y="5081587"/>
            <a:ext cx="1398399" cy="174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9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2E59D9A-428D-4C35-B3EA-9DB5182EB117}"/>
              </a:ext>
            </a:extLst>
          </p:cNvPr>
          <p:cNvSpPr txBox="1"/>
          <p:nvPr/>
        </p:nvSpPr>
        <p:spPr>
          <a:xfrm>
            <a:off x="1981200" y="914400"/>
            <a:ext cx="4783682" cy="110799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6600" b="1" dirty="0">
                <a:ln/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3934006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r="-8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35F0E358-1E49-4920-80D8-C3D13870883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E2D2362D-7010-4036-B9CA-03DFC8EB3B0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DC85BF5E-2BD6-4E5B-8EA3-420B45BB03F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7389812" y="0"/>
            <a:ext cx="4802188" cy="6858000"/>
          </a:xfrm>
          <a:custGeom>
            <a:avLst/>
            <a:gdLst>
              <a:gd name="connsiteX0" fmla="*/ 0 w 4802188"/>
              <a:gd name="connsiteY0" fmla="*/ 0 h 6858000"/>
              <a:gd name="connsiteX1" fmla="*/ 4802188 w 4802188"/>
              <a:gd name="connsiteY1" fmla="*/ 0 h 6858000"/>
              <a:gd name="connsiteX2" fmla="*/ 4802188 w 4802188"/>
              <a:gd name="connsiteY2" fmla="*/ 6858000 h 6858000"/>
              <a:gd name="connsiteX3" fmla="*/ 0 w 4802188"/>
              <a:gd name="connsiteY3" fmla="*/ 6858000 h 6858000"/>
              <a:gd name="connsiteX4" fmla="*/ 4763 w 4802188"/>
              <a:gd name="connsiteY4" fmla="*/ 6791325 h 6858000"/>
              <a:gd name="connsiteX5" fmla="*/ 12700 w 4802188"/>
              <a:gd name="connsiteY5" fmla="*/ 6735762 h 6858000"/>
              <a:gd name="connsiteX6" fmla="*/ 22225 w 4802188"/>
              <a:gd name="connsiteY6" fmla="*/ 6683375 h 6858000"/>
              <a:gd name="connsiteX7" fmla="*/ 38100 w 4802188"/>
              <a:gd name="connsiteY7" fmla="*/ 6640512 h 6858000"/>
              <a:gd name="connsiteX8" fmla="*/ 53975 w 4802188"/>
              <a:gd name="connsiteY8" fmla="*/ 6597650 h 6858000"/>
              <a:gd name="connsiteX9" fmla="*/ 73025 w 4802188"/>
              <a:gd name="connsiteY9" fmla="*/ 6561137 h 6858000"/>
              <a:gd name="connsiteX10" fmla="*/ 92075 w 4802188"/>
              <a:gd name="connsiteY10" fmla="*/ 6523037 h 6858000"/>
              <a:gd name="connsiteX11" fmla="*/ 109538 w 4802188"/>
              <a:gd name="connsiteY11" fmla="*/ 6488112 h 6858000"/>
              <a:gd name="connsiteX12" fmla="*/ 127000 w 4802188"/>
              <a:gd name="connsiteY12" fmla="*/ 6448425 h 6858000"/>
              <a:gd name="connsiteX13" fmla="*/ 142875 w 4802188"/>
              <a:gd name="connsiteY13" fmla="*/ 6407150 h 6858000"/>
              <a:gd name="connsiteX14" fmla="*/ 157163 w 4802188"/>
              <a:gd name="connsiteY14" fmla="*/ 6361112 h 6858000"/>
              <a:gd name="connsiteX15" fmla="*/ 168275 w 4802188"/>
              <a:gd name="connsiteY15" fmla="*/ 6311900 h 6858000"/>
              <a:gd name="connsiteX16" fmla="*/ 176213 w 4802188"/>
              <a:gd name="connsiteY16" fmla="*/ 6251575 h 6858000"/>
              <a:gd name="connsiteX17" fmla="*/ 179388 w 4802188"/>
              <a:gd name="connsiteY17" fmla="*/ 6183312 h 6858000"/>
              <a:gd name="connsiteX18" fmla="*/ 176213 w 4802188"/>
              <a:gd name="connsiteY18" fmla="*/ 6113462 h 6858000"/>
              <a:gd name="connsiteX19" fmla="*/ 168275 w 4802188"/>
              <a:gd name="connsiteY19" fmla="*/ 6056312 h 6858000"/>
              <a:gd name="connsiteX20" fmla="*/ 157163 w 4802188"/>
              <a:gd name="connsiteY20" fmla="*/ 6003925 h 6858000"/>
              <a:gd name="connsiteX21" fmla="*/ 142875 w 4802188"/>
              <a:gd name="connsiteY21" fmla="*/ 5956300 h 6858000"/>
              <a:gd name="connsiteX22" fmla="*/ 127000 w 4802188"/>
              <a:gd name="connsiteY22" fmla="*/ 5915025 h 6858000"/>
              <a:gd name="connsiteX23" fmla="*/ 107950 w 4802188"/>
              <a:gd name="connsiteY23" fmla="*/ 5876925 h 6858000"/>
              <a:gd name="connsiteX24" fmla="*/ 88900 w 4802188"/>
              <a:gd name="connsiteY24" fmla="*/ 5840412 h 6858000"/>
              <a:gd name="connsiteX25" fmla="*/ 69850 w 4802188"/>
              <a:gd name="connsiteY25" fmla="*/ 5802312 h 6858000"/>
              <a:gd name="connsiteX26" fmla="*/ 52388 w 4802188"/>
              <a:gd name="connsiteY26" fmla="*/ 5762625 h 6858000"/>
              <a:gd name="connsiteX27" fmla="*/ 34925 w 4802188"/>
              <a:gd name="connsiteY27" fmla="*/ 5721350 h 6858000"/>
              <a:gd name="connsiteX28" fmla="*/ 20638 w 4802188"/>
              <a:gd name="connsiteY28" fmla="*/ 5675312 h 6858000"/>
              <a:gd name="connsiteX29" fmla="*/ 11113 w 4802188"/>
              <a:gd name="connsiteY29" fmla="*/ 5622925 h 6858000"/>
              <a:gd name="connsiteX30" fmla="*/ 1588 w 4802188"/>
              <a:gd name="connsiteY30" fmla="*/ 5562600 h 6858000"/>
              <a:gd name="connsiteX31" fmla="*/ 0 w 4802188"/>
              <a:gd name="connsiteY31" fmla="*/ 5494337 h 6858000"/>
              <a:gd name="connsiteX32" fmla="*/ 1588 w 4802188"/>
              <a:gd name="connsiteY32" fmla="*/ 5426075 h 6858000"/>
              <a:gd name="connsiteX33" fmla="*/ 11113 w 4802188"/>
              <a:gd name="connsiteY33" fmla="*/ 5365750 h 6858000"/>
              <a:gd name="connsiteX34" fmla="*/ 20638 w 4802188"/>
              <a:gd name="connsiteY34" fmla="*/ 5313362 h 6858000"/>
              <a:gd name="connsiteX35" fmla="*/ 34925 w 4802188"/>
              <a:gd name="connsiteY35" fmla="*/ 5268912 h 6858000"/>
              <a:gd name="connsiteX36" fmla="*/ 52388 w 4802188"/>
              <a:gd name="connsiteY36" fmla="*/ 5226050 h 6858000"/>
              <a:gd name="connsiteX37" fmla="*/ 69850 w 4802188"/>
              <a:gd name="connsiteY37" fmla="*/ 5186362 h 6858000"/>
              <a:gd name="connsiteX38" fmla="*/ 88900 w 4802188"/>
              <a:gd name="connsiteY38" fmla="*/ 5149850 h 6858000"/>
              <a:gd name="connsiteX39" fmla="*/ 107950 w 4802188"/>
              <a:gd name="connsiteY39" fmla="*/ 5114925 h 6858000"/>
              <a:gd name="connsiteX40" fmla="*/ 127000 w 4802188"/>
              <a:gd name="connsiteY40" fmla="*/ 5075237 h 6858000"/>
              <a:gd name="connsiteX41" fmla="*/ 142875 w 4802188"/>
              <a:gd name="connsiteY41" fmla="*/ 5033962 h 6858000"/>
              <a:gd name="connsiteX42" fmla="*/ 157163 w 4802188"/>
              <a:gd name="connsiteY42" fmla="*/ 4987925 h 6858000"/>
              <a:gd name="connsiteX43" fmla="*/ 168275 w 4802188"/>
              <a:gd name="connsiteY43" fmla="*/ 4935537 h 6858000"/>
              <a:gd name="connsiteX44" fmla="*/ 176213 w 4802188"/>
              <a:gd name="connsiteY44" fmla="*/ 4875212 h 6858000"/>
              <a:gd name="connsiteX45" fmla="*/ 179388 w 4802188"/>
              <a:gd name="connsiteY45" fmla="*/ 4806950 h 6858000"/>
              <a:gd name="connsiteX46" fmla="*/ 176213 w 4802188"/>
              <a:gd name="connsiteY46" fmla="*/ 4738687 h 6858000"/>
              <a:gd name="connsiteX47" fmla="*/ 168275 w 4802188"/>
              <a:gd name="connsiteY47" fmla="*/ 4678362 h 6858000"/>
              <a:gd name="connsiteX48" fmla="*/ 157163 w 4802188"/>
              <a:gd name="connsiteY48" fmla="*/ 4625975 h 6858000"/>
              <a:gd name="connsiteX49" fmla="*/ 142875 w 4802188"/>
              <a:gd name="connsiteY49" fmla="*/ 4579937 h 6858000"/>
              <a:gd name="connsiteX50" fmla="*/ 127000 w 4802188"/>
              <a:gd name="connsiteY50" fmla="*/ 4537075 h 6858000"/>
              <a:gd name="connsiteX51" fmla="*/ 107950 w 4802188"/>
              <a:gd name="connsiteY51" fmla="*/ 4498975 h 6858000"/>
              <a:gd name="connsiteX52" fmla="*/ 69850 w 4802188"/>
              <a:gd name="connsiteY52" fmla="*/ 4424362 h 6858000"/>
              <a:gd name="connsiteX53" fmla="*/ 52388 w 4802188"/>
              <a:gd name="connsiteY53" fmla="*/ 4386262 h 6858000"/>
              <a:gd name="connsiteX54" fmla="*/ 34925 w 4802188"/>
              <a:gd name="connsiteY54" fmla="*/ 4343400 h 6858000"/>
              <a:gd name="connsiteX55" fmla="*/ 20638 w 4802188"/>
              <a:gd name="connsiteY55" fmla="*/ 4297362 h 6858000"/>
              <a:gd name="connsiteX56" fmla="*/ 11113 w 4802188"/>
              <a:gd name="connsiteY56" fmla="*/ 4244975 h 6858000"/>
              <a:gd name="connsiteX57" fmla="*/ 1588 w 4802188"/>
              <a:gd name="connsiteY57" fmla="*/ 4186237 h 6858000"/>
              <a:gd name="connsiteX58" fmla="*/ 0 w 4802188"/>
              <a:gd name="connsiteY58" fmla="*/ 4116387 h 6858000"/>
              <a:gd name="connsiteX59" fmla="*/ 1588 w 4802188"/>
              <a:gd name="connsiteY59" fmla="*/ 4048125 h 6858000"/>
              <a:gd name="connsiteX60" fmla="*/ 11113 w 4802188"/>
              <a:gd name="connsiteY60" fmla="*/ 3987800 h 6858000"/>
              <a:gd name="connsiteX61" fmla="*/ 20638 w 4802188"/>
              <a:gd name="connsiteY61" fmla="*/ 3935412 h 6858000"/>
              <a:gd name="connsiteX62" fmla="*/ 34925 w 4802188"/>
              <a:gd name="connsiteY62" fmla="*/ 3890962 h 6858000"/>
              <a:gd name="connsiteX63" fmla="*/ 52388 w 4802188"/>
              <a:gd name="connsiteY63" fmla="*/ 3848100 h 6858000"/>
              <a:gd name="connsiteX64" fmla="*/ 69850 w 4802188"/>
              <a:gd name="connsiteY64" fmla="*/ 3811587 h 6858000"/>
              <a:gd name="connsiteX65" fmla="*/ 107950 w 4802188"/>
              <a:gd name="connsiteY65" fmla="*/ 3736975 h 6858000"/>
              <a:gd name="connsiteX66" fmla="*/ 127000 w 4802188"/>
              <a:gd name="connsiteY66" fmla="*/ 3697287 h 6858000"/>
              <a:gd name="connsiteX67" fmla="*/ 142875 w 4802188"/>
              <a:gd name="connsiteY67" fmla="*/ 3656012 h 6858000"/>
              <a:gd name="connsiteX68" fmla="*/ 157163 w 4802188"/>
              <a:gd name="connsiteY68" fmla="*/ 3609975 h 6858000"/>
              <a:gd name="connsiteX69" fmla="*/ 168275 w 4802188"/>
              <a:gd name="connsiteY69" fmla="*/ 3557587 h 6858000"/>
              <a:gd name="connsiteX70" fmla="*/ 176213 w 4802188"/>
              <a:gd name="connsiteY70" fmla="*/ 3497262 h 6858000"/>
              <a:gd name="connsiteX71" fmla="*/ 179388 w 4802188"/>
              <a:gd name="connsiteY71" fmla="*/ 3427412 h 6858000"/>
              <a:gd name="connsiteX72" fmla="*/ 176213 w 4802188"/>
              <a:gd name="connsiteY72" fmla="*/ 3360737 h 6858000"/>
              <a:gd name="connsiteX73" fmla="*/ 168275 w 4802188"/>
              <a:gd name="connsiteY73" fmla="*/ 3300412 h 6858000"/>
              <a:gd name="connsiteX74" fmla="*/ 157163 w 4802188"/>
              <a:gd name="connsiteY74" fmla="*/ 3248025 h 6858000"/>
              <a:gd name="connsiteX75" fmla="*/ 142875 w 4802188"/>
              <a:gd name="connsiteY75" fmla="*/ 3201987 h 6858000"/>
              <a:gd name="connsiteX76" fmla="*/ 127000 w 4802188"/>
              <a:gd name="connsiteY76" fmla="*/ 3160712 h 6858000"/>
              <a:gd name="connsiteX77" fmla="*/ 107950 w 4802188"/>
              <a:gd name="connsiteY77" fmla="*/ 3121025 h 6858000"/>
              <a:gd name="connsiteX78" fmla="*/ 88900 w 4802188"/>
              <a:gd name="connsiteY78" fmla="*/ 3084512 h 6858000"/>
              <a:gd name="connsiteX79" fmla="*/ 69850 w 4802188"/>
              <a:gd name="connsiteY79" fmla="*/ 3046412 h 6858000"/>
              <a:gd name="connsiteX80" fmla="*/ 52388 w 4802188"/>
              <a:gd name="connsiteY80" fmla="*/ 3009900 h 6858000"/>
              <a:gd name="connsiteX81" fmla="*/ 34925 w 4802188"/>
              <a:gd name="connsiteY81" fmla="*/ 2967037 h 6858000"/>
              <a:gd name="connsiteX82" fmla="*/ 20638 w 4802188"/>
              <a:gd name="connsiteY82" fmla="*/ 2922587 h 6858000"/>
              <a:gd name="connsiteX83" fmla="*/ 11113 w 4802188"/>
              <a:gd name="connsiteY83" fmla="*/ 2868612 h 6858000"/>
              <a:gd name="connsiteX84" fmla="*/ 1588 w 4802188"/>
              <a:gd name="connsiteY84" fmla="*/ 2809875 h 6858000"/>
              <a:gd name="connsiteX85" fmla="*/ 0 w 4802188"/>
              <a:gd name="connsiteY85" fmla="*/ 2741612 h 6858000"/>
              <a:gd name="connsiteX86" fmla="*/ 1588 w 4802188"/>
              <a:gd name="connsiteY86" fmla="*/ 2671762 h 6858000"/>
              <a:gd name="connsiteX87" fmla="*/ 11113 w 4802188"/>
              <a:gd name="connsiteY87" fmla="*/ 2613025 h 6858000"/>
              <a:gd name="connsiteX88" fmla="*/ 20638 w 4802188"/>
              <a:gd name="connsiteY88" fmla="*/ 2560637 h 6858000"/>
              <a:gd name="connsiteX89" fmla="*/ 34925 w 4802188"/>
              <a:gd name="connsiteY89" fmla="*/ 2513012 h 6858000"/>
              <a:gd name="connsiteX90" fmla="*/ 52388 w 4802188"/>
              <a:gd name="connsiteY90" fmla="*/ 2471737 h 6858000"/>
              <a:gd name="connsiteX91" fmla="*/ 69850 w 4802188"/>
              <a:gd name="connsiteY91" fmla="*/ 2433637 h 6858000"/>
              <a:gd name="connsiteX92" fmla="*/ 88900 w 4802188"/>
              <a:gd name="connsiteY92" fmla="*/ 2395537 h 6858000"/>
              <a:gd name="connsiteX93" fmla="*/ 107950 w 4802188"/>
              <a:gd name="connsiteY93" fmla="*/ 2359025 h 6858000"/>
              <a:gd name="connsiteX94" fmla="*/ 127000 w 4802188"/>
              <a:gd name="connsiteY94" fmla="*/ 2319337 h 6858000"/>
              <a:gd name="connsiteX95" fmla="*/ 142875 w 4802188"/>
              <a:gd name="connsiteY95" fmla="*/ 2278062 h 6858000"/>
              <a:gd name="connsiteX96" fmla="*/ 157163 w 4802188"/>
              <a:gd name="connsiteY96" fmla="*/ 2232025 h 6858000"/>
              <a:gd name="connsiteX97" fmla="*/ 168275 w 4802188"/>
              <a:gd name="connsiteY97" fmla="*/ 2179637 h 6858000"/>
              <a:gd name="connsiteX98" fmla="*/ 176213 w 4802188"/>
              <a:gd name="connsiteY98" fmla="*/ 2119312 h 6858000"/>
              <a:gd name="connsiteX99" fmla="*/ 179388 w 4802188"/>
              <a:gd name="connsiteY99" fmla="*/ 2051050 h 6858000"/>
              <a:gd name="connsiteX100" fmla="*/ 176213 w 4802188"/>
              <a:gd name="connsiteY100" fmla="*/ 1982787 h 6858000"/>
              <a:gd name="connsiteX101" fmla="*/ 168275 w 4802188"/>
              <a:gd name="connsiteY101" fmla="*/ 1922462 h 6858000"/>
              <a:gd name="connsiteX102" fmla="*/ 157163 w 4802188"/>
              <a:gd name="connsiteY102" fmla="*/ 1870075 h 6858000"/>
              <a:gd name="connsiteX103" fmla="*/ 142875 w 4802188"/>
              <a:gd name="connsiteY103" fmla="*/ 1824037 h 6858000"/>
              <a:gd name="connsiteX104" fmla="*/ 127000 w 4802188"/>
              <a:gd name="connsiteY104" fmla="*/ 1782762 h 6858000"/>
              <a:gd name="connsiteX105" fmla="*/ 107950 w 4802188"/>
              <a:gd name="connsiteY105" fmla="*/ 1743075 h 6858000"/>
              <a:gd name="connsiteX106" fmla="*/ 88900 w 4802188"/>
              <a:gd name="connsiteY106" fmla="*/ 1708150 h 6858000"/>
              <a:gd name="connsiteX107" fmla="*/ 69850 w 4802188"/>
              <a:gd name="connsiteY107" fmla="*/ 1671637 h 6858000"/>
              <a:gd name="connsiteX108" fmla="*/ 52388 w 4802188"/>
              <a:gd name="connsiteY108" fmla="*/ 1631950 h 6858000"/>
              <a:gd name="connsiteX109" fmla="*/ 34925 w 4802188"/>
              <a:gd name="connsiteY109" fmla="*/ 1589087 h 6858000"/>
              <a:gd name="connsiteX110" fmla="*/ 20638 w 4802188"/>
              <a:gd name="connsiteY110" fmla="*/ 1544637 h 6858000"/>
              <a:gd name="connsiteX111" fmla="*/ 11113 w 4802188"/>
              <a:gd name="connsiteY111" fmla="*/ 1492250 h 6858000"/>
              <a:gd name="connsiteX112" fmla="*/ 1588 w 4802188"/>
              <a:gd name="connsiteY112" fmla="*/ 1431925 h 6858000"/>
              <a:gd name="connsiteX113" fmla="*/ 0 w 4802188"/>
              <a:gd name="connsiteY113" fmla="*/ 1363662 h 6858000"/>
              <a:gd name="connsiteX114" fmla="*/ 1588 w 4802188"/>
              <a:gd name="connsiteY114" fmla="*/ 1295400 h 6858000"/>
              <a:gd name="connsiteX115" fmla="*/ 11113 w 4802188"/>
              <a:gd name="connsiteY115" fmla="*/ 1235075 h 6858000"/>
              <a:gd name="connsiteX116" fmla="*/ 20638 w 4802188"/>
              <a:gd name="connsiteY116" fmla="*/ 1182687 h 6858000"/>
              <a:gd name="connsiteX117" fmla="*/ 34925 w 4802188"/>
              <a:gd name="connsiteY117" fmla="*/ 1136650 h 6858000"/>
              <a:gd name="connsiteX118" fmla="*/ 52388 w 4802188"/>
              <a:gd name="connsiteY118" fmla="*/ 1095375 h 6858000"/>
              <a:gd name="connsiteX119" fmla="*/ 69850 w 4802188"/>
              <a:gd name="connsiteY119" fmla="*/ 1055687 h 6858000"/>
              <a:gd name="connsiteX120" fmla="*/ 88900 w 4802188"/>
              <a:gd name="connsiteY120" fmla="*/ 1017587 h 6858000"/>
              <a:gd name="connsiteX121" fmla="*/ 107950 w 4802188"/>
              <a:gd name="connsiteY121" fmla="*/ 981075 h 6858000"/>
              <a:gd name="connsiteX122" fmla="*/ 127000 w 4802188"/>
              <a:gd name="connsiteY122" fmla="*/ 942975 h 6858000"/>
              <a:gd name="connsiteX123" fmla="*/ 142875 w 4802188"/>
              <a:gd name="connsiteY123" fmla="*/ 901700 h 6858000"/>
              <a:gd name="connsiteX124" fmla="*/ 157163 w 4802188"/>
              <a:gd name="connsiteY124" fmla="*/ 854075 h 6858000"/>
              <a:gd name="connsiteX125" fmla="*/ 168275 w 4802188"/>
              <a:gd name="connsiteY125" fmla="*/ 801687 h 6858000"/>
              <a:gd name="connsiteX126" fmla="*/ 176213 w 4802188"/>
              <a:gd name="connsiteY126" fmla="*/ 744537 h 6858000"/>
              <a:gd name="connsiteX127" fmla="*/ 179388 w 4802188"/>
              <a:gd name="connsiteY127" fmla="*/ 673100 h 6858000"/>
              <a:gd name="connsiteX128" fmla="*/ 176213 w 4802188"/>
              <a:gd name="connsiteY128" fmla="*/ 606425 h 6858000"/>
              <a:gd name="connsiteX129" fmla="*/ 168275 w 4802188"/>
              <a:gd name="connsiteY129" fmla="*/ 546100 h 6858000"/>
              <a:gd name="connsiteX130" fmla="*/ 157163 w 4802188"/>
              <a:gd name="connsiteY130" fmla="*/ 496887 h 6858000"/>
              <a:gd name="connsiteX131" fmla="*/ 142875 w 4802188"/>
              <a:gd name="connsiteY131" fmla="*/ 450850 h 6858000"/>
              <a:gd name="connsiteX132" fmla="*/ 127000 w 4802188"/>
              <a:gd name="connsiteY132" fmla="*/ 409575 h 6858000"/>
              <a:gd name="connsiteX133" fmla="*/ 109538 w 4802188"/>
              <a:gd name="connsiteY133" fmla="*/ 369887 h 6858000"/>
              <a:gd name="connsiteX134" fmla="*/ 92075 w 4802188"/>
              <a:gd name="connsiteY134" fmla="*/ 334962 h 6858000"/>
              <a:gd name="connsiteX135" fmla="*/ 73025 w 4802188"/>
              <a:gd name="connsiteY135" fmla="*/ 296862 h 6858000"/>
              <a:gd name="connsiteX136" fmla="*/ 53975 w 4802188"/>
              <a:gd name="connsiteY136" fmla="*/ 260350 h 6858000"/>
              <a:gd name="connsiteX137" fmla="*/ 38100 w 4802188"/>
              <a:gd name="connsiteY137" fmla="*/ 217487 h 6858000"/>
              <a:gd name="connsiteX138" fmla="*/ 22225 w 4802188"/>
              <a:gd name="connsiteY138" fmla="*/ 174625 h 6858000"/>
              <a:gd name="connsiteX139" fmla="*/ 12700 w 4802188"/>
              <a:gd name="connsiteY139" fmla="*/ 122237 h 6858000"/>
              <a:gd name="connsiteX140" fmla="*/ 4763 w 4802188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802188" h="6858000">
                <a:moveTo>
                  <a:pt x="0" y="0"/>
                </a:moveTo>
                <a:lnTo>
                  <a:pt x="4802188" y="0"/>
                </a:lnTo>
                <a:lnTo>
                  <a:pt x="4802188" y="6858000"/>
                </a:lnTo>
                <a:lnTo>
                  <a:pt x="0" y="6858000"/>
                </a:lnTo>
                <a:lnTo>
                  <a:pt x="4763" y="6791325"/>
                </a:lnTo>
                <a:lnTo>
                  <a:pt x="12700" y="6735762"/>
                </a:lnTo>
                <a:lnTo>
                  <a:pt x="22225" y="6683375"/>
                </a:lnTo>
                <a:lnTo>
                  <a:pt x="38100" y="6640512"/>
                </a:lnTo>
                <a:lnTo>
                  <a:pt x="53975" y="6597650"/>
                </a:lnTo>
                <a:lnTo>
                  <a:pt x="73025" y="6561137"/>
                </a:lnTo>
                <a:lnTo>
                  <a:pt x="92075" y="6523037"/>
                </a:lnTo>
                <a:lnTo>
                  <a:pt x="109538" y="6488112"/>
                </a:lnTo>
                <a:lnTo>
                  <a:pt x="127000" y="6448425"/>
                </a:lnTo>
                <a:lnTo>
                  <a:pt x="142875" y="6407150"/>
                </a:lnTo>
                <a:lnTo>
                  <a:pt x="157163" y="6361112"/>
                </a:lnTo>
                <a:lnTo>
                  <a:pt x="168275" y="6311900"/>
                </a:lnTo>
                <a:lnTo>
                  <a:pt x="176213" y="6251575"/>
                </a:lnTo>
                <a:lnTo>
                  <a:pt x="179388" y="6183312"/>
                </a:lnTo>
                <a:lnTo>
                  <a:pt x="176213" y="6113462"/>
                </a:lnTo>
                <a:lnTo>
                  <a:pt x="168275" y="6056312"/>
                </a:lnTo>
                <a:lnTo>
                  <a:pt x="157163" y="6003925"/>
                </a:lnTo>
                <a:lnTo>
                  <a:pt x="142875" y="5956300"/>
                </a:lnTo>
                <a:lnTo>
                  <a:pt x="127000" y="5915025"/>
                </a:lnTo>
                <a:lnTo>
                  <a:pt x="107950" y="5876925"/>
                </a:lnTo>
                <a:lnTo>
                  <a:pt x="88900" y="5840412"/>
                </a:lnTo>
                <a:lnTo>
                  <a:pt x="69850" y="5802312"/>
                </a:lnTo>
                <a:lnTo>
                  <a:pt x="52388" y="5762625"/>
                </a:lnTo>
                <a:lnTo>
                  <a:pt x="34925" y="5721350"/>
                </a:lnTo>
                <a:lnTo>
                  <a:pt x="20638" y="5675312"/>
                </a:lnTo>
                <a:lnTo>
                  <a:pt x="11113" y="5622925"/>
                </a:lnTo>
                <a:lnTo>
                  <a:pt x="1588" y="5562600"/>
                </a:lnTo>
                <a:lnTo>
                  <a:pt x="0" y="5494337"/>
                </a:lnTo>
                <a:lnTo>
                  <a:pt x="1588" y="5426075"/>
                </a:lnTo>
                <a:lnTo>
                  <a:pt x="11113" y="5365750"/>
                </a:lnTo>
                <a:lnTo>
                  <a:pt x="20638" y="5313362"/>
                </a:lnTo>
                <a:lnTo>
                  <a:pt x="34925" y="5268912"/>
                </a:lnTo>
                <a:lnTo>
                  <a:pt x="52388" y="5226050"/>
                </a:lnTo>
                <a:lnTo>
                  <a:pt x="69850" y="5186362"/>
                </a:lnTo>
                <a:lnTo>
                  <a:pt x="88900" y="5149850"/>
                </a:lnTo>
                <a:lnTo>
                  <a:pt x="107950" y="5114925"/>
                </a:lnTo>
                <a:lnTo>
                  <a:pt x="127000" y="5075237"/>
                </a:lnTo>
                <a:lnTo>
                  <a:pt x="142875" y="5033962"/>
                </a:lnTo>
                <a:lnTo>
                  <a:pt x="157163" y="4987925"/>
                </a:lnTo>
                <a:lnTo>
                  <a:pt x="168275" y="4935537"/>
                </a:lnTo>
                <a:lnTo>
                  <a:pt x="176213" y="4875212"/>
                </a:lnTo>
                <a:lnTo>
                  <a:pt x="179388" y="4806950"/>
                </a:lnTo>
                <a:lnTo>
                  <a:pt x="176213" y="4738687"/>
                </a:lnTo>
                <a:lnTo>
                  <a:pt x="168275" y="4678362"/>
                </a:lnTo>
                <a:lnTo>
                  <a:pt x="157163" y="4625975"/>
                </a:lnTo>
                <a:lnTo>
                  <a:pt x="142875" y="4579937"/>
                </a:lnTo>
                <a:lnTo>
                  <a:pt x="127000" y="4537075"/>
                </a:lnTo>
                <a:lnTo>
                  <a:pt x="107950" y="4498975"/>
                </a:lnTo>
                <a:lnTo>
                  <a:pt x="69850" y="4424362"/>
                </a:lnTo>
                <a:lnTo>
                  <a:pt x="52388" y="4386262"/>
                </a:lnTo>
                <a:lnTo>
                  <a:pt x="34925" y="4343400"/>
                </a:lnTo>
                <a:lnTo>
                  <a:pt x="20638" y="4297362"/>
                </a:lnTo>
                <a:lnTo>
                  <a:pt x="11113" y="4244975"/>
                </a:lnTo>
                <a:lnTo>
                  <a:pt x="1588" y="4186237"/>
                </a:lnTo>
                <a:lnTo>
                  <a:pt x="0" y="4116387"/>
                </a:lnTo>
                <a:lnTo>
                  <a:pt x="1588" y="4048125"/>
                </a:lnTo>
                <a:lnTo>
                  <a:pt x="11113" y="3987800"/>
                </a:lnTo>
                <a:lnTo>
                  <a:pt x="20638" y="3935412"/>
                </a:lnTo>
                <a:lnTo>
                  <a:pt x="34925" y="3890962"/>
                </a:lnTo>
                <a:lnTo>
                  <a:pt x="52388" y="3848100"/>
                </a:lnTo>
                <a:lnTo>
                  <a:pt x="69850" y="3811587"/>
                </a:lnTo>
                <a:lnTo>
                  <a:pt x="107950" y="3736975"/>
                </a:lnTo>
                <a:lnTo>
                  <a:pt x="127000" y="3697287"/>
                </a:lnTo>
                <a:lnTo>
                  <a:pt x="142875" y="3656012"/>
                </a:lnTo>
                <a:lnTo>
                  <a:pt x="157163" y="3609975"/>
                </a:lnTo>
                <a:lnTo>
                  <a:pt x="168275" y="3557587"/>
                </a:lnTo>
                <a:lnTo>
                  <a:pt x="176213" y="3497262"/>
                </a:lnTo>
                <a:lnTo>
                  <a:pt x="179388" y="3427412"/>
                </a:lnTo>
                <a:lnTo>
                  <a:pt x="176213" y="3360737"/>
                </a:lnTo>
                <a:lnTo>
                  <a:pt x="168275" y="3300412"/>
                </a:lnTo>
                <a:lnTo>
                  <a:pt x="157163" y="3248025"/>
                </a:lnTo>
                <a:lnTo>
                  <a:pt x="142875" y="3201987"/>
                </a:lnTo>
                <a:lnTo>
                  <a:pt x="127000" y="3160712"/>
                </a:lnTo>
                <a:lnTo>
                  <a:pt x="107950" y="3121025"/>
                </a:lnTo>
                <a:lnTo>
                  <a:pt x="88900" y="3084512"/>
                </a:lnTo>
                <a:lnTo>
                  <a:pt x="69850" y="3046412"/>
                </a:lnTo>
                <a:lnTo>
                  <a:pt x="52388" y="3009900"/>
                </a:lnTo>
                <a:lnTo>
                  <a:pt x="34925" y="2967037"/>
                </a:lnTo>
                <a:lnTo>
                  <a:pt x="20638" y="2922587"/>
                </a:lnTo>
                <a:lnTo>
                  <a:pt x="11113" y="2868612"/>
                </a:lnTo>
                <a:lnTo>
                  <a:pt x="1588" y="2809875"/>
                </a:lnTo>
                <a:lnTo>
                  <a:pt x="0" y="2741612"/>
                </a:lnTo>
                <a:lnTo>
                  <a:pt x="1588" y="2671762"/>
                </a:lnTo>
                <a:lnTo>
                  <a:pt x="11113" y="2613025"/>
                </a:lnTo>
                <a:lnTo>
                  <a:pt x="20638" y="2560637"/>
                </a:lnTo>
                <a:lnTo>
                  <a:pt x="34925" y="2513012"/>
                </a:lnTo>
                <a:lnTo>
                  <a:pt x="52388" y="2471737"/>
                </a:lnTo>
                <a:lnTo>
                  <a:pt x="69850" y="2433637"/>
                </a:lnTo>
                <a:lnTo>
                  <a:pt x="88900" y="2395537"/>
                </a:lnTo>
                <a:lnTo>
                  <a:pt x="107950" y="2359025"/>
                </a:lnTo>
                <a:lnTo>
                  <a:pt x="127000" y="2319337"/>
                </a:lnTo>
                <a:lnTo>
                  <a:pt x="142875" y="2278062"/>
                </a:lnTo>
                <a:lnTo>
                  <a:pt x="157163" y="2232025"/>
                </a:lnTo>
                <a:lnTo>
                  <a:pt x="168275" y="2179637"/>
                </a:lnTo>
                <a:lnTo>
                  <a:pt x="176213" y="2119312"/>
                </a:lnTo>
                <a:lnTo>
                  <a:pt x="179388" y="2051050"/>
                </a:lnTo>
                <a:lnTo>
                  <a:pt x="176213" y="1982787"/>
                </a:lnTo>
                <a:lnTo>
                  <a:pt x="168275" y="1922462"/>
                </a:lnTo>
                <a:lnTo>
                  <a:pt x="157163" y="1870075"/>
                </a:lnTo>
                <a:lnTo>
                  <a:pt x="142875" y="1824037"/>
                </a:lnTo>
                <a:lnTo>
                  <a:pt x="127000" y="1782762"/>
                </a:lnTo>
                <a:lnTo>
                  <a:pt x="107950" y="1743075"/>
                </a:lnTo>
                <a:lnTo>
                  <a:pt x="88900" y="1708150"/>
                </a:lnTo>
                <a:lnTo>
                  <a:pt x="69850" y="1671637"/>
                </a:lnTo>
                <a:lnTo>
                  <a:pt x="52388" y="1631950"/>
                </a:lnTo>
                <a:lnTo>
                  <a:pt x="34925" y="1589087"/>
                </a:lnTo>
                <a:lnTo>
                  <a:pt x="20638" y="1544637"/>
                </a:lnTo>
                <a:lnTo>
                  <a:pt x="11113" y="1492250"/>
                </a:lnTo>
                <a:lnTo>
                  <a:pt x="1588" y="1431925"/>
                </a:lnTo>
                <a:lnTo>
                  <a:pt x="0" y="1363662"/>
                </a:lnTo>
                <a:lnTo>
                  <a:pt x="1588" y="1295400"/>
                </a:lnTo>
                <a:lnTo>
                  <a:pt x="11113" y="1235075"/>
                </a:lnTo>
                <a:lnTo>
                  <a:pt x="20638" y="1182687"/>
                </a:lnTo>
                <a:lnTo>
                  <a:pt x="34925" y="1136650"/>
                </a:lnTo>
                <a:lnTo>
                  <a:pt x="52388" y="1095375"/>
                </a:lnTo>
                <a:lnTo>
                  <a:pt x="69850" y="1055687"/>
                </a:lnTo>
                <a:lnTo>
                  <a:pt x="88900" y="1017587"/>
                </a:lnTo>
                <a:lnTo>
                  <a:pt x="107950" y="981075"/>
                </a:lnTo>
                <a:lnTo>
                  <a:pt x="127000" y="942975"/>
                </a:lnTo>
                <a:lnTo>
                  <a:pt x="142875" y="901700"/>
                </a:lnTo>
                <a:lnTo>
                  <a:pt x="157163" y="854075"/>
                </a:lnTo>
                <a:lnTo>
                  <a:pt x="168275" y="801687"/>
                </a:lnTo>
                <a:lnTo>
                  <a:pt x="176213" y="744537"/>
                </a:lnTo>
                <a:lnTo>
                  <a:pt x="179388" y="673100"/>
                </a:lnTo>
                <a:lnTo>
                  <a:pt x="176213" y="606425"/>
                </a:lnTo>
                <a:lnTo>
                  <a:pt x="168275" y="546100"/>
                </a:lnTo>
                <a:lnTo>
                  <a:pt x="157163" y="496887"/>
                </a:lnTo>
                <a:lnTo>
                  <a:pt x="142875" y="450850"/>
                </a:lnTo>
                <a:lnTo>
                  <a:pt x="127000" y="409575"/>
                </a:lnTo>
                <a:lnTo>
                  <a:pt x="109538" y="369887"/>
                </a:lnTo>
                <a:lnTo>
                  <a:pt x="92075" y="334962"/>
                </a:lnTo>
                <a:lnTo>
                  <a:pt x="73025" y="296862"/>
                </a:lnTo>
                <a:lnTo>
                  <a:pt x="53975" y="260350"/>
                </a:lnTo>
                <a:lnTo>
                  <a:pt x="38100" y="217487"/>
                </a:lnTo>
                <a:lnTo>
                  <a:pt x="22225" y="174625"/>
                </a:lnTo>
                <a:lnTo>
                  <a:pt x="12700" y="122237"/>
                </a:lnTo>
                <a:lnTo>
                  <a:pt x="4763" y="66675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wrap="square" rtlCol="0" anchor="ctr">
            <a:noAutofit/>
          </a:bodyPr>
          <a:lstStyle/>
          <a:p>
            <a:pPr algn="ctr" defTabSz="45720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740D8E28-91B5-42B0-9D6C-B777D8AD90C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713579" cy="6858000"/>
          </a:xfrm>
          <a:custGeom>
            <a:avLst/>
            <a:gdLst>
              <a:gd name="connsiteX0" fmla="*/ 0 w 7713579"/>
              <a:gd name="connsiteY0" fmla="*/ 0 h 6858000"/>
              <a:gd name="connsiteX1" fmla="*/ 7534191 w 7713579"/>
              <a:gd name="connsiteY1" fmla="*/ 0 h 6858000"/>
              <a:gd name="connsiteX2" fmla="*/ 7538954 w 7713579"/>
              <a:gd name="connsiteY2" fmla="*/ 66675 h 6858000"/>
              <a:gd name="connsiteX3" fmla="*/ 7546891 w 7713579"/>
              <a:gd name="connsiteY3" fmla="*/ 122237 h 6858000"/>
              <a:gd name="connsiteX4" fmla="*/ 7556416 w 7713579"/>
              <a:gd name="connsiteY4" fmla="*/ 174625 h 6858000"/>
              <a:gd name="connsiteX5" fmla="*/ 7572291 w 7713579"/>
              <a:gd name="connsiteY5" fmla="*/ 217487 h 6858000"/>
              <a:gd name="connsiteX6" fmla="*/ 7588166 w 7713579"/>
              <a:gd name="connsiteY6" fmla="*/ 260350 h 6858000"/>
              <a:gd name="connsiteX7" fmla="*/ 7607216 w 7713579"/>
              <a:gd name="connsiteY7" fmla="*/ 296862 h 6858000"/>
              <a:gd name="connsiteX8" fmla="*/ 7626266 w 7713579"/>
              <a:gd name="connsiteY8" fmla="*/ 334962 h 6858000"/>
              <a:gd name="connsiteX9" fmla="*/ 7643729 w 7713579"/>
              <a:gd name="connsiteY9" fmla="*/ 369887 h 6858000"/>
              <a:gd name="connsiteX10" fmla="*/ 7661191 w 7713579"/>
              <a:gd name="connsiteY10" fmla="*/ 409575 h 6858000"/>
              <a:gd name="connsiteX11" fmla="*/ 7677066 w 7713579"/>
              <a:gd name="connsiteY11" fmla="*/ 450850 h 6858000"/>
              <a:gd name="connsiteX12" fmla="*/ 7691354 w 7713579"/>
              <a:gd name="connsiteY12" fmla="*/ 496887 h 6858000"/>
              <a:gd name="connsiteX13" fmla="*/ 7702466 w 7713579"/>
              <a:gd name="connsiteY13" fmla="*/ 546100 h 6858000"/>
              <a:gd name="connsiteX14" fmla="*/ 7710404 w 7713579"/>
              <a:gd name="connsiteY14" fmla="*/ 606425 h 6858000"/>
              <a:gd name="connsiteX15" fmla="*/ 7713579 w 7713579"/>
              <a:gd name="connsiteY15" fmla="*/ 673100 h 6858000"/>
              <a:gd name="connsiteX16" fmla="*/ 7710404 w 7713579"/>
              <a:gd name="connsiteY16" fmla="*/ 744537 h 6858000"/>
              <a:gd name="connsiteX17" fmla="*/ 7702466 w 7713579"/>
              <a:gd name="connsiteY17" fmla="*/ 801687 h 6858000"/>
              <a:gd name="connsiteX18" fmla="*/ 7691354 w 7713579"/>
              <a:gd name="connsiteY18" fmla="*/ 854075 h 6858000"/>
              <a:gd name="connsiteX19" fmla="*/ 7677066 w 7713579"/>
              <a:gd name="connsiteY19" fmla="*/ 901700 h 6858000"/>
              <a:gd name="connsiteX20" fmla="*/ 7661191 w 7713579"/>
              <a:gd name="connsiteY20" fmla="*/ 942975 h 6858000"/>
              <a:gd name="connsiteX21" fmla="*/ 7642141 w 7713579"/>
              <a:gd name="connsiteY21" fmla="*/ 981075 h 6858000"/>
              <a:gd name="connsiteX22" fmla="*/ 7623091 w 7713579"/>
              <a:gd name="connsiteY22" fmla="*/ 1017587 h 6858000"/>
              <a:gd name="connsiteX23" fmla="*/ 7604041 w 7713579"/>
              <a:gd name="connsiteY23" fmla="*/ 1055687 h 6858000"/>
              <a:gd name="connsiteX24" fmla="*/ 7586579 w 7713579"/>
              <a:gd name="connsiteY24" fmla="*/ 1095375 h 6858000"/>
              <a:gd name="connsiteX25" fmla="*/ 7569116 w 7713579"/>
              <a:gd name="connsiteY25" fmla="*/ 1136650 h 6858000"/>
              <a:gd name="connsiteX26" fmla="*/ 7554829 w 7713579"/>
              <a:gd name="connsiteY26" fmla="*/ 1182687 h 6858000"/>
              <a:gd name="connsiteX27" fmla="*/ 7545304 w 7713579"/>
              <a:gd name="connsiteY27" fmla="*/ 1235075 h 6858000"/>
              <a:gd name="connsiteX28" fmla="*/ 7535779 w 7713579"/>
              <a:gd name="connsiteY28" fmla="*/ 1295400 h 6858000"/>
              <a:gd name="connsiteX29" fmla="*/ 7534191 w 7713579"/>
              <a:gd name="connsiteY29" fmla="*/ 1363662 h 6858000"/>
              <a:gd name="connsiteX30" fmla="*/ 7535779 w 7713579"/>
              <a:gd name="connsiteY30" fmla="*/ 1431925 h 6858000"/>
              <a:gd name="connsiteX31" fmla="*/ 7545304 w 7713579"/>
              <a:gd name="connsiteY31" fmla="*/ 1492250 h 6858000"/>
              <a:gd name="connsiteX32" fmla="*/ 7554829 w 7713579"/>
              <a:gd name="connsiteY32" fmla="*/ 1544637 h 6858000"/>
              <a:gd name="connsiteX33" fmla="*/ 7569116 w 7713579"/>
              <a:gd name="connsiteY33" fmla="*/ 1589087 h 6858000"/>
              <a:gd name="connsiteX34" fmla="*/ 7586579 w 7713579"/>
              <a:gd name="connsiteY34" fmla="*/ 1631950 h 6858000"/>
              <a:gd name="connsiteX35" fmla="*/ 7604041 w 7713579"/>
              <a:gd name="connsiteY35" fmla="*/ 1671637 h 6858000"/>
              <a:gd name="connsiteX36" fmla="*/ 7623091 w 7713579"/>
              <a:gd name="connsiteY36" fmla="*/ 1708150 h 6858000"/>
              <a:gd name="connsiteX37" fmla="*/ 7642141 w 7713579"/>
              <a:gd name="connsiteY37" fmla="*/ 1743075 h 6858000"/>
              <a:gd name="connsiteX38" fmla="*/ 7661191 w 7713579"/>
              <a:gd name="connsiteY38" fmla="*/ 1782762 h 6858000"/>
              <a:gd name="connsiteX39" fmla="*/ 7677066 w 7713579"/>
              <a:gd name="connsiteY39" fmla="*/ 1824037 h 6858000"/>
              <a:gd name="connsiteX40" fmla="*/ 7691354 w 7713579"/>
              <a:gd name="connsiteY40" fmla="*/ 1870075 h 6858000"/>
              <a:gd name="connsiteX41" fmla="*/ 7702466 w 7713579"/>
              <a:gd name="connsiteY41" fmla="*/ 1922462 h 6858000"/>
              <a:gd name="connsiteX42" fmla="*/ 7710404 w 7713579"/>
              <a:gd name="connsiteY42" fmla="*/ 1982787 h 6858000"/>
              <a:gd name="connsiteX43" fmla="*/ 7713579 w 7713579"/>
              <a:gd name="connsiteY43" fmla="*/ 2051050 h 6858000"/>
              <a:gd name="connsiteX44" fmla="*/ 7710404 w 7713579"/>
              <a:gd name="connsiteY44" fmla="*/ 2119312 h 6858000"/>
              <a:gd name="connsiteX45" fmla="*/ 7702466 w 7713579"/>
              <a:gd name="connsiteY45" fmla="*/ 2179637 h 6858000"/>
              <a:gd name="connsiteX46" fmla="*/ 7691354 w 7713579"/>
              <a:gd name="connsiteY46" fmla="*/ 2232025 h 6858000"/>
              <a:gd name="connsiteX47" fmla="*/ 7677066 w 7713579"/>
              <a:gd name="connsiteY47" fmla="*/ 2278062 h 6858000"/>
              <a:gd name="connsiteX48" fmla="*/ 7661191 w 7713579"/>
              <a:gd name="connsiteY48" fmla="*/ 2319337 h 6858000"/>
              <a:gd name="connsiteX49" fmla="*/ 7642141 w 7713579"/>
              <a:gd name="connsiteY49" fmla="*/ 2359025 h 6858000"/>
              <a:gd name="connsiteX50" fmla="*/ 7623091 w 7713579"/>
              <a:gd name="connsiteY50" fmla="*/ 2395537 h 6858000"/>
              <a:gd name="connsiteX51" fmla="*/ 7604041 w 7713579"/>
              <a:gd name="connsiteY51" fmla="*/ 2433637 h 6858000"/>
              <a:gd name="connsiteX52" fmla="*/ 7586579 w 7713579"/>
              <a:gd name="connsiteY52" fmla="*/ 2471737 h 6858000"/>
              <a:gd name="connsiteX53" fmla="*/ 7569116 w 7713579"/>
              <a:gd name="connsiteY53" fmla="*/ 2513012 h 6858000"/>
              <a:gd name="connsiteX54" fmla="*/ 7554829 w 7713579"/>
              <a:gd name="connsiteY54" fmla="*/ 2560637 h 6858000"/>
              <a:gd name="connsiteX55" fmla="*/ 7545304 w 7713579"/>
              <a:gd name="connsiteY55" fmla="*/ 2613025 h 6858000"/>
              <a:gd name="connsiteX56" fmla="*/ 7535779 w 7713579"/>
              <a:gd name="connsiteY56" fmla="*/ 2671762 h 6858000"/>
              <a:gd name="connsiteX57" fmla="*/ 7534191 w 7713579"/>
              <a:gd name="connsiteY57" fmla="*/ 2741612 h 6858000"/>
              <a:gd name="connsiteX58" fmla="*/ 7535779 w 7713579"/>
              <a:gd name="connsiteY58" fmla="*/ 2809875 h 6858000"/>
              <a:gd name="connsiteX59" fmla="*/ 7545304 w 7713579"/>
              <a:gd name="connsiteY59" fmla="*/ 2868612 h 6858000"/>
              <a:gd name="connsiteX60" fmla="*/ 7554829 w 7713579"/>
              <a:gd name="connsiteY60" fmla="*/ 2922587 h 6858000"/>
              <a:gd name="connsiteX61" fmla="*/ 7569116 w 7713579"/>
              <a:gd name="connsiteY61" fmla="*/ 2967037 h 6858000"/>
              <a:gd name="connsiteX62" fmla="*/ 7586579 w 7713579"/>
              <a:gd name="connsiteY62" fmla="*/ 3009900 h 6858000"/>
              <a:gd name="connsiteX63" fmla="*/ 7604041 w 7713579"/>
              <a:gd name="connsiteY63" fmla="*/ 3046412 h 6858000"/>
              <a:gd name="connsiteX64" fmla="*/ 7623091 w 7713579"/>
              <a:gd name="connsiteY64" fmla="*/ 3084512 h 6858000"/>
              <a:gd name="connsiteX65" fmla="*/ 7642141 w 7713579"/>
              <a:gd name="connsiteY65" fmla="*/ 3121025 h 6858000"/>
              <a:gd name="connsiteX66" fmla="*/ 7661191 w 7713579"/>
              <a:gd name="connsiteY66" fmla="*/ 3160712 h 6858000"/>
              <a:gd name="connsiteX67" fmla="*/ 7677066 w 7713579"/>
              <a:gd name="connsiteY67" fmla="*/ 3201987 h 6858000"/>
              <a:gd name="connsiteX68" fmla="*/ 7691354 w 7713579"/>
              <a:gd name="connsiteY68" fmla="*/ 3248025 h 6858000"/>
              <a:gd name="connsiteX69" fmla="*/ 7702466 w 7713579"/>
              <a:gd name="connsiteY69" fmla="*/ 3300412 h 6858000"/>
              <a:gd name="connsiteX70" fmla="*/ 7710404 w 7713579"/>
              <a:gd name="connsiteY70" fmla="*/ 3360737 h 6858000"/>
              <a:gd name="connsiteX71" fmla="*/ 7713579 w 7713579"/>
              <a:gd name="connsiteY71" fmla="*/ 3427412 h 6858000"/>
              <a:gd name="connsiteX72" fmla="*/ 7710404 w 7713579"/>
              <a:gd name="connsiteY72" fmla="*/ 3497262 h 6858000"/>
              <a:gd name="connsiteX73" fmla="*/ 7702466 w 7713579"/>
              <a:gd name="connsiteY73" fmla="*/ 3557587 h 6858000"/>
              <a:gd name="connsiteX74" fmla="*/ 7691354 w 7713579"/>
              <a:gd name="connsiteY74" fmla="*/ 3609975 h 6858000"/>
              <a:gd name="connsiteX75" fmla="*/ 7677066 w 7713579"/>
              <a:gd name="connsiteY75" fmla="*/ 3656012 h 6858000"/>
              <a:gd name="connsiteX76" fmla="*/ 7661191 w 7713579"/>
              <a:gd name="connsiteY76" fmla="*/ 3697287 h 6858000"/>
              <a:gd name="connsiteX77" fmla="*/ 7642141 w 7713579"/>
              <a:gd name="connsiteY77" fmla="*/ 3736975 h 6858000"/>
              <a:gd name="connsiteX78" fmla="*/ 7604041 w 7713579"/>
              <a:gd name="connsiteY78" fmla="*/ 3811587 h 6858000"/>
              <a:gd name="connsiteX79" fmla="*/ 7586579 w 7713579"/>
              <a:gd name="connsiteY79" fmla="*/ 3848100 h 6858000"/>
              <a:gd name="connsiteX80" fmla="*/ 7569116 w 7713579"/>
              <a:gd name="connsiteY80" fmla="*/ 3890962 h 6858000"/>
              <a:gd name="connsiteX81" fmla="*/ 7554829 w 7713579"/>
              <a:gd name="connsiteY81" fmla="*/ 3935412 h 6858000"/>
              <a:gd name="connsiteX82" fmla="*/ 7545304 w 7713579"/>
              <a:gd name="connsiteY82" fmla="*/ 3987800 h 6858000"/>
              <a:gd name="connsiteX83" fmla="*/ 7535779 w 7713579"/>
              <a:gd name="connsiteY83" fmla="*/ 4048125 h 6858000"/>
              <a:gd name="connsiteX84" fmla="*/ 7534191 w 7713579"/>
              <a:gd name="connsiteY84" fmla="*/ 4116387 h 6858000"/>
              <a:gd name="connsiteX85" fmla="*/ 7535779 w 7713579"/>
              <a:gd name="connsiteY85" fmla="*/ 4186237 h 6858000"/>
              <a:gd name="connsiteX86" fmla="*/ 7545304 w 7713579"/>
              <a:gd name="connsiteY86" fmla="*/ 4244975 h 6858000"/>
              <a:gd name="connsiteX87" fmla="*/ 7554829 w 7713579"/>
              <a:gd name="connsiteY87" fmla="*/ 4297362 h 6858000"/>
              <a:gd name="connsiteX88" fmla="*/ 7569116 w 7713579"/>
              <a:gd name="connsiteY88" fmla="*/ 4343400 h 6858000"/>
              <a:gd name="connsiteX89" fmla="*/ 7586579 w 7713579"/>
              <a:gd name="connsiteY89" fmla="*/ 4386262 h 6858000"/>
              <a:gd name="connsiteX90" fmla="*/ 7604041 w 7713579"/>
              <a:gd name="connsiteY90" fmla="*/ 4424362 h 6858000"/>
              <a:gd name="connsiteX91" fmla="*/ 7642141 w 7713579"/>
              <a:gd name="connsiteY91" fmla="*/ 4498975 h 6858000"/>
              <a:gd name="connsiteX92" fmla="*/ 7661191 w 7713579"/>
              <a:gd name="connsiteY92" fmla="*/ 4537075 h 6858000"/>
              <a:gd name="connsiteX93" fmla="*/ 7677066 w 7713579"/>
              <a:gd name="connsiteY93" fmla="*/ 4579937 h 6858000"/>
              <a:gd name="connsiteX94" fmla="*/ 7691354 w 7713579"/>
              <a:gd name="connsiteY94" fmla="*/ 4625975 h 6858000"/>
              <a:gd name="connsiteX95" fmla="*/ 7702466 w 7713579"/>
              <a:gd name="connsiteY95" fmla="*/ 4678362 h 6858000"/>
              <a:gd name="connsiteX96" fmla="*/ 7710404 w 7713579"/>
              <a:gd name="connsiteY96" fmla="*/ 4738687 h 6858000"/>
              <a:gd name="connsiteX97" fmla="*/ 7713579 w 7713579"/>
              <a:gd name="connsiteY97" fmla="*/ 4806950 h 6858000"/>
              <a:gd name="connsiteX98" fmla="*/ 7710404 w 7713579"/>
              <a:gd name="connsiteY98" fmla="*/ 4875212 h 6858000"/>
              <a:gd name="connsiteX99" fmla="*/ 7702466 w 7713579"/>
              <a:gd name="connsiteY99" fmla="*/ 4935537 h 6858000"/>
              <a:gd name="connsiteX100" fmla="*/ 7691354 w 7713579"/>
              <a:gd name="connsiteY100" fmla="*/ 4987925 h 6858000"/>
              <a:gd name="connsiteX101" fmla="*/ 7677066 w 7713579"/>
              <a:gd name="connsiteY101" fmla="*/ 5033962 h 6858000"/>
              <a:gd name="connsiteX102" fmla="*/ 7661191 w 7713579"/>
              <a:gd name="connsiteY102" fmla="*/ 5075237 h 6858000"/>
              <a:gd name="connsiteX103" fmla="*/ 7642141 w 7713579"/>
              <a:gd name="connsiteY103" fmla="*/ 5114925 h 6858000"/>
              <a:gd name="connsiteX104" fmla="*/ 7623091 w 7713579"/>
              <a:gd name="connsiteY104" fmla="*/ 5149850 h 6858000"/>
              <a:gd name="connsiteX105" fmla="*/ 7604041 w 7713579"/>
              <a:gd name="connsiteY105" fmla="*/ 5186362 h 6858000"/>
              <a:gd name="connsiteX106" fmla="*/ 7586579 w 7713579"/>
              <a:gd name="connsiteY106" fmla="*/ 5226050 h 6858000"/>
              <a:gd name="connsiteX107" fmla="*/ 7569116 w 7713579"/>
              <a:gd name="connsiteY107" fmla="*/ 5268912 h 6858000"/>
              <a:gd name="connsiteX108" fmla="*/ 7554829 w 7713579"/>
              <a:gd name="connsiteY108" fmla="*/ 5313362 h 6858000"/>
              <a:gd name="connsiteX109" fmla="*/ 7545304 w 7713579"/>
              <a:gd name="connsiteY109" fmla="*/ 5365750 h 6858000"/>
              <a:gd name="connsiteX110" fmla="*/ 7535779 w 7713579"/>
              <a:gd name="connsiteY110" fmla="*/ 5426075 h 6858000"/>
              <a:gd name="connsiteX111" fmla="*/ 7534191 w 7713579"/>
              <a:gd name="connsiteY111" fmla="*/ 5494337 h 6858000"/>
              <a:gd name="connsiteX112" fmla="*/ 7535779 w 7713579"/>
              <a:gd name="connsiteY112" fmla="*/ 5562600 h 6858000"/>
              <a:gd name="connsiteX113" fmla="*/ 7545304 w 7713579"/>
              <a:gd name="connsiteY113" fmla="*/ 5622925 h 6858000"/>
              <a:gd name="connsiteX114" fmla="*/ 7554829 w 7713579"/>
              <a:gd name="connsiteY114" fmla="*/ 5675312 h 6858000"/>
              <a:gd name="connsiteX115" fmla="*/ 7569116 w 7713579"/>
              <a:gd name="connsiteY115" fmla="*/ 5721350 h 6858000"/>
              <a:gd name="connsiteX116" fmla="*/ 7586579 w 7713579"/>
              <a:gd name="connsiteY116" fmla="*/ 5762625 h 6858000"/>
              <a:gd name="connsiteX117" fmla="*/ 7604041 w 7713579"/>
              <a:gd name="connsiteY117" fmla="*/ 5802312 h 6858000"/>
              <a:gd name="connsiteX118" fmla="*/ 7623091 w 7713579"/>
              <a:gd name="connsiteY118" fmla="*/ 5840412 h 6858000"/>
              <a:gd name="connsiteX119" fmla="*/ 7642141 w 7713579"/>
              <a:gd name="connsiteY119" fmla="*/ 5876925 h 6858000"/>
              <a:gd name="connsiteX120" fmla="*/ 7661191 w 7713579"/>
              <a:gd name="connsiteY120" fmla="*/ 5915025 h 6858000"/>
              <a:gd name="connsiteX121" fmla="*/ 7677066 w 7713579"/>
              <a:gd name="connsiteY121" fmla="*/ 5956300 h 6858000"/>
              <a:gd name="connsiteX122" fmla="*/ 7691354 w 7713579"/>
              <a:gd name="connsiteY122" fmla="*/ 6003925 h 6858000"/>
              <a:gd name="connsiteX123" fmla="*/ 7702466 w 7713579"/>
              <a:gd name="connsiteY123" fmla="*/ 6056312 h 6858000"/>
              <a:gd name="connsiteX124" fmla="*/ 7710404 w 7713579"/>
              <a:gd name="connsiteY124" fmla="*/ 6113462 h 6858000"/>
              <a:gd name="connsiteX125" fmla="*/ 7713579 w 7713579"/>
              <a:gd name="connsiteY125" fmla="*/ 6183312 h 6858000"/>
              <a:gd name="connsiteX126" fmla="*/ 7710404 w 7713579"/>
              <a:gd name="connsiteY126" fmla="*/ 6251575 h 6858000"/>
              <a:gd name="connsiteX127" fmla="*/ 7702466 w 7713579"/>
              <a:gd name="connsiteY127" fmla="*/ 6311900 h 6858000"/>
              <a:gd name="connsiteX128" fmla="*/ 7691354 w 7713579"/>
              <a:gd name="connsiteY128" fmla="*/ 6361112 h 6858000"/>
              <a:gd name="connsiteX129" fmla="*/ 7677066 w 7713579"/>
              <a:gd name="connsiteY129" fmla="*/ 6407150 h 6858000"/>
              <a:gd name="connsiteX130" fmla="*/ 7661191 w 7713579"/>
              <a:gd name="connsiteY130" fmla="*/ 6448425 h 6858000"/>
              <a:gd name="connsiteX131" fmla="*/ 7643729 w 7713579"/>
              <a:gd name="connsiteY131" fmla="*/ 6488112 h 6858000"/>
              <a:gd name="connsiteX132" fmla="*/ 7626266 w 7713579"/>
              <a:gd name="connsiteY132" fmla="*/ 6523037 h 6858000"/>
              <a:gd name="connsiteX133" fmla="*/ 7607216 w 7713579"/>
              <a:gd name="connsiteY133" fmla="*/ 6561137 h 6858000"/>
              <a:gd name="connsiteX134" fmla="*/ 7588166 w 7713579"/>
              <a:gd name="connsiteY134" fmla="*/ 6597650 h 6858000"/>
              <a:gd name="connsiteX135" fmla="*/ 7572291 w 7713579"/>
              <a:gd name="connsiteY135" fmla="*/ 6640512 h 6858000"/>
              <a:gd name="connsiteX136" fmla="*/ 7556416 w 7713579"/>
              <a:gd name="connsiteY136" fmla="*/ 6683375 h 6858000"/>
              <a:gd name="connsiteX137" fmla="*/ 7546891 w 7713579"/>
              <a:gd name="connsiteY137" fmla="*/ 6735762 h 6858000"/>
              <a:gd name="connsiteX138" fmla="*/ 7538954 w 7713579"/>
              <a:gd name="connsiteY138" fmla="*/ 6791325 h 6858000"/>
              <a:gd name="connsiteX139" fmla="*/ 7534191 w 7713579"/>
              <a:gd name="connsiteY139" fmla="*/ 6858000 h 6858000"/>
              <a:gd name="connsiteX140" fmla="*/ 0 w 7713579"/>
              <a:gd name="connsiteY140" fmla="*/ 6858000 h 6858000"/>
              <a:gd name="connsiteX141" fmla="*/ 0 w 7713579"/>
              <a:gd name="connsiteY14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7713579" h="6858000">
                <a:moveTo>
                  <a:pt x="0" y="0"/>
                </a:moveTo>
                <a:lnTo>
                  <a:pt x="7534191" y="0"/>
                </a:lnTo>
                <a:lnTo>
                  <a:pt x="7538954" y="66675"/>
                </a:lnTo>
                <a:lnTo>
                  <a:pt x="7546891" y="122237"/>
                </a:lnTo>
                <a:lnTo>
                  <a:pt x="7556416" y="174625"/>
                </a:lnTo>
                <a:lnTo>
                  <a:pt x="7572291" y="217487"/>
                </a:lnTo>
                <a:lnTo>
                  <a:pt x="7588166" y="260350"/>
                </a:lnTo>
                <a:lnTo>
                  <a:pt x="7607216" y="296862"/>
                </a:lnTo>
                <a:lnTo>
                  <a:pt x="7626266" y="334962"/>
                </a:lnTo>
                <a:lnTo>
                  <a:pt x="7643729" y="369887"/>
                </a:lnTo>
                <a:lnTo>
                  <a:pt x="7661191" y="409575"/>
                </a:lnTo>
                <a:lnTo>
                  <a:pt x="7677066" y="450850"/>
                </a:lnTo>
                <a:lnTo>
                  <a:pt x="7691354" y="496887"/>
                </a:lnTo>
                <a:lnTo>
                  <a:pt x="7702466" y="546100"/>
                </a:lnTo>
                <a:lnTo>
                  <a:pt x="7710404" y="606425"/>
                </a:lnTo>
                <a:lnTo>
                  <a:pt x="7713579" y="673100"/>
                </a:lnTo>
                <a:lnTo>
                  <a:pt x="7710404" y="744537"/>
                </a:lnTo>
                <a:lnTo>
                  <a:pt x="7702466" y="801687"/>
                </a:lnTo>
                <a:lnTo>
                  <a:pt x="7691354" y="854075"/>
                </a:lnTo>
                <a:lnTo>
                  <a:pt x="7677066" y="901700"/>
                </a:lnTo>
                <a:lnTo>
                  <a:pt x="7661191" y="942975"/>
                </a:lnTo>
                <a:lnTo>
                  <a:pt x="7642141" y="981075"/>
                </a:lnTo>
                <a:lnTo>
                  <a:pt x="7623091" y="1017587"/>
                </a:lnTo>
                <a:lnTo>
                  <a:pt x="7604041" y="1055687"/>
                </a:lnTo>
                <a:lnTo>
                  <a:pt x="7586579" y="1095375"/>
                </a:lnTo>
                <a:lnTo>
                  <a:pt x="7569116" y="1136650"/>
                </a:lnTo>
                <a:lnTo>
                  <a:pt x="7554829" y="1182687"/>
                </a:lnTo>
                <a:lnTo>
                  <a:pt x="7545304" y="1235075"/>
                </a:lnTo>
                <a:lnTo>
                  <a:pt x="7535779" y="1295400"/>
                </a:lnTo>
                <a:lnTo>
                  <a:pt x="7534191" y="1363662"/>
                </a:lnTo>
                <a:lnTo>
                  <a:pt x="7535779" y="1431925"/>
                </a:lnTo>
                <a:lnTo>
                  <a:pt x="7545304" y="1492250"/>
                </a:lnTo>
                <a:lnTo>
                  <a:pt x="7554829" y="1544637"/>
                </a:lnTo>
                <a:lnTo>
                  <a:pt x="7569116" y="1589087"/>
                </a:lnTo>
                <a:lnTo>
                  <a:pt x="7586579" y="1631950"/>
                </a:lnTo>
                <a:lnTo>
                  <a:pt x="7604041" y="1671637"/>
                </a:lnTo>
                <a:lnTo>
                  <a:pt x="7623091" y="1708150"/>
                </a:lnTo>
                <a:lnTo>
                  <a:pt x="7642141" y="1743075"/>
                </a:lnTo>
                <a:lnTo>
                  <a:pt x="7661191" y="1782762"/>
                </a:lnTo>
                <a:lnTo>
                  <a:pt x="7677066" y="1824037"/>
                </a:lnTo>
                <a:lnTo>
                  <a:pt x="7691354" y="1870075"/>
                </a:lnTo>
                <a:lnTo>
                  <a:pt x="7702466" y="1922462"/>
                </a:lnTo>
                <a:lnTo>
                  <a:pt x="7710404" y="1982787"/>
                </a:lnTo>
                <a:lnTo>
                  <a:pt x="7713579" y="2051050"/>
                </a:lnTo>
                <a:lnTo>
                  <a:pt x="7710404" y="2119312"/>
                </a:lnTo>
                <a:lnTo>
                  <a:pt x="7702466" y="2179637"/>
                </a:lnTo>
                <a:lnTo>
                  <a:pt x="7691354" y="2232025"/>
                </a:lnTo>
                <a:lnTo>
                  <a:pt x="7677066" y="2278062"/>
                </a:lnTo>
                <a:lnTo>
                  <a:pt x="7661191" y="2319337"/>
                </a:lnTo>
                <a:lnTo>
                  <a:pt x="7642141" y="2359025"/>
                </a:lnTo>
                <a:lnTo>
                  <a:pt x="7623091" y="2395537"/>
                </a:lnTo>
                <a:lnTo>
                  <a:pt x="7604041" y="2433637"/>
                </a:lnTo>
                <a:lnTo>
                  <a:pt x="7586579" y="2471737"/>
                </a:lnTo>
                <a:lnTo>
                  <a:pt x="7569116" y="2513012"/>
                </a:lnTo>
                <a:lnTo>
                  <a:pt x="7554829" y="2560637"/>
                </a:lnTo>
                <a:lnTo>
                  <a:pt x="7545304" y="2613025"/>
                </a:lnTo>
                <a:lnTo>
                  <a:pt x="7535779" y="2671762"/>
                </a:lnTo>
                <a:lnTo>
                  <a:pt x="7534191" y="2741612"/>
                </a:lnTo>
                <a:lnTo>
                  <a:pt x="7535779" y="2809875"/>
                </a:lnTo>
                <a:lnTo>
                  <a:pt x="7545304" y="2868612"/>
                </a:lnTo>
                <a:lnTo>
                  <a:pt x="7554829" y="2922587"/>
                </a:lnTo>
                <a:lnTo>
                  <a:pt x="7569116" y="2967037"/>
                </a:lnTo>
                <a:lnTo>
                  <a:pt x="7586579" y="3009900"/>
                </a:lnTo>
                <a:lnTo>
                  <a:pt x="7604041" y="3046412"/>
                </a:lnTo>
                <a:lnTo>
                  <a:pt x="7623091" y="3084512"/>
                </a:lnTo>
                <a:lnTo>
                  <a:pt x="7642141" y="3121025"/>
                </a:lnTo>
                <a:lnTo>
                  <a:pt x="7661191" y="3160712"/>
                </a:lnTo>
                <a:lnTo>
                  <a:pt x="7677066" y="3201987"/>
                </a:lnTo>
                <a:lnTo>
                  <a:pt x="7691354" y="3248025"/>
                </a:lnTo>
                <a:lnTo>
                  <a:pt x="7702466" y="3300412"/>
                </a:lnTo>
                <a:lnTo>
                  <a:pt x="7710404" y="3360737"/>
                </a:lnTo>
                <a:lnTo>
                  <a:pt x="7713579" y="3427412"/>
                </a:lnTo>
                <a:lnTo>
                  <a:pt x="7710404" y="3497262"/>
                </a:lnTo>
                <a:lnTo>
                  <a:pt x="7702466" y="3557587"/>
                </a:lnTo>
                <a:lnTo>
                  <a:pt x="7691354" y="3609975"/>
                </a:lnTo>
                <a:lnTo>
                  <a:pt x="7677066" y="3656012"/>
                </a:lnTo>
                <a:lnTo>
                  <a:pt x="7661191" y="3697287"/>
                </a:lnTo>
                <a:lnTo>
                  <a:pt x="7642141" y="3736975"/>
                </a:lnTo>
                <a:lnTo>
                  <a:pt x="7604041" y="3811587"/>
                </a:lnTo>
                <a:lnTo>
                  <a:pt x="7586579" y="3848100"/>
                </a:lnTo>
                <a:lnTo>
                  <a:pt x="7569116" y="3890962"/>
                </a:lnTo>
                <a:lnTo>
                  <a:pt x="7554829" y="3935412"/>
                </a:lnTo>
                <a:lnTo>
                  <a:pt x="7545304" y="3987800"/>
                </a:lnTo>
                <a:lnTo>
                  <a:pt x="7535779" y="4048125"/>
                </a:lnTo>
                <a:lnTo>
                  <a:pt x="7534191" y="4116387"/>
                </a:lnTo>
                <a:lnTo>
                  <a:pt x="7535779" y="4186237"/>
                </a:lnTo>
                <a:lnTo>
                  <a:pt x="7545304" y="4244975"/>
                </a:lnTo>
                <a:lnTo>
                  <a:pt x="7554829" y="4297362"/>
                </a:lnTo>
                <a:lnTo>
                  <a:pt x="7569116" y="4343400"/>
                </a:lnTo>
                <a:lnTo>
                  <a:pt x="7586579" y="4386262"/>
                </a:lnTo>
                <a:lnTo>
                  <a:pt x="7604041" y="4424362"/>
                </a:lnTo>
                <a:lnTo>
                  <a:pt x="7642141" y="4498975"/>
                </a:lnTo>
                <a:lnTo>
                  <a:pt x="7661191" y="4537075"/>
                </a:lnTo>
                <a:lnTo>
                  <a:pt x="7677066" y="4579937"/>
                </a:lnTo>
                <a:lnTo>
                  <a:pt x="7691354" y="4625975"/>
                </a:lnTo>
                <a:lnTo>
                  <a:pt x="7702466" y="4678362"/>
                </a:lnTo>
                <a:lnTo>
                  <a:pt x="7710404" y="4738687"/>
                </a:lnTo>
                <a:lnTo>
                  <a:pt x="7713579" y="4806950"/>
                </a:lnTo>
                <a:lnTo>
                  <a:pt x="7710404" y="4875212"/>
                </a:lnTo>
                <a:lnTo>
                  <a:pt x="7702466" y="4935537"/>
                </a:lnTo>
                <a:lnTo>
                  <a:pt x="7691354" y="4987925"/>
                </a:lnTo>
                <a:lnTo>
                  <a:pt x="7677066" y="5033962"/>
                </a:lnTo>
                <a:lnTo>
                  <a:pt x="7661191" y="5075237"/>
                </a:lnTo>
                <a:lnTo>
                  <a:pt x="7642141" y="5114925"/>
                </a:lnTo>
                <a:lnTo>
                  <a:pt x="7623091" y="5149850"/>
                </a:lnTo>
                <a:lnTo>
                  <a:pt x="7604041" y="5186362"/>
                </a:lnTo>
                <a:lnTo>
                  <a:pt x="7586579" y="5226050"/>
                </a:lnTo>
                <a:lnTo>
                  <a:pt x="7569116" y="5268912"/>
                </a:lnTo>
                <a:lnTo>
                  <a:pt x="7554829" y="5313362"/>
                </a:lnTo>
                <a:lnTo>
                  <a:pt x="7545304" y="5365750"/>
                </a:lnTo>
                <a:lnTo>
                  <a:pt x="7535779" y="5426075"/>
                </a:lnTo>
                <a:lnTo>
                  <a:pt x="7534191" y="5494337"/>
                </a:lnTo>
                <a:lnTo>
                  <a:pt x="7535779" y="5562600"/>
                </a:lnTo>
                <a:lnTo>
                  <a:pt x="7545304" y="5622925"/>
                </a:lnTo>
                <a:lnTo>
                  <a:pt x="7554829" y="5675312"/>
                </a:lnTo>
                <a:lnTo>
                  <a:pt x="7569116" y="5721350"/>
                </a:lnTo>
                <a:lnTo>
                  <a:pt x="7586579" y="5762625"/>
                </a:lnTo>
                <a:lnTo>
                  <a:pt x="7604041" y="5802312"/>
                </a:lnTo>
                <a:lnTo>
                  <a:pt x="7623091" y="5840412"/>
                </a:lnTo>
                <a:lnTo>
                  <a:pt x="7642141" y="5876925"/>
                </a:lnTo>
                <a:lnTo>
                  <a:pt x="7661191" y="5915025"/>
                </a:lnTo>
                <a:lnTo>
                  <a:pt x="7677066" y="5956300"/>
                </a:lnTo>
                <a:lnTo>
                  <a:pt x="7691354" y="6003925"/>
                </a:lnTo>
                <a:lnTo>
                  <a:pt x="7702466" y="6056312"/>
                </a:lnTo>
                <a:lnTo>
                  <a:pt x="7710404" y="6113462"/>
                </a:lnTo>
                <a:lnTo>
                  <a:pt x="7713579" y="6183312"/>
                </a:lnTo>
                <a:lnTo>
                  <a:pt x="7710404" y="6251575"/>
                </a:lnTo>
                <a:lnTo>
                  <a:pt x="7702466" y="6311900"/>
                </a:lnTo>
                <a:lnTo>
                  <a:pt x="7691354" y="6361112"/>
                </a:lnTo>
                <a:lnTo>
                  <a:pt x="7677066" y="6407150"/>
                </a:lnTo>
                <a:lnTo>
                  <a:pt x="7661191" y="6448425"/>
                </a:lnTo>
                <a:lnTo>
                  <a:pt x="7643729" y="6488112"/>
                </a:lnTo>
                <a:lnTo>
                  <a:pt x="7626266" y="6523037"/>
                </a:lnTo>
                <a:lnTo>
                  <a:pt x="7607216" y="6561137"/>
                </a:lnTo>
                <a:lnTo>
                  <a:pt x="7588166" y="6597650"/>
                </a:lnTo>
                <a:lnTo>
                  <a:pt x="7572291" y="6640512"/>
                </a:lnTo>
                <a:lnTo>
                  <a:pt x="7556416" y="6683375"/>
                </a:lnTo>
                <a:lnTo>
                  <a:pt x="7546891" y="6735762"/>
                </a:lnTo>
                <a:lnTo>
                  <a:pt x="7538954" y="6791325"/>
                </a:lnTo>
                <a:lnTo>
                  <a:pt x="753419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Hình ảnh 16">
            <a:extLst>
              <a:ext uri="{FF2B5EF4-FFF2-40B4-BE49-F238E27FC236}">
                <a16:creationId xmlns:a16="http://schemas.microsoft.com/office/drawing/2014/main" id="{153A3FFE-5108-489D-BD6D-A71E9775BD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5917" y="-1134871"/>
            <a:ext cx="6015897" cy="5470141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E4BBEB9F-0AF5-4A1C-BC4B-203094D16A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0" t="46667" r="13974" b="36666"/>
          <a:stretch/>
        </p:blipFill>
        <p:spPr>
          <a:xfrm>
            <a:off x="643501" y="1600200"/>
            <a:ext cx="6015897" cy="4202166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D3894415-552D-4C2D-A9EF-87B35B3C9B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1387859"/>
            <a:ext cx="6015897" cy="5470141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18A3EF7-7CEB-4418-8BBF-95A9B570A13B}"/>
              </a:ext>
            </a:extLst>
          </p:cNvPr>
          <p:cNvSpPr txBox="1"/>
          <p:nvPr/>
        </p:nvSpPr>
        <p:spPr>
          <a:xfrm>
            <a:off x="7713579" y="2209800"/>
            <a:ext cx="4327759" cy="384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n-US" sz="3600" b="1" dirty="0" err="1">
                <a:solidFill>
                  <a:srgbClr val="C00000">
                    <a:alpha val="60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Cùng</a:t>
            </a:r>
            <a:r>
              <a:rPr lang="en-US" sz="3600" b="1" dirty="0">
                <a:solidFill>
                  <a:srgbClr val="C00000">
                    <a:alpha val="60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C00000">
                    <a:alpha val="60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vẽ</a:t>
            </a:r>
            <a:r>
              <a:rPr lang="en-US" sz="3600" b="1" dirty="0">
                <a:solidFill>
                  <a:srgbClr val="C00000">
                    <a:alpha val="60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C00000">
                    <a:alpha val="60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khu</a:t>
            </a:r>
            <a:r>
              <a:rPr lang="en-US" sz="3600" b="1" dirty="0">
                <a:solidFill>
                  <a:srgbClr val="C00000">
                    <a:alpha val="60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C00000">
                    <a:alpha val="60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vườn</a:t>
            </a:r>
            <a:r>
              <a:rPr lang="en-US" sz="3600" b="1" dirty="0">
                <a:solidFill>
                  <a:srgbClr val="C00000">
                    <a:alpha val="60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C00000">
                    <a:alpha val="60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3600" b="1" dirty="0">
                <a:solidFill>
                  <a:srgbClr val="C00000">
                    <a:alpha val="60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C00000">
                    <a:alpha val="60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nhiều</a:t>
            </a:r>
            <a:r>
              <a:rPr lang="en-US" sz="3600" b="1" dirty="0">
                <a:solidFill>
                  <a:srgbClr val="C00000">
                    <a:alpha val="60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C00000">
                    <a:alpha val="60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lang="en-US" sz="3600" b="1" dirty="0">
                <a:solidFill>
                  <a:srgbClr val="C00000">
                    <a:alpha val="60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C00000">
                    <a:alpha val="60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xanh</a:t>
            </a:r>
            <a:r>
              <a:rPr lang="en-US" sz="3600" b="1" dirty="0">
                <a:solidFill>
                  <a:srgbClr val="C00000">
                    <a:alpha val="60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C00000">
                    <a:alpha val="60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mà</a:t>
            </a:r>
            <a:r>
              <a:rPr lang="en-US" sz="3600" b="1" dirty="0">
                <a:solidFill>
                  <a:srgbClr val="C00000">
                    <a:alpha val="60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C00000">
                    <a:alpha val="60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3600" b="1" dirty="0">
                <a:solidFill>
                  <a:srgbClr val="C00000">
                    <a:alpha val="60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C00000">
                    <a:alpha val="60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mơ</a:t>
            </a:r>
            <a:r>
              <a:rPr lang="en-US" sz="3600" b="1" dirty="0">
                <a:solidFill>
                  <a:srgbClr val="C00000">
                    <a:alpha val="60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C00000">
                    <a:alpha val="60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ước</a:t>
            </a:r>
            <a:endParaRPr lang="en-US" sz="3600" b="1" dirty="0">
              <a:solidFill>
                <a:srgbClr val="C00000">
                  <a:alpha val="60000"/>
                </a:srgbClr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1634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CF661C4C-231D-4BBC-AAAF-AC5D5F6A75D4}"/>
              </a:ext>
            </a:extLst>
          </p:cNvPr>
          <p:cNvSpPr txBox="1"/>
          <p:nvPr/>
        </p:nvSpPr>
        <p:spPr>
          <a:xfrm>
            <a:off x="2743200" y="2362200"/>
            <a:ext cx="7239000" cy="2667000"/>
          </a:xfrm>
          <a:prstGeom prst="rect">
            <a:avLst/>
          </a:prstGeom>
          <a:noFill/>
        </p:spPr>
        <p:txBody>
          <a:bodyPr wrap="none" rtlCol="0">
            <a:prstTxWarp prst="textInflate">
              <a:avLst/>
            </a:prstTxWarp>
            <a:spAutoFit/>
          </a:bodyPr>
          <a:lstStyle/>
          <a:p>
            <a:r>
              <a:rPr lang="en-US" sz="6000" b="1" dirty="0">
                <a:ln w="13462">
                  <a:solidFill>
                    <a:srgbClr val="FF0000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CẢM ƠN CÁC EM </a:t>
            </a:r>
          </a:p>
          <a:p>
            <a:pPr algn="ctr">
              <a:lnSpc>
                <a:spcPct val="150000"/>
              </a:lnSpc>
            </a:pPr>
            <a:r>
              <a:rPr lang="en-US" sz="6000" b="1" dirty="0">
                <a:ln w="13462">
                  <a:solidFill>
                    <a:srgbClr val="FF0000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 LẮNG NGHE!</a:t>
            </a:r>
          </a:p>
        </p:txBody>
      </p:sp>
    </p:spTree>
    <p:extLst>
      <p:ext uri="{BB962C8B-B14F-4D97-AF65-F5344CB8AC3E}">
        <p14:creationId xmlns:p14="http://schemas.microsoft.com/office/powerpoint/2010/main" val="313545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8BEA83F5-D921-4554-ACA0-AF9B96A2E0C8}"/>
              </a:ext>
            </a:extLst>
          </p:cNvPr>
          <p:cNvSpPr/>
          <p:nvPr/>
        </p:nvSpPr>
        <p:spPr>
          <a:xfrm>
            <a:off x="1447800" y="1955712"/>
            <a:ext cx="9144000" cy="2946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Chúng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rất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nhiều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cách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bảo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vệ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cây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trồng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như: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tưới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nước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nhổ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cỏ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bón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phân cho cây, không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giẫm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gốc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cây,... .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việc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đó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sẽ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giúp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cây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trồng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phát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triển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tốt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nhất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449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2E59D9A-428D-4C35-B3EA-9DB5182EB117}"/>
              </a:ext>
            </a:extLst>
          </p:cNvPr>
          <p:cNvSpPr txBox="1"/>
          <p:nvPr/>
        </p:nvSpPr>
        <p:spPr>
          <a:xfrm>
            <a:off x="1905000" y="990600"/>
            <a:ext cx="5351145" cy="110799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6600" b="1" dirty="0">
                <a:ln/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 HÀNH</a:t>
            </a:r>
          </a:p>
        </p:txBody>
      </p:sp>
    </p:spTree>
    <p:extLst>
      <p:ext uri="{BB962C8B-B14F-4D97-AF65-F5344CB8AC3E}">
        <p14:creationId xmlns:p14="http://schemas.microsoft.com/office/powerpoint/2010/main" val="2390251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0BC9EFE1-D8CB-4668-9980-DB108327A79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5" y="0"/>
            <a:ext cx="6271569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CBAE1BD-B8E4-4029-8AA2-C77E4FED986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AC9CC92D-61F0-488D-A95D-39DE0D8B6173}"/>
              </a:ext>
            </a:extLst>
          </p:cNvPr>
          <p:cNvSpPr txBox="1"/>
          <p:nvPr/>
        </p:nvSpPr>
        <p:spPr>
          <a:xfrm>
            <a:off x="5478086" y="2256656"/>
            <a:ext cx="6530336" cy="3124200"/>
          </a:xfrm>
          <a:prstGeom prst="rect">
            <a:avLst/>
          </a:prstGeom>
        </p:spPr>
        <p:txBody>
          <a:bodyPr vert="horz" lIns="91440" tIns="45720" rIns="91440" bIns="45720" rtlCol="0" anchor="t">
            <a:prstTxWarp prst="textWave4">
              <a:avLst/>
            </a:prstTxWarp>
            <a:no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algn="ctr">
              <a:lnSpc>
                <a:spcPct val="16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dirty="0">
                <a:ln w="22225">
                  <a:solidFill>
                    <a:srgbClr val="C00000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 CÁC</a:t>
            </a:r>
          </a:p>
          <a:p>
            <a:pPr algn="ctr">
              <a:lnSpc>
                <a:spcPct val="16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dirty="0">
                <a:ln w="22225">
                  <a:solidFill>
                    <a:srgbClr val="C00000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CÁNH HOA</a:t>
            </a:r>
          </a:p>
        </p:txBody>
      </p:sp>
      <p:sp>
        <p:nvSpPr>
          <p:cNvPr id="24" name="Freeform 49">
            <a:extLst>
              <a:ext uri="{FF2B5EF4-FFF2-40B4-BE49-F238E27FC236}">
                <a16:creationId xmlns:a16="http://schemas.microsoft.com/office/drawing/2014/main" id="{77DA6D33-2D62-458C-BF5D-DBF612FD55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accent3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C8BEB869-C555-4FC9-BBC2-00575E0ECF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02" b="3"/>
          <a:stretch/>
        </p:blipFill>
        <p:spPr>
          <a:xfrm>
            <a:off x="1" y="770037"/>
            <a:ext cx="5298683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54289488-01A9-440A-B144-BE8D7E0CBCD9}"/>
              </a:ext>
            </a:extLst>
          </p:cNvPr>
          <p:cNvSpPr/>
          <p:nvPr/>
        </p:nvSpPr>
        <p:spPr>
          <a:xfrm>
            <a:off x="7218907" y="590635"/>
            <a:ext cx="3765775" cy="11051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6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CHƠI: </a:t>
            </a:r>
          </a:p>
        </p:txBody>
      </p:sp>
    </p:spTree>
    <p:extLst>
      <p:ext uri="{BB962C8B-B14F-4D97-AF65-F5344CB8AC3E}">
        <p14:creationId xmlns:p14="http://schemas.microsoft.com/office/powerpoint/2010/main" val="26189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854ECEBE-9353-406C-9313-02A517A310E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86806086-A782-4311-A63B-1A68574D80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902" y="-15901"/>
            <a:ext cx="6578337" cy="5814891"/>
          </a:xfrm>
          <a:custGeom>
            <a:avLst/>
            <a:gdLst>
              <a:gd name="connsiteX0" fmla="*/ 1667657 w 6578337"/>
              <a:gd name="connsiteY0" fmla="*/ 0 h 5814891"/>
              <a:gd name="connsiteX1" fmla="*/ 5296215 w 6578337"/>
              <a:gd name="connsiteY1" fmla="*/ 0 h 5814891"/>
              <a:gd name="connsiteX2" fmla="*/ 5354505 w 6578337"/>
              <a:gd name="connsiteY2" fmla="*/ 38974 h 5814891"/>
              <a:gd name="connsiteX3" fmla="*/ 5772761 w 6578337"/>
              <a:gd name="connsiteY3" fmla="*/ 430996 h 5814891"/>
              <a:gd name="connsiteX4" fmla="*/ 6578337 w 6578337"/>
              <a:gd name="connsiteY4" fmla="*/ 2842158 h 5814891"/>
              <a:gd name="connsiteX5" fmla="*/ 6219497 w 6578337"/>
              <a:gd name="connsiteY5" fmla="*/ 3831001 h 5814891"/>
              <a:gd name="connsiteX6" fmla="*/ 5157059 w 6578337"/>
              <a:gd name="connsiteY6" fmla="*/ 4751758 h 5814891"/>
              <a:gd name="connsiteX7" fmla="*/ 4923464 w 6578337"/>
              <a:gd name="connsiteY7" fmla="*/ 4927890 h 5814891"/>
              <a:gd name="connsiteX8" fmla="*/ 3004017 w 6578337"/>
              <a:gd name="connsiteY8" fmla="*/ 5814891 h 5814891"/>
              <a:gd name="connsiteX9" fmla="*/ 475534 w 6578337"/>
              <a:gd name="connsiteY9" fmla="*/ 4373098 h 5814891"/>
              <a:gd name="connsiteX10" fmla="*/ 206071 w 6578337"/>
              <a:gd name="connsiteY10" fmla="*/ 4004246 h 5814891"/>
              <a:gd name="connsiteX11" fmla="*/ 79385 w 6578337"/>
              <a:gd name="connsiteY11" fmla="*/ 3833508 h 5814891"/>
              <a:gd name="connsiteX12" fmla="*/ 0 w 6578337"/>
              <a:gd name="connsiteY12" fmla="*/ 3721725 h 5814891"/>
              <a:gd name="connsiteX13" fmla="*/ 0 w 6578337"/>
              <a:gd name="connsiteY13" fmla="*/ 1581323 h 5814891"/>
              <a:gd name="connsiteX14" fmla="*/ 168477 w 6578337"/>
              <a:gd name="connsiteY14" fmla="*/ 1300525 h 5814891"/>
              <a:gd name="connsiteX15" fmla="*/ 885512 w 6578337"/>
              <a:gd name="connsiteY15" fmla="*/ 515238 h 5814891"/>
              <a:gd name="connsiteX16" fmla="*/ 1494824 w 6578337"/>
              <a:gd name="connsiteY16" fmla="*/ 90742 h 5814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578337" h="5814891">
                <a:moveTo>
                  <a:pt x="1667657" y="0"/>
                </a:moveTo>
                <a:lnTo>
                  <a:pt x="5296215" y="0"/>
                </a:lnTo>
                <a:lnTo>
                  <a:pt x="5354505" y="38974"/>
                </a:lnTo>
                <a:cubicBezTo>
                  <a:pt x="5505893" y="152699"/>
                  <a:pt x="5645664" y="283643"/>
                  <a:pt x="5772761" y="430996"/>
                </a:cubicBezTo>
                <a:cubicBezTo>
                  <a:pt x="6292274" y="1033532"/>
                  <a:pt x="6578337" y="1889809"/>
                  <a:pt x="6578337" y="2842158"/>
                </a:cubicBezTo>
                <a:cubicBezTo>
                  <a:pt x="6578337" y="3222117"/>
                  <a:pt x="6467617" y="3527065"/>
                  <a:pt x="6219497" y="3831001"/>
                </a:cubicBezTo>
                <a:cubicBezTo>
                  <a:pt x="5959965" y="4148933"/>
                  <a:pt x="5569997" y="4441763"/>
                  <a:pt x="5157059" y="4751758"/>
                </a:cubicBezTo>
                <a:cubicBezTo>
                  <a:pt x="5080873" y="4808882"/>
                  <a:pt x="5002168" y="4868026"/>
                  <a:pt x="4923464" y="4927890"/>
                </a:cubicBezTo>
                <a:cubicBezTo>
                  <a:pt x="4218974" y="5463640"/>
                  <a:pt x="3704799" y="5814891"/>
                  <a:pt x="3004017" y="5814891"/>
                </a:cubicBezTo>
                <a:cubicBezTo>
                  <a:pt x="1936240" y="5814891"/>
                  <a:pt x="1180025" y="5383723"/>
                  <a:pt x="475534" y="4373098"/>
                </a:cubicBezTo>
                <a:cubicBezTo>
                  <a:pt x="383343" y="4240819"/>
                  <a:pt x="293225" y="4120515"/>
                  <a:pt x="206071" y="4004246"/>
                </a:cubicBezTo>
                <a:cubicBezTo>
                  <a:pt x="160920" y="3943985"/>
                  <a:pt x="118700" y="3887339"/>
                  <a:pt x="79385" y="3833508"/>
                </a:cubicBezTo>
                <a:lnTo>
                  <a:pt x="0" y="3721725"/>
                </a:lnTo>
                <a:lnTo>
                  <a:pt x="0" y="1581323"/>
                </a:lnTo>
                <a:lnTo>
                  <a:pt x="168477" y="1300525"/>
                </a:lnTo>
                <a:cubicBezTo>
                  <a:pt x="359173" y="1017017"/>
                  <a:pt x="599372" y="753795"/>
                  <a:pt x="885512" y="515238"/>
                </a:cubicBezTo>
                <a:cubicBezTo>
                  <a:pt x="1073010" y="358870"/>
                  <a:pt x="1278109" y="216205"/>
                  <a:pt x="1494824" y="90742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D5522D33-727C-4AE3-8E6D-9F92291A51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0" r="1" b="5668"/>
          <a:stretch/>
        </p:blipFill>
        <p:spPr>
          <a:xfrm>
            <a:off x="20" y="-2"/>
            <a:ext cx="6323142" cy="5593660"/>
          </a:xfrm>
          <a:custGeom>
            <a:avLst/>
            <a:gdLst/>
            <a:ahLst/>
            <a:cxnLst/>
            <a:rect l="l" t="t" r="r" b="b"/>
            <a:pathLst>
              <a:path w="6323162" h="5593660">
                <a:moveTo>
                  <a:pt x="2177447" y="0"/>
                </a:move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CE71458B-DF80-43DF-9693-2EC3878ACA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323162" cy="5593660"/>
          </a:xfrm>
          <a:custGeom>
            <a:avLst/>
            <a:gdLst>
              <a:gd name="connsiteX0" fmla="*/ 2177447 w 6323162"/>
              <a:gd name="connsiteY0" fmla="*/ 0 h 5593660"/>
              <a:gd name="connsiteX1" fmla="*/ 2572776 w 6323162"/>
              <a:gd name="connsiteY1" fmla="*/ 0 h 5593660"/>
              <a:gd name="connsiteX2" fmla="*/ 2279674 w 6323162"/>
              <a:gd name="connsiteY2" fmla="*/ 98163 h 5593660"/>
              <a:gd name="connsiteX3" fmla="*/ 1163390 w 6323162"/>
              <a:gd name="connsiteY3" fmla="*/ 758946 h 5593660"/>
              <a:gd name="connsiteX4" fmla="*/ 391288 w 6323162"/>
              <a:gd name="connsiteY4" fmla="*/ 1711778 h 5593660"/>
              <a:gd name="connsiteX5" fmla="*/ 111318 w 6323162"/>
              <a:gd name="connsiteY5" fmla="*/ 2820666 h 5593660"/>
              <a:gd name="connsiteX6" fmla="*/ 574682 w 6323162"/>
              <a:gd name="connsiteY6" fmla="*/ 3850310 h 5593660"/>
              <a:gd name="connsiteX7" fmla="*/ 808161 w 6323162"/>
              <a:gd name="connsiteY7" fmla="*/ 4177123 h 5593660"/>
              <a:gd name="connsiteX8" fmla="*/ 2998992 w 6323162"/>
              <a:gd name="connsiteY8" fmla="*/ 5454594 h 5593660"/>
              <a:gd name="connsiteX9" fmla="*/ 4662117 w 6323162"/>
              <a:gd name="connsiteY9" fmla="*/ 4668685 h 5593660"/>
              <a:gd name="connsiteX10" fmla="*/ 4864518 w 6323162"/>
              <a:gd name="connsiteY10" fmla="*/ 4512627 h 5593660"/>
              <a:gd name="connsiteX11" fmla="*/ 5785079 w 6323162"/>
              <a:gd name="connsiteY11" fmla="*/ 3696808 h 5593660"/>
              <a:gd name="connsiteX12" fmla="*/ 6095999 w 6323162"/>
              <a:gd name="connsiteY12" fmla="*/ 2820666 h 5593660"/>
              <a:gd name="connsiteX13" fmla="*/ 5397999 w 6323162"/>
              <a:gd name="connsiteY13" fmla="*/ 684305 h 5593660"/>
              <a:gd name="connsiteX14" fmla="*/ 4612801 w 6323162"/>
              <a:gd name="connsiteY14" fmla="*/ 81166 h 5593660"/>
              <a:gd name="connsiteX15" fmla="*/ 4406067 w 6323162"/>
              <a:gd name="connsiteY15" fmla="*/ 0 h 5593660"/>
              <a:gd name="connsiteX16" fmla="*/ 4826316 w 6323162"/>
              <a:gd name="connsiteY16" fmla="*/ 0 h 5593660"/>
              <a:gd name="connsiteX17" fmla="*/ 4971508 w 6323162"/>
              <a:gd name="connsiteY17" fmla="*/ 75777 h 5593660"/>
              <a:gd name="connsiteX18" fmla="*/ 5577109 w 6323162"/>
              <a:gd name="connsiteY18" fmla="*/ 586873 h 5593660"/>
              <a:gd name="connsiteX19" fmla="*/ 6323162 w 6323162"/>
              <a:gd name="connsiteY19" fmla="*/ 2829148 h 5593660"/>
              <a:gd name="connsiteX20" fmla="*/ 5990836 w 6323162"/>
              <a:gd name="connsiteY20" fmla="*/ 3748729 h 5593660"/>
              <a:gd name="connsiteX21" fmla="*/ 5006899 w 6323162"/>
              <a:gd name="connsiteY21" fmla="*/ 4604992 h 5593660"/>
              <a:gd name="connsiteX22" fmla="*/ 4790566 w 6323162"/>
              <a:gd name="connsiteY22" fmla="*/ 4768788 h 5593660"/>
              <a:gd name="connsiteX23" fmla="*/ 3012943 w 6323162"/>
              <a:gd name="connsiteY23" fmla="*/ 5593660 h 5593660"/>
              <a:gd name="connsiteX24" fmla="*/ 671286 w 6323162"/>
              <a:gd name="connsiteY24" fmla="*/ 4252856 h 5593660"/>
              <a:gd name="connsiteX25" fmla="*/ 421733 w 6323162"/>
              <a:gd name="connsiteY25" fmla="*/ 3909839 h 5593660"/>
              <a:gd name="connsiteX26" fmla="*/ 48655 w 6323162"/>
              <a:gd name="connsiteY26" fmla="*/ 3351082 h 5593660"/>
              <a:gd name="connsiteX27" fmla="*/ 0 w 6323162"/>
              <a:gd name="connsiteY27" fmla="*/ 3239820 h 5593660"/>
              <a:gd name="connsiteX28" fmla="*/ 0 w 6323162"/>
              <a:gd name="connsiteY28" fmla="*/ 2248150 h 5593660"/>
              <a:gd name="connsiteX29" fmla="*/ 1658 w 6323162"/>
              <a:gd name="connsiteY29" fmla="*/ 2239520 h 5593660"/>
              <a:gd name="connsiteX30" fmla="*/ 225714 w 6323162"/>
              <a:gd name="connsiteY30" fmla="*/ 1665285 h 5593660"/>
              <a:gd name="connsiteX31" fmla="*/ 1050970 w 6323162"/>
              <a:gd name="connsiteY31" fmla="*/ 665214 h 5593660"/>
              <a:gd name="connsiteX32" fmla="*/ 1923692 w 6323162"/>
              <a:gd name="connsiteY32" fmla="*/ 107844 h 5593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323162" h="5593660">
                <a:moveTo>
                  <a:pt x="2177447" y="0"/>
                </a:moveTo>
                <a:lnTo>
                  <a:pt x="2572776" y="0"/>
                </a:lnTo>
                <a:lnTo>
                  <a:pt x="2279674" y="98163"/>
                </a:lnTo>
                <a:cubicBezTo>
                  <a:pt x="1874231" y="253327"/>
                  <a:pt x="1488311" y="481852"/>
                  <a:pt x="1163390" y="758946"/>
                </a:cubicBezTo>
                <a:cubicBezTo>
                  <a:pt x="832819" y="1040772"/>
                  <a:pt x="573013" y="1361447"/>
                  <a:pt x="391288" y="1711778"/>
                </a:cubicBezTo>
                <a:cubicBezTo>
                  <a:pt x="205583" y="2069903"/>
                  <a:pt x="111318" y="2442986"/>
                  <a:pt x="111318" y="2820666"/>
                </a:cubicBezTo>
                <a:cubicBezTo>
                  <a:pt x="111318" y="3201031"/>
                  <a:pt x="261705" y="3423166"/>
                  <a:pt x="574682" y="3850310"/>
                </a:cubicBezTo>
                <a:cubicBezTo>
                  <a:pt x="650197" y="3953327"/>
                  <a:pt x="728281" y="4059920"/>
                  <a:pt x="808161" y="4177123"/>
                </a:cubicBezTo>
                <a:cubicBezTo>
                  <a:pt x="1418574" y="5072567"/>
                  <a:pt x="2073806" y="5454594"/>
                  <a:pt x="2998992" y="5454594"/>
                </a:cubicBezTo>
                <a:cubicBezTo>
                  <a:pt x="3606192" y="5454594"/>
                  <a:pt x="4051705" y="5143376"/>
                  <a:pt x="4662117" y="4668685"/>
                </a:cubicBezTo>
                <a:cubicBezTo>
                  <a:pt x="4730310" y="4615645"/>
                  <a:pt x="4798505" y="4563242"/>
                  <a:pt x="4864518" y="4512627"/>
                </a:cubicBezTo>
                <a:cubicBezTo>
                  <a:pt x="5222313" y="4237963"/>
                  <a:pt x="5560204" y="3978506"/>
                  <a:pt x="5785079" y="3696808"/>
                </a:cubicBezTo>
                <a:cubicBezTo>
                  <a:pt x="6000066" y="3427513"/>
                  <a:pt x="6095999" y="3157320"/>
                  <a:pt x="6095999" y="2820666"/>
                </a:cubicBezTo>
                <a:cubicBezTo>
                  <a:pt x="6095999" y="1976856"/>
                  <a:pt x="5848138" y="1218170"/>
                  <a:pt x="5397999" y="684305"/>
                </a:cubicBezTo>
                <a:cubicBezTo>
                  <a:pt x="5177750" y="423188"/>
                  <a:pt x="4913577" y="220223"/>
                  <a:pt x="4612801" y="81166"/>
                </a:cubicBezTo>
                <a:lnTo>
                  <a:pt x="4406067" y="0"/>
                </a:ln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DE1994AC-22D1-4B48-9EDA-BE373E7045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41758" y="1415331"/>
            <a:ext cx="5665992" cy="5466522"/>
          </a:xfrm>
          <a:custGeom>
            <a:avLst/>
            <a:gdLst>
              <a:gd name="connsiteX0" fmla="*/ 3113576 w 5665992"/>
              <a:gd name="connsiteY0" fmla="*/ 1556 h 5401530"/>
              <a:gd name="connsiteX1" fmla="*/ 4468777 w 5665992"/>
              <a:gd name="connsiteY1" fmla="*/ 405866 h 5401530"/>
              <a:gd name="connsiteX2" fmla="*/ 5525792 w 5665992"/>
              <a:gd name="connsiteY2" fmla="*/ 1317461 h 5401530"/>
              <a:gd name="connsiteX3" fmla="*/ 5665992 w 5665992"/>
              <a:gd name="connsiteY3" fmla="*/ 1506159 h 5401530"/>
              <a:gd name="connsiteX4" fmla="*/ 5665992 w 5665992"/>
              <a:gd name="connsiteY4" fmla="*/ 5401530 h 5401530"/>
              <a:gd name="connsiteX5" fmla="*/ 965932 w 5665992"/>
              <a:gd name="connsiteY5" fmla="*/ 5401530 h 5401530"/>
              <a:gd name="connsiteX6" fmla="*/ 836753 w 5665992"/>
              <a:gd name="connsiteY6" fmla="*/ 5181943 h 5401530"/>
              <a:gd name="connsiteX7" fmla="*/ 509793 w 5665992"/>
              <a:gd name="connsiteY7" fmla="*/ 4458111 h 5401530"/>
              <a:gd name="connsiteX8" fmla="*/ 251995 w 5665992"/>
              <a:gd name="connsiteY8" fmla="*/ 1805844 h 5401530"/>
              <a:gd name="connsiteX9" fmla="*/ 3113576 w 5665992"/>
              <a:gd name="connsiteY9" fmla="*/ 1556 h 5401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65992" h="5401530">
                <a:moveTo>
                  <a:pt x="3113576" y="1556"/>
                </a:moveTo>
                <a:cubicBezTo>
                  <a:pt x="3559807" y="16866"/>
                  <a:pt x="4018025" y="145625"/>
                  <a:pt x="4468777" y="405866"/>
                </a:cubicBezTo>
                <a:cubicBezTo>
                  <a:pt x="4871803" y="638554"/>
                  <a:pt x="5229811" y="952545"/>
                  <a:pt x="5525792" y="1317461"/>
                </a:cubicBezTo>
                <a:lnTo>
                  <a:pt x="5665992" y="1506159"/>
                </a:lnTo>
                <a:lnTo>
                  <a:pt x="5665992" y="5401530"/>
                </a:lnTo>
                <a:lnTo>
                  <a:pt x="965932" y="5401530"/>
                </a:lnTo>
                <a:lnTo>
                  <a:pt x="836753" y="5181943"/>
                </a:lnTo>
                <a:cubicBezTo>
                  <a:pt x="713569" y="4953383"/>
                  <a:pt x="611679" y="4708683"/>
                  <a:pt x="509793" y="4458111"/>
                </a:cubicBezTo>
                <a:cubicBezTo>
                  <a:pt x="136790" y="3540808"/>
                  <a:pt x="-278612" y="2724882"/>
                  <a:pt x="251995" y="1805844"/>
                </a:cubicBezTo>
                <a:cubicBezTo>
                  <a:pt x="911122" y="664202"/>
                  <a:pt x="1973207" y="-37572"/>
                  <a:pt x="3113576" y="1556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Hình ảnh 4" descr="Ảnh có chứa mẫu họa, đồ họa véc-tơ&#10;&#10;Mô tả được tạo tự động">
            <a:extLst>
              <a:ext uri="{FF2B5EF4-FFF2-40B4-BE49-F238E27FC236}">
                <a16:creationId xmlns:a16="http://schemas.microsoft.com/office/drawing/2014/main" id="{0F1883A6-2670-46CE-863F-030795ED2E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1" r="-1" b="-1"/>
          <a:stretch/>
        </p:blipFill>
        <p:spPr>
          <a:xfrm>
            <a:off x="6795930" y="1685367"/>
            <a:ext cx="5396070" cy="5172635"/>
          </a:xfrm>
          <a:custGeom>
            <a:avLst/>
            <a:gdLst/>
            <a:ahLst/>
            <a:cxnLst/>
            <a:rect l="l" t="t" r="r" b="b"/>
            <a:pathLst>
              <a:path w="5396070" h="5172635">
                <a:moveTo>
                  <a:pt x="2809770" y="1442"/>
                </a:moveTo>
                <a:cubicBezTo>
                  <a:pt x="3212462" y="15635"/>
                  <a:pt x="3625968" y="134989"/>
                  <a:pt x="4032739" y="376223"/>
                </a:cubicBezTo>
                <a:cubicBezTo>
                  <a:pt x="4589656" y="706501"/>
                  <a:pt x="5051318" y="1213487"/>
                  <a:pt x="5362614" y="1796088"/>
                </a:cubicBezTo>
                <a:lnTo>
                  <a:pt x="5396070" y="1864600"/>
                </a:lnTo>
                <a:lnTo>
                  <a:pt x="5396070" y="4888539"/>
                </a:lnTo>
                <a:lnTo>
                  <a:pt x="5373530" y="4924165"/>
                </a:lnTo>
                <a:cubicBezTo>
                  <a:pt x="5310112" y="5013254"/>
                  <a:pt x="5241620" y="5088864"/>
                  <a:pt x="5168684" y="5154829"/>
                </a:cubicBezTo>
                <a:lnTo>
                  <a:pt x="5146924" y="5172635"/>
                </a:lnTo>
                <a:lnTo>
                  <a:pt x="987172" y="5172635"/>
                </a:lnTo>
                <a:lnTo>
                  <a:pt x="842383" y="4959392"/>
                </a:lnTo>
                <a:cubicBezTo>
                  <a:pt x="689919" y="4704655"/>
                  <a:pt x="574982" y="4422821"/>
                  <a:pt x="460051" y="4132485"/>
                </a:cubicBezTo>
                <a:cubicBezTo>
                  <a:pt x="123442" y="3282182"/>
                  <a:pt x="-251427" y="2525854"/>
                  <a:pt x="227408" y="1673941"/>
                </a:cubicBezTo>
                <a:cubicBezTo>
                  <a:pt x="822220" y="615687"/>
                  <a:pt x="1780673" y="-34829"/>
                  <a:pt x="2809770" y="1442"/>
                </a:cubicBezTo>
                <a:close/>
              </a:path>
            </a:pathLst>
          </a:custGeom>
        </p:spPr>
      </p:pic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22220111-5018-4EB7-A38B-79BD37F7C09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95930" y="1685365"/>
            <a:ext cx="5396070" cy="5172635"/>
          </a:xfrm>
          <a:custGeom>
            <a:avLst/>
            <a:gdLst>
              <a:gd name="connsiteX0" fmla="*/ 2809770 w 5396070"/>
              <a:gd name="connsiteY0" fmla="*/ 1442 h 5172635"/>
              <a:gd name="connsiteX1" fmla="*/ 4032739 w 5396070"/>
              <a:gd name="connsiteY1" fmla="*/ 376223 h 5172635"/>
              <a:gd name="connsiteX2" fmla="*/ 5362614 w 5396070"/>
              <a:gd name="connsiteY2" fmla="*/ 1796088 h 5172635"/>
              <a:gd name="connsiteX3" fmla="*/ 5396070 w 5396070"/>
              <a:gd name="connsiteY3" fmla="*/ 1864599 h 5172635"/>
              <a:gd name="connsiteX4" fmla="*/ 5396070 w 5396070"/>
              <a:gd name="connsiteY4" fmla="*/ 1981756 h 5172635"/>
              <a:gd name="connsiteX5" fmla="*/ 5363566 w 5396070"/>
              <a:gd name="connsiteY5" fmla="*/ 1915670 h 5172635"/>
              <a:gd name="connsiteX6" fmla="*/ 4071524 w 5396070"/>
              <a:gd name="connsiteY6" fmla="*/ 546090 h 5172635"/>
              <a:gd name="connsiteX7" fmla="*/ 2883346 w 5396070"/>
              <a:gd name="connsiteY7" fmla="*/ 184583 h 5172635"/>
              <a:gd name="connsiteX8" fmla="*/ 374449 w 5396070"/>
              <a:gd name="connsiteY8" fmla="*/ 1797850 h 5172635"/>
              <a:gd name="connsiteX9" fmla="*/ 600473 w 5396070"/>
              <a:gd name="connsiteY9" fmla="*/ 4169322 h 5172635"/>
              <a:gd name="connsiteX10" fmla="*/ 971928 w 5396070"/>
              <a:gd name="connsiteY10" fmla="*/ 4966944 h 5172635"/>
              <a:gd name="connsiteX11" fmla="*/ 1112598 w 5396070"/>
              <a:gd name="connsiteY11" fmla="*/ 5172635 h 5172635"/>
              <a:gd name="connsiteX12" fmla="*/ 987172 w 5396070"/>
              <a:gd name="connsiteY12" fmla="*/ 5172635 h 5172635"/>
              <a:gd name="connsiteX13" fmla="*/ 842383 w 5396070"/>
              <a:gd name="connsiteY13" fmla="*/ 4959392 h 5172635"/>
              <a:gd name="connsiteX14" fmla="*/ 460051 w 5396070"/>
              <a:gd name="connsiteY14" fmla="*/ 4132485 h 5172635"/>
              <a:gd name="connsiteX15" fmla="*/ 227408 w 5396070"/>
              <a:gd name="connsiteY15" fmla="*/ 1673941 h 5172635"/>
              <a:gd name="connsiteX16" fmla="*/ 2809770 w 5396070"/>
              <a:gd name="connsiteY16" fmla="*/ 1442 h 5172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396070" h="5172635">
                <a:moveTo>
                  <a:pt x="2809770" y="1442"/>
                </a:moveTo>
                <a:cubicBezTo>
                  <a:pt x="3212462" y="15635"/>
                  <a:pt x="3625968" y="134989"/>
                  <a:pt x="4032739" y="376223"/>
                </a:cubicBezTo>
                <a:cubicBezTo>
                  <a:pt x="4589656" y="706501"/>
                  <a:pt x="5051318" y="1213487"/>
                  <a:pt x="5362614" y="1796088"/>
                </a:cubicBezTo>
                <a:lnTo>
                  <a:pt x="5396070" y="1864599"/>
                </a:lnTo>
                <a:lnTo>
                  <a:pt x="5396070" y="1981756"/>
                </a:lnTo>
                <a:lnTo>
                  <a:pt x="5363566" y="1915670"/>
                </a:lnTo>
                <a:cubicBezTo>
                  <a:pt x="5061125" y="1353703"/>
                  <a:pt x="4612597" y="864671"/>
                  <a:pt x="4071524" y="546090"/>
                </a:cubicBezTo>
                <a:cubicBezTo>
                  <a:pt x="3676324" y="313400"/>
                  <a:pt x="3274582" y="198273"/>
                  <a:pt x="2883346" y="184583"/>
                </a:cubicBezTo>
                <a:cubicBezTo>
                  <a:pt x="1883526" y="149597"/>
                  <a:pt x="952339" y="777074"/>
                  <a:pt x="374449" y="1797850"/>
                </a:cubicBezTo>
                <a:cubicBezTo>
                  <a:pt x="-90765" y="2619591"/>
                  <a:pt x="273440" y="3349133"/>
                  <a:pt x="600473" y="4169322"/>
                </a:cubicBezTo>
                <a:cubicBezTo>
                  <a:pt x="712134" y="4449376"/>
                  <a:pt x="823802" y="4721229"/>
                  <a:pt x="971928" y="4966944"/>
                </a:cubicBezTo>
                <a:lnTo>
                  <a:pt x="1112598" y="5172635"/>
                </a:lnTo>
                <a:lnTo>
                  <a:pt x="987172" y="5172635"/>
                </a:lnTo>
                <a:lnTo>
                  <a:pt x="842383" y="4959392"/>
                </a:lnTo>
                <a:cubicBezTo>
                  <a:pt x="689919" y="4704655"/>
                  <a:pt x="574981" y="4422821"/>
                  <a:pt x="460051" y="4132485"/>
                </a:cubicBezTo>
                <a:cubicBezTo>
                  <a:pt x="123442" y="3282182"/>
                  <a:pt x="-251427" y="2525854"/>
                  <a:pt x="227408" y="1673941"/>
                </a:cubicBezTo>
                <a:cubicBezTo>
                  <a:pt x="822220" y="615687"/>
                  <a:pt x="1780673" y="-34829"/>
                  <a:pt x="2809770" y="1442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508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Nhóm 35">
            <a:extLst>
              <a:ext uri="{FF2B5EF4-FFF2-40B4-BE49-F238E27FC236}">
                <a16:creationId xmlns:a16="http://schemas.microsoft.com/office/drawing/2014/main" id="{2A6BF886-F9AE-426E-A9AC-EF6E7A1C9168}"/>
              </a:ext>
            </a:extLst>
          </p:cNvPr>
          <p:cNvGrpSpPr/>
          <p:nvPr/>
        </p:nvGrpSpPr>
        <p:grpSpPr>
          <a:xfrm>
            <a:off x="7907478" y="656818"/>
            <a:ext cx="1246752" cy="1325060"/>
            <a:chOff x="5635444" y="689743"/>
            <a:chExt cx="1246752" cy="1325060"/>
          </a:xfrm>
        </p:grpSpPr>
        <p:sp>
          <p:nvSpPr>
            <p:cNvPr id="33" name="Hình giọt nước 32">
              <a:extLst>
                <a:ext uri="{FF2B5EF4-FFF2-40B4-BE49-F238E27FC236}">
                  <a16:creationId xmlns:a16="http://schemas.microsoft.com/office/drawing/2014/main" id="{097E635E-295B-4CA8-AFCF-456CBF3D4DC2}"/>
                </a:ext>
              </a:extLst>
            </p:cNvPr>
            <p:cNvSpPr/>
            <p:nvPr/>
          </p:nvSpPr>
          <p:spPr>
            <a:xfrm rot="8929716">
              <a:off x="5635444" y="689743"/>
              <a:ext cx="1246752" cy="1325060"/>
            </a:xfrm>
            <a:prstGeom prst="teardrop">
              <a:avLst>
                <a:gd name="adj" fmla="val 88846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Hộp Văn bản 34">
              <a:extLst>
                <a:ext uri="{FF2B5EF4-FFF2-40B4-BE49-F238E27FC236}">
                  <a16:creationId xmlns:a16="http://schemas.microsoft.com/office/drawing/2014/main" id="{2EABAAAC-1F68-4049-839B-891F32FD0AB4}"/>
                </a:ext>
              </a:extLst>
            </p:cNvPr>
            <p:cNvSpPr txBox="1"/>
            <p:nvPr/>
          </p:nvSpPr>
          <p:spPr>
            <a:xfrm>
              <a:off x="5747915" y="1257551"/>
              <a:ext cx="10390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BẺ CÀNH</a:t>
              </a:r>
            </a:p>
          </p:txBody>
        </p:sp>
      </p:grpSp>
      <p:grpSp>
        <p:nvGrpSpPr>
          <p:cNvPr id="37" name="Nhóm 36">
            <a:extLst>
              <a:ext uri="{FF2B5EF4-FFF2-40B4-BE49-F238E27FC236}">
                <a16:creationId xmlns:a16="http://schemas.microsoft.com/office/drawing/2014/main" id="{D7FD4586-153F-4124-A691-43EC819C1048}"/>
              </a:ext>
            </a:extLst>
          </p:cNvPr>
          <p:cNvGrpSpPr/>
          <p:nvPr/>
        </p:nvGrpSpPr>
        <p:grpSpPr>
          <a:xfrm>
            <a:off x="3288463" y="658158"/>
            <a:ext cx="1345176" cy="1325060"/>
            <a:chOff x="4124547" y="689742"/>
            <a:chExt cx="1345176" cy="1325060"/>
          </a:xfrm>
        </p:grpSpPr>
        <p:sp>
          <p:nvSpPr>
            <p:cNvPr id="32" name="Hình giọt nước 31">
              <a:extLst>
                <a:ext uri="{FF2B5EF4-FFF2-40B4-BE49-F238E27FC236}">
                  <a16:creationId xmlns:a16="http://schemas.microsoft.com/office/drawing/2014/main" id="{A447C5D2-6D3F-4605-8D54-D7C1B1B0056F}"/>
                </a:ext>
              </a:extLst>
            </p:cNvPr>
            <p:cNvSpPr/>
            <p:nvPr/>
          </p:nvSpPr>
          <p:spPr>
            <a:xfrm rot="8929716">
              <a:off x="4191085" y="689742"/>
              <a:ext cx="1246752" cy="1325060"/>
            </a:xfrm>
            <a:prstGeom prst="teardrop">
              <a:avLst>
                <a:gd name="adj" fmla="val 88846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Hộp Văn bản 33">
              <a:extLst>
                <a:ext uri="{FF2B5EF4-FFF2-40B4-BE49-F238E27FC236}">
                  <a16:creationId xmlns:a16="http://schemas.microsoft.com/office/drawing/2014/main" id="{A9082D48-5BD9-4C8C-908E-AC2C9749055A}"/>
                </a:ext>
              </a:extLst>
            </p:cNvPr>
            <p:cNvSpPr txBox="1"/>
            <p:nvPr/>
          </p:nvSpPr>
          <p:spPr>
            <a:xfrm>
              <a:off x="4124547" y="1259528"/>
              <a:ext cx="13451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TƯỚI NƯỚC</a:t>
              </a:r>
            </a:p>
          </p:txBody>
        </p:sp>
      </p:grpSp>
      <p:pic>
        <p:nvPicPr>
          <p:cNvPr id="23" name="Hình ảnh 22" descr="Ảnh có chứa mẫu họa, đồ họa véc-tơ&#10;&#10;Mô tả được tạo tự động">
            <a:extLst>
              <a:ext uri="{FF2B5EF4-FFF2-40B4-BE49-F238E27FC236}">
                <a16:creationId xmlns:a16="http://schemas.microsoft.com/office/drawing/2014/main" id="{330FEB70-8BB3-4FB4-B8FB-EDC7D9322D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41" r="-1" b="-1"/>
          <a:stretch/>
        </p:blipFill>
        <p:spPr>
          <a:xfrm>
            <a:off x="7654552" y="1711177"/>
            <a:ext cx="1870447" cy="1845142"/>
          </a:xfrm>
          <a:custGeom>
            <a:avLst/>
            <a:gdLst/>
            <a:ahLst/>
            <a:cxnLst/>
            <a:rect l="l" t="t" r="r" b="b"/>
            <a:pathLst>
              <a:path w="5396070" h="5172635">
                <a:moveTo>
                  <a:pt x="2809770" y="1442"/>
                </a:moveTo>
                <a:cubicBezTo>
                  <a:pt x="3212462" y="15635"/>
                  <a:pt x="3625968" y="134989"/>
                  <a:pt x="4032739" y="376223"/>
                </a:cubicBezTo>
                <a:cubicBezTo>
                  <a:pt x="4589656" y="706501"/>
                  <a:pt x="5051318" y="1213487"/>
                  <a:pt x="5362614" y="1796088"/>
                </a:cubicBezTo>
                <a:lnTo>
                  <a:pt x="5396070" y="1864600"/>
                </a:lnTo>
                <a:lnTo>
                  <a:pt x="5396070" y="4888539"/>
                </a:lnTo>
                <a:lnTo>
                  <a:pt x="5373530" y="4924165"/>
                </a:lnTo>
                <a:cubicBezTo>
                  <a:pt x="5310112" y="5013254"/>
                  <a:pt x="5241620" y="5088864"/>
                  <a:pt x="5168684" y="5154829"/>
                </a:cubicBezTo>
                <a:lnTo>
                  <a:pt x="5146924" y="5172635"/>
                </a:lnTo>
                <a:lnTo>
                  <a:pt x="987172" y="5172635"/>
                </a:lnTo>
                <a:lnTo>
                  <a:pt x="842383" y="4959392"/>
                </a:lnTo>
                <a:cubicBezTo>
                  <a:pt x="689919" y="4704655"/>
                  <a:pt x="574982" y="4422821"/>
                  <a:pt x="460051" y="4132485"/>
                </a:cubicBezTo>
                <a:cubicBezTo>
                  <a:pt x="123442" y="3282182"/>
                  <a:pt x="-251427" y="2525854"/>
                  <a:pt x="227408" y="1673941"/>
                </a:cubicBezTo>
                <a:cubicBezTo>
                  <a:pt x="822220" y="615687"/>
                  <a:pt x="1780673" y="-34829"/>
                  <a:pt x="2809770" y="1442"/>
                </a:cubicBezTo>
                <a:close/>
              </a:path>
            </a:pathLst>
          </a:custGeom>
        </p:spPr>
      </p:pic>
      <p:grpSp>
        <p:nvGrpSpPr>
          <p:cNvPr id="38" name="Nhóm 37">
            <a:extLst>
              <a:ext uri="{FF2B5EF4-FFF2-40B4-BE49-F238E27FC236}">
                <a16:creationId xmlns:a16="http://schemas.microsoft.com/office/drawing/2014/main" id="{A5DB4279-9802-49FC-9D89-29CEBA2FB40E}"/>
              </a:ext>
            </a:extLst>
          </p:cNvPr>
          <p:cNvGrpSpPr/>
          <p:nvPr/>
        </p:nvGrpSpPr>
        <p:grpSpPr>
          <a:xfrm>
            <a:off x="304800" y="3986587"/>
            <a:ext cx="1246752" cy="1325060"/>
            <a:chOff x="443425" y="3808405"/>
            <a:chExt cx="1246752" cy="1325060"/>
          </a:xfrm>
        </p:grpSpPr>
        <p:sp>
          <p:nvSpPr>
            <p:cNvPr id="14" name="Hình giọt nước 13">
              <a:extLst>
                <a:ext uri="{FF2B5EF4-FFF2-40B4-BE49-F238E27FC236}">
                  <a16:creationId xmlns:a16="http://schemas.microsoft.com/office/drawing/2014/main" id="{71AC3B0A-61FA-4F0A-B65E-44C46CAAB9F5}"/>
                </a:ext>
              </a:extLst>
            </p:cNvPr>
            <p:cNvSpPr/>
            <p:nvPr/>
          </p:nvSpPr>
          <p:spPr>
            <a:xfrm rot="8929716">
              <a:off x="443425" y="3808405"/>
              <a:ext cx="1246752" cy="1325060"/>
            </a:xfrm>
            <a:prstGeom prst="teardrop">
              <a:avLst>
                <a:gd name="adj" fmla="val 88846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id="{D8AC841D-5F85-4116-A52C-F94DAF56B7D3}"/>
                </a:ext>
              </a:extLst>
            </p:cNvPr>
            <p:cNvSpPr txBox="1"/>
            <p:nvPr/>
          </p:nvSpPr>
          <p:spPr>
            <a:xfrm>
              <a:off x="553476" y="4334566"/>
              <a:ext cx="9668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NHỔ CỎ</a:t>
              </a:r>
            </a:p>
          </p:txBody>
        </p:sp>
      </p:grpSp>
      <p:pic>
        <p:nvPicPr>
          <p:cNvPr id="22" name="Hình ảnh 21">
            <a:extLst>
              <a:ext uri="{FF2B5EF4-FFF2-40B4-BE49-F238E27FC236}">
                <a16:creationId xmlns:a16="http://schemas.microsoft.com/office/drawing/2014/main" id="{AF72E3BE-3AA6-4481-8B6F-773B66CBC4B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70" r="1" b="5668"/>
          <a:stretch/>
        </p:blipFill>
        <p:spPr>
          <a:xfrm>
            <a:off x="2927309" y="1711177"/>
            <a:ext cx="2235046" cy="1977195"/>
          </a:xfrm>
          <a:custGeom>
            <a:avLst/>
            <a:gdLst/>
            <a:ahLst/>
            <a:cxnLst/>
            <a:rect l="l" t="t" r="r" b="b"/>
            <a:pathLst>
              <a:path w="6323162" h="5593660">
                <a:moveTo>
                  <a:pt x="2177447" y="0"/>
                </a:move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</p:spPr>
      </p:pic>
      <p:grpSp>
        <p:nvGrpSpPr>
          <p:cNvPr id="39" name="Nhóm 38">
            <a:extLst>
              <a:ext uri="{FF2B5EF4-FFF2-40B4-BE49-F238E27FC236}">
                <a16:creationId xmlns:a16="http://schemas.microsoft.com/office/drawing/2014/main" id="{11BFA366-23A5-4BC4-9094-33C81A63A60C}"/>
              </a:ext>
            </a:extLst>
          </p:cNvPr>
          <p:cNvGrpSpPr/>
          <p:nvPr/>
        </p:nvGrpSpPr>
        <p:grpSpPr>
          <a:xfrm>
            <a:off x="1705910" y="3986586"/>
            <a:ext cx="1269206" cy="1325060"/>
            <a:chOff x="1844535" y="3808404"/>
            <a:chExt cx="1269206" cy="1325060"/>
          </a:xfrm>
        </p:grpSpPr>
        <p:sp>
          <p:nvSpPr>
            <p:cNvPr id="15" name="Hình giọt nước 14">
              <a:extLst>
                <a:ext uri="{FF2B5EF4-FFF2-40B4-BE49-F238E27FC236}">
                  <a16:creationId xmlns:a16="http://schemas.microsoft.com/office/drawing/2014/main" id="{A503CBE6-B110-4F92-B468-F7E0A68BF7C3}"/>
                </a:ext>
              </a:extLst>
            </p:cNvPr>
            <p:cNvSpPr/>
            <p:nvPr/>
          </p:nvSpPr>
          <p:spPr>
            <a:xfrm rot="8929716">
              <a:off x="1866989" y="3808404"/>
              <a:ext cx="1246752" cy="1325060"/>
            </a:xfrm>
            <a:prstGeom prst="teardrop">
              <a:avLst>
                <a:gd name="adj" fmla="val 88846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Hộp Văn bản 24">
              <a:extLst>
                <a:ext uri="{FF2B5EF4-FFF2-40B4-BE49-F238E27FC236}">
                  <a16:creationId xmlns:a16="http://schemas.microsoft.com/office/drawing/2014/main" id="{63B9407C-217B-437E-A8EC-1D5D46676CD0}"/>
                </a:ext>
              </a:extLst>
            </p:cNvPr>
            <p:cNvSpPr txBox="1"/>
            <p:nvPr/>
          </p:nvSpPr>
          <p:spPr>
            <a:xfrm>
              <a:off x="1844535" y="4324853"/>
              <a:ext cx="12362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BÓN PHÂN</a:t>
              </a:r>
            </a:p>
          </p:txBody>
        </p:sp>
      </p:grpSp>
      <p:grpSp>
        <p:nvGrpSpPr>
          <p:cNvPr id="40" name="Nhóm 39">
            <a:extLst>
              <a:ext uri="{FF2B5EF4-FFF2-40B4-BE49-F238E27FC236}">
                <a16:creationId xmlns:a16="http://schemas.microsoft.com/office/drawing/2014/main" id="{4201D3C6-3DFC-4F4A-8E5B-12C147C0A937}"/>
              </a:ext>
            </a:extLst>
          </p:cNvPr>
          <p:cNvGrpSpPr/>
          <p:nvPr/>
        </p:nvGrpSpPr>
        <p:grpSpPr>
          <a:xfrm>
            <a:off x="3158833" y="3986586"/>
            <a:ext cx="1246752" cy="1325060"/>
            <a:chOff x="3297458" y="3808404"/>
            <a:chExt cx="1246752" cy="1325060"/>
          </a:xfrm>
        </p:grpSpPr>
        <p:sp>
          <p:nvSpPr>
            <p:cNvPr id="16" name="Hình giọt nước 15">
              <a:extLst>
                <a:ext uri="{FF2B5EF4-FFF2-40B4-BE49-F238E27FC236}">
                  <a16:creationId xmlns:a16="http://schemas.microsoft.com/office/drawing/2014/main" id="{FC42C1FC-5622-4198-B7DF-C5DBFBF64F6C}"/>
                </a:ext>
              </a:extLst>
            </p:cNvPr>
            <p:cNvSpPr/>
            <p:nvPr/>
          </p:nvSpPr>
          <p:spPr>
            <a:xfrm rot="8929716">
              <a:off x="3297458" y="3808404"/>
              <a:ext cx="1246752" cy="1325060"/>
            </a:xfrm>
            <a:prstGeom prst="teardrop">
              <a:avLst>
                <a:gd name="adj" fmla="val 88846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Hộp Văn bản 25">
              <a:extLst>
                <a:ext uri="{FF2B5EF4-FFF2-40B4-BE49-F238E27FC236}">
                  <a16:creationId xmlns:a16="http://schemas.microsoft.com/office/drawing/2014/main" id="{2F819292-B85F-4312-9A62-D803BF779329}"/>
                </a:ext>
              </a:extLst>
            </p:cNvPr>
            <p:cNvSpPr txBox="1"/>
            <p:nvPr/>
          </p:nvSpPr>
          <p:spPr>
            <a:xfrm>
              <a:off x="3332734" y="4081083"/>
              <a:ext cx="1120820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ĐỐT LỬA </a:t>
              </a:r>
            </a:p>
            <a:p>
              <a:pPr algn="ctr"/>
              <a:r>
                <a:rPr lang="en-US" b="1" dirty="0"/>
                <a:t>DƯỚI </a:t>
              </a:r>
            </a:p>
            <a:p>
              <a:pPr algn="ctr"/>
              <a:r>
                <a:rPr lang="en-US" b="1" dirty="0"/>
                <a:t>GỐC CÂY</a:t>
              </a:r>
            </a:p>
          </p:txBody>
        </p:sp>
      </p:grpSp>
      <p:grpSp>
        <p:nvGrpSpPr>
          <p:cNvPr id="41" name="Nhóm 40">
            <a:extLst>
              <a:ext uri="{FF2B5EF4-FFF2-40B4-BE49-F238E27FC236}">
                <a16:creationId xmlns:a16="http://schemas.microsoft.com/office/drawing/2014/main" id="{F3D4882C-1DC7-42AF-ABBE-FB83E432FD01}"/>
              </a:ext>
            </a:extLst>
          </p:cNvPr>
          <p:cNvGrpSpPr/>
          <p:nvPr/>
        </p:nvGrpSpPr>
        <p:grpSpPr>
          <a:xfrm>
            <a:off x="4589324" y="3981298"/>
            <a:ext cx="1246752" cy="1325060"/>
            <a:chOff x="4727949" y="3803116"/>
            <a:chExt cx="1246752" cy="1325060"/>
          </a:xfrm>
        </p:grpSpPr>
        <p:sp>
          <p:nvSpPr>
            <p:cNvPr id="17" name="Hình giọt nước 16">
              <a:extLst>
                <a:ext uri="{FF2B5EF4-FFF2-40B4-BE49-F238E27FC236}">
                  <a16:creationId xmlns:a16="http://schemas.microsoft.com/office/drawing/2014/main" id="{06B2AFF9-200A-4BFB-B917-2701D09A5978}"/>
                </a:ext>
              </a:extLst>
            </p:cNvPr>
            <p:cNvSpPr/>
            <p:nvPr/>
          </p:nvSpPr>
          <p:spPr>
            <a:xfrm rot="8929716">
              <a:off x="4727949" y="3803116"/>
              <a:ext cx="1246752" cy="1325060"/>
            </a:xfrm>
            <a:prstGeom prst="teardrop">
              <a:avLst>
                <a:gd name="adj" fmla="val 88846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Hộp Văn bản 26">
              <a:extLst>
                <a:ext uri="{FF2B5EF4-FFF2-40B4-BE49-F238E27FC236}">
                  <a16:creationId xmlns:a16="http://schemas.microsoft.com/office/drawing/2014/main" id="{6650935D-2F35-4A84-9660-456F35271E6A}"/>
                </a:ext>
              </a:extLst>
            </p:cNvPr>
            <p:cNvSpPr txBox="1"/>
            <p:nvPr/>
          </p:nvSpPr>
          <p:spPr>
            <a:xfrm>
              <a:off x="4811612" y="4324853"/>
              <a:ext cx="11015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VUN GỐC</a:t>
              </a:r>
            </a:p>
          </p:txBody>
        </p:sp>
      </p:grpSp>
      <p:grpSp>
        <p:nvGrpSpPr>
          <p:cNvPr id="42" name="Nhóm 41">
            <a:extLst>
              <a:ext uri="{FF2B5EF4-FFF2-40B4-BE49-F238E27FC236}">
                <a16:creationId xmlns:a16="http://schemas.microsoft.com/office/drawing/2014/main" id="{F3565492-29A6-4E25-BC94-9E130B18BFD5}"/>
              </a:ext>
            </a:extLst>
          </p:cNvPr>
          <p:cNvGrpSpPr/>
          <p:nvPr/>
        </p:nvGrpSpPr>
        <p:grpSpPr>
          <a:xfrm>
            <a:off x="6002476" y="3986584"/>
            <a:ext cx="1246752" cy="1325060"/>
            <a:chOff x="6141101" y="3808402"/>
            <a:chExt cx="1246752" cy="1325060"/>
          </a:xfrm>
        </p:grpSpPr>
        <p:sp>
          <p:nvSpPr>
            <p:cNvPr id="18" name="Hình giọt nước 17">
              <a:extLst>
                <a:ext uri="{FF2B5EF4-FFF2-40B4-BE49-F238E27FC236}">
                  <a16:creationId xmlns:a16="http://schemas.microsoft.com/office/drawing/2014/main" id="{48FB2DF6-4344-4B7D-8277-E86632FCFDF7}"/>
                </a:ext>
              </a:extLst>
            </p:cNvPr>
            <p:cNvSpPr/>
            <p:nvPr/>
          </p:nvSpPr>
          <p:spPr>
            <a:xfrm rot="8929716">
              <a:off x="6141101" y="3808402"/>
              <a:ext cx="1246752" cy="1325060"/>
            </a:xfrm>
            <a:prstGeom prst="teardrop">
              <a:avLst>
                <a:gd name="adj" fmla="val 88846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Hộp Văn bản 27">
              <a:extLst>
                <a:ext uri="{FF2B5EF4-FFF2-40B4-BE49-F238E27FC236}">
                  <a16:creationId xmlns:a16="http://schemas.microsoft.com/office/drawing/2014/main" id="{E059FFB0-C950-4D59-93E9-6C1CF9C1FCDF}"/>
                </a:ext>
              </a:extLst>
            </p:cNvPr>
            <p:cNvSpPr txBox="1"/>
            <p:nvPr/>
          </p:nvSpPr>
          <p:spPr>
            <a:xfrm>
              <a:off x="6143568" y="4280980"/>
              <a:ext cx="120898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DẪM VÀO </a:t>
              </a:r>
            </a:p>
            <a:p>
              <a:pPr algn="ctr"/>
              <a:r>
                <a:rPr lang="en-US" b="1" dirty="0"/>
                <a:t>GỐC CÂY</a:t>
              </a:r>
            </a:p>
          </p:txBody>
        </p:sp>
      </p:grpSp>
      <p:grpSp>
        <p:nvGrpSpPr>
          <p:cNvPr id="43" name="Nhóm 42">
            <a:extLst>
              <a:ext uri="{FF2B5EF4-FFF2-40B4-BE49-F238E27FC236}">
                <a16:creationId xmlns:a16="http://schemas.microsoft.com/office/drawing/2014/main" id="{D2DCB7F4-CEBC-4E10-AB9E-94186D14B9C4}"/>
              </a:ext>
            </a:extLst>
          </p:cNvPr>
          <p:cNvGrpSpPr/>
          <p:nvPr/>
        </p:nvGrpSpPr>
        <p:grpSpPr>
          <a:xfrm>
            <a:off x="7491837" y="3981299"/>
            <a:ext cx="1246752" cy="1325060"/>
            <a:chOff x="7630462" y="3803117"/>
            <a:chExt cx="1246752" cy="1325060"/>
          </a:xfrm>
        </p:grpSpPr>
        <p:sp>
          <p:nvSpPr>
            <p:cNvPr id="19" name="Hình giọt nước 18">
              <a:extLst>
                <a:ext uri="{FF2B5EF4-FFF2-40B4-BE49-F238E27FC236}">
                  <a16:creationId xmlns:a16="http://schemas.microsoft.com/office/drawing/2014/main" id="{A6A11452-1A6B-420B-9DDB-DA0C1DAAD9C7}"/>
                </a:ext>
              </a:extLst>
            </p:cNvPr>
            <p:cNvSpPr/>
            <p:nvPr/>
          </p:nvSpPr>
          <p:spPr>
            <a:xfrm rot="8929716">
              <a:off x="7630462" y="3803117"/>
              <a:ext cx="1246752" cy="1325060"/>
            </a:xfrm>
            <a:prstGeom prst="teardrop">
              <a:avLst>
                <a:gd name="adj" fmla="val 88846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Hộp Văn bản 28">
              <a:extLst>
                <a:ext uri="{FF2B5EF4-FFF2-40B4-BE49-F238E27FC236}">
                  <a16:creationId xmlns:a16="http://schemas.microsoft.com/office/drawing/2014/main" id="{CE7D222C-F103-4906-A3FE-195BF06395F2}"/>
                </a:ext>
              </a:extLst>
            </p:cNvPr>
            <p:cNvSpPr txBox="1"/>
            <p:nvPr/>
          </p:nvSpPr>
          <p:spPr>
            <a:xfrm>
              <a:off x="7723767" y="4359769"/>
              <a:ext cx="10198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BẮT SÂU</a:t>
              </a:r>
            </a:p>
          </p:txBody>
        </p:sp>
      </p:grpSp>
      <p:grpSp>
        <p:nvGrpSpPr>
          <p:cNvPr id="44" name="Nhóm 43">
            <a:extLst>
              <a:ext uri="{FF2B5EF4-FFF2-40B4-BE49-F238E27FC236}">
                <a16:creationId xmlns:a16="http://schemas.microsoft.com/office/drawing/2014/main" id="{B8CDFA1E-5657-47E6-B2EE-D9E898464C62}"/>
              </a:ext>
            </a:extLst>
          </p:cNvPr>
          <p:cNvGrpSpPr/>
          <p:nvPr/>
        </p:nvGrpSpPr>
        <p:grpSpPr>
          <a:xfrm>
            <a:off x="8899991" y="3986584"/>
            <a:ext cx="1265600" cy="1325060"/>
            <a:chOff x="9038616" y="3808402"/>
            <a:chExt cx="1265600" cy="1325060"/>
          </a:xfrm>
        </p:grpSpPr>
        <p:sp>
          <p:nvSpPr>
            <p:cNvPr id="20" name="Hình giọt nước 19">
              <a:extLst>
                <a:ext uri="{FF2B5EF4-FFF2-40B4-BE49-F238E27FC236}">
                  <a16:creationId xmlns:a16="http://schemas.microsoft.com/office/drawing/2014/main" id="{4B576E27-8FEF-48D9-8F18-E10921A13FF0}"/>
                </a:ext>
              </a:extLst>
            </p:cNvPr>
            <p:cNvSpPr/>
            <p:nvPr/>
          </p:nvSpPr>
          <p:spPr>
            <a:xfrm rot="8929716">
              <a:off x="9057464" y="3808402"/>
              <a:ext cx="1246752" cy="1325060"/>
            </a:xfrm>
            <a:prstGeom prst="teardrop">
              <a:avLst>
                <a:gd name="adj" fmla="val 88846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Hộp Văn bản 29">
              <a:extLst>
                <a:ext uri="{FF2B5EF4-FFF2-40B4-BE49-F238E27FC236}">
                  <a16:creationId xmlns:a16="http://schemas.microsoft.com/office/drawing/2014/main" id="{5454CC4D-1979-42D2-9E2A-A566DA1A1004}"/>
                </a:ext>
              </a:extLst>
            </p:cNvPr>
            <p:cNvSpPr txBox="1"/>
            <p:nvPr/>
          </p:nvSpPr>
          <p:spPr>
            <a:xfrm>
              <a:off x="9038616" y="4196067"/>
              <a:ext cx="122341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KHẮC LÊN</a:t>
              </a:r>
            </a:p>
            <a:p>
              <a:pPr algn="ctr"/>
              <a:r>
                <a:rPr lang="en-US" b="1" dirty="0"/>
                <a:t> THÂN CÂY</a:t>
              </a:r>
            </a:p>
          </p:txBody>
        </p:sp>
      </p:grpSp>
      <p:grpSp>
        <p:nvGrpSpPr>
          <p:cNvPr id="45" name="Nhóm 44">
            <a:extLst>
              <a:ext uri="{FF2B5EF4-FFF2-40B4-BE49-F238E27FC236}">
                <a16:creationId xmlns:a16="http://schemas.microsoft.com/office/drawing/2014/main" id="{8E9BACCD-5C7C-4D61-9406-4478E84349F9}"/>
              </a:ext>
            </a:extLst>
          </p:cNvPr>
          <p:cNvGrpSpPr/>
          <p:nvPr/>
        </p:nvGrpSpPr>
        <p:grpSpPr>
          <a:xfrm>
            <a:off x="10312348" y="3986585"/>
            <a:ext cx="1409360" cy="1325060"/>
            <a:chOff x="10450973" y="3808403"/>
            <a:chExt cx="1409360" cy="1325060"/>
          </a:xfrm>
        </p:grpSpPr>
        <p:sp>
          <p:nvSpPr>
            <p:cNvPr id="21" name="Hình giọt nước 20">
              <a:extLst>
                <a:ext uri="{FF2B5EF4-FFF2-40B4-BE49-F238E27FC236}">
                  <a16:creationId xmlns:a16="http://schemas.microsoft.com/office/drawing/2014/main" id="{A32CA3CD-FFEA-4D6C-84D5-F906253459A1}"/>
                </a:ext>
              </a:extLst>
            </p:cNvPr>
            <p:cNvSpPr/>
            <p:nvPr/>
          </p:nvSpPr>
          <p:spPr>
            <a:xfrm rot="8929716">
              <a:off x="10501823" y="3808403"/>
              <a:ext cx="1246752" cy="1325060"/>
            </a:xfrm>
            <a:prstGeom prst="teardrop">
              <a:avLst>
                <a:gd name="adj" fmla="val 88846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Hộp Văn bản 30">
              <a:extLst>
                <a:ext uri="{FF2B5EF4-FFF2-40B4-BE49-F238E27FC236}">
                  <a16:creationId xmlns:a16="http://schemas.microsoft.com/office/drawing/2014/main" id="{E7A6BE51-2CD1-49EE-966D-DAD5F76FF4CE}"/>
                </a:ext>
              </a:extLst>
            </p:cNvPr>
            <p:cNvSpPr txBox="1"/>
            <p:nvPr/>
          </p:nvSpPr>
          <p:spPr>
            <a:xfrm>
              <a:off x="10450973" y="4219583"/>
              <a:ext cx="140936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CHĂNG ĐÈN </a:t>
              </a:r>
            </a:p>
            <a:p>
              <a:pPr algn="ctr"/>
              <a:r>
                <a:rPr lang="en-US" b="1" dirty="0"/>
                <a:t>LÊN CÂY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13836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Nhóm 34">
            <a:extLst>
              <a:ext uri="{FF2B5EF4-FFF2-40B4-BE49-F238E27FC236}">
                <a16:creationId xmlns:a16="http://schemas.microsoft.com/office/drawing/2014/main" id="{7F26C39C-BC1C-43DB-9160-32BCD0FFD4A0}"/>
              </a:ext>
            </a:extLst>
          </p:cNvPr>
          <p:cNvGrpSpPr/>
          <p:nvPr/>
        </p:nvGrpSpPr>
        <p:grpSpPr>
          <a:xfrm>
            <a:off x="6692148" y="-41491"/>
            <a:ext cx="5200252" cy="4955062"/>
            <a:chOff x="5993773" y="136736"/>
            <a:chExt cx="5200252" cy="4955062"/>
          </a:xfrm>
        </p:grpSpPr>
        <p:grpSp>
          <p:nvGrpSpPr>
            <p:cNvPr id="23" name="Nhóm 22">
              <a:extLst>
                <a:ext uri="{FF2B5EF4-FFF2-40B4-BE49-F238E27FC236}">
                  <a16:creationId xmlns:a16="http://schemas.microsoft.com/office/drawing/2014/main" id="{9649AE5B-0B7C-44A5-8483-8E3BD8AB5584}"/>
                </a:ext>
              </a:extLst>
            </p:cNvPr>
            <p:cNvGrpSpPr/>
            <p:nvPr/>
          </p:nvGrpSpPr>
          <p:grpSpPr>
            <a:xfrm rot="18011020">
              <a:off x="6234358" y="880639"/>
              <a:ext cx="1546921" cy="2028091"/>
              <a:chOff x="3297458" y="3808404"/>
              <a:chExt cx="1246752" cy="1325060"/>
            </a:xfrm>
          </p:grpSpPr>
          <p:sp>
            <p:nvSpPr>
              <p:cNvPr id="24" name="Hình giọt nước 23">
                <a:extLst>
                  <a:ext uri="{FF2B5EF4-FFF2-40B4-BE49-F238E27FC236}">
                    <a16:creationId xmlns:a16="http://schemas.microsoft.com/office/drawing/2014/main" id="{A64B5638-660B-450A-A711-A29630896735}"/>
                  </a:ext>
                </a:extLst>
              </p:cNvPr>
              <p:cNvSpPr/>
              <p:nvPr/>
            </p:nvSpPr>
            <p:spPr>
              <a:xfrm rot="8929716">
                <a:off x="3297458" y="3808404"/>
                <a:ext cx="1246752" cy="1325060"/>
              </a:xfrm>
              <a:prstGeom prst="teardrop">
                <a:avLst>
                  <a:gd name="adj" fmla="val 88846"/>
                </a:avLst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5927BB9D-207C-4C9A-82E0-2E8B5079B4E0}"/>
                  </a:ext>
                </a:extLst>
              </p:cNvPr>
              <p:cNvSpPr txBox="1"/>
              <p:nvPr/>
            </p:nvSpPr>
            <p:spPr>
              <a:xfrm rot="2864641">
                <a:off x="3420452" y="4002651"/>
                <a:ext cx="934426" cy="9674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b="1" dirty="0"/>
                  <a:t>ĐỐT LỬA </a:t>
                </a:r>
              </a:p>
              <a:p>
                <a:pPr algn="ctr"/>
                <a:r>
                  <a:rPr lang="en-US" sz="2400" b="1" dirty="0"/>
                  <a:t>DƯỚI </a:t>
                </a:r>
              </a:p>
              <a:p>
                <a:pPr algn="ctr"/>
                <a:r>
                  <a:rPr lang="en-US" sz="2400" b="1" dirty="0"/>
                  <a:t>GỐC CÂY</a:t>
                </a:r>
              </a:p>
            </p:txBody>
          </p:sp>
        </p:grpSp>
        <p:grpSp>
          <p:nvGrpSpPr>
            <p:cNvPr id="26" name="Nhóm 25">
              <a:extLst>
                <a:ext uri="{FF2B5EF4-FFF2-40B4-BE49-F238E27FC236}">
                  <a16:creationId xmlns:a16="http://schemas.microsoft.com/office/drawing/2014/main" id="{EC6ED5A6-1915-431F-88BB-D9396DF482FF}"/>
                </a:ext>
              </a:extLst>
            </p:cNvPr>
            <p:cNvGrpSpPr/>
            <p:nvPr/>
          </p:nvGrpSpPr>
          <p:grpSpPr>
            <a:xfrm rot="13793520">
              <a:off x="6227197" y="2746309"/>
              <a:ext cx="1902285" cy="1934575"/>
              <a:chOff x="6141101" y="3808402"/>
              <a:chExt cx="1246752" cy="1325060"/>
            </a:xfrm>
          </p:grpSpPr>
          <p:sp>
            <p:nvSpPr>
              <p:cNvPr id="27" name="Hình giọt nước 26">
                <a:extLst>
                  <a:ext uri="{FF2B5EF4-FFF2-40B4-BE49-F238E27FC236}">
                    <a16:creationId xmlns:a16="http://schemas.microsoft.com/office/drawing/2014/main" id="{ECAE1733-5EC3-4B4C-BB0C-7FCEB7AF5691}"/>
                  </a:ext>
                </a:extLst>
              </p:cNvPr>
              <p:cNvSpPr/>
              <p:nvPr/>
            </p:nvSpPr>
            <p:spPr>
              <a:xfrm rot="8929716">
                <a:off x="6141101" y="3808402"/>
                <a:ext cx="1246752" cy="1325060"/>
              </a:xfrm>
              <a:prstGeom prst="teardrop">
                <a:avLst>
                  <a:gd name="adj" fmla="val 88846"/>
                </a:avLst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8EF6A70A-D5A6-4809-AC17-B1F2A8E6687F}"/>
                  </a:ext>
                </a:extLst>
              </p:cNvPr>
              <p:cNvSpPr txBox="1"/>
              <p:nvPr/>
            </p:nvSpPr>
            <p:spPr>
              <a:xfrm rot="8492584">
                <a:off x="6240404" y="4125161"/>
                <a:ext cx="1015093" cy="5691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b="1" dirty="0"/>
                  <a:t>DẪM VÀO </a:t>
                </a:r>
              </a:p>
              <a:p>
                <a:pPr algn="ctr"/>
                <a:r>
                  <a:rPr lang="en-US" sz="2400" b="1" dirty="0"/>
                  <a:t>GỐC CÂY</a:t>
                </a:r>
              </a:p>
            </p:txBody>
          </p:sp>
        </p:grpSp>
        <p:grpSp>
          <p:nvGrpSpPr>
            <p:cNvPr id="29" name="Nhóm 28">
              <a:extLst>
                <a:ext uri="{FF2B5EF4-FFF2-40B4-BE49-F238E27FC236}">
                  <a16:creationId xmlns:a16="http://schemas.microsoft.com/office/drawing/2014/main" id="{E1EFC59A-BDA6-4FBB-B7F1-329D98022F47}"/>
                </a:ext>
              </a:extLst>
            </p:cNvPr>
            <p:cNvGrpSpPr/>
            <p:nvPr/>
          </p:nvGrpSpPr>
          <p:grpSpPr>
            <a:xfrm rot="9699968">
              <a:off x="8456373" y="2952938"/>
              <a:ext cx="1719045" cy="2138860"/>
              <a:chOff x="9057464" y="3808402"/>
              <a:chExt cx="1246752" cy="1325060"/>
            </a:xfrm>
          </p:grpSpPr>
          <p:sp>
            <p:nvSpPr>
              <p:cNvPr id="30" name="Hình giọt nước 29">
                <a:extLst>
                  <a:ext uri="{FF2B5EF4-FFF2-40B4-BE49-F238E27FC236}">
                    <a16:creationId xmlns:a16="http://schemas.microsoft.com/office/drawing/2014/main" id="{E2DB1F6F-376D-4752-98FC-1A988B5ACC55}"/>
                  </a:ext>
                </a:extLst>
              </p:cNvPr>
              <p:cNvSpPr/>
              <p:nvPr/>
            </p:nvSpPr>
            <p:spPr>
              <a:xfrm rot="8929716">
                <a:off x="9057464" y="3808402"/>
                <a:ext cx="1246752" cy="1325060"/>
              </a:xfrm>
              <a:prstGeom prst="teardrop">
                <a:avLst>
                  <a:gd name="adj" fmla="val 88846"/>
                </a:avLst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8697415B-E521-4D52-81C9-007CD9505DC6}"/>
                  </a:ext>
                </a:extLst>
              </p:cNvPr>
              <p:cNvSpPr txBox="1"/>
              <p:nvPr/>
            </p:nvSpPr>
            <p:spPr>
              <a:xfrm rot="11900032">
                <a:off x="9161320" y="4111881"/>
                <a:ext cx="1117902" cy="5148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b="1" dirty="0"/>
                  <a:t>KHẮC LÊN</a:t>
                </a:r>
              </a:p>
              <a:p>
                <a:pPr algn="ctr"/>
                <a:r>
                  <a:rPr lang="en-US" sz="2400" b="1" dirty="0"/>
                  <a:t> THÂN CÂY</a:t>
                </a:r>
              </a:p>
            </p:txBody>
          </p:sp>
        </p:grpSp>
        <p:grpSp>
          <p:nvGrpSpPr>
            <p:cNvPr id="32" name="Nhóm 31">
              <a:extLst>
                <a:ext uri="{FF2B5EF4-FFF2-40B4-BE49-F238E27FC236}">
                  <a16:creationId xmlns:a16="http://schemas.microsoft.com/office/drawing/2014/main" id="{2A181EF3-CF98-4CBC-8353-29F9DAFB33F7}"/>
                </a:ext>
              </a:extLst>
            </p:cNvPr>
            <p:cNvGrpSpPr/>
            <p:nvPr/>
          </p:nvGrpSpPr>
          <p:grpSpPr>
            <a:xfrm rot="5400000">
              <a:off x="9368258" y="1304996"/>
              <a:ext cx="1632253" cy="2019281"/>
              <a:chOff x="10501823" y="3808403"/>
              <a:chExt cx="1246752" cy="1325060"/>
            </a:xfrm>
          </p:grpSpPr>
          <p:sp>
            <p:nvSpPr>
              <p:cNvPr id="33" name="Hình giọt nước 32">
                <a:extLst>
                  <a:ext uri="{FF2B5EF4-FFF2-40B4-BE49-F238E27FC236}">
                    <a16:creationId xmlns:a16="http://schemas.microsoft.com/office/drawing/2014/main" id="{82DDB5E9-5B11-4B40-951B-B21E7D33B320}"/>
                  </a:ext>
                </a:extLst>
              </p:cNvPr>
              <p:cNvSpPr/>
              <p:nvPr/>
            </p:nvSpPr>
            <p:spPr>
              <a:xfrm rot="8929716">
                <a:off x="10501823" y="3808403"/>
                <a:ext cx="1246752" cy="1325060"/>
              </a:xfrm>
              <a:prstGeom prst="teardrop">
                <a:avLst>
                  <a:gd name="adj" fmla="val 88846"/>
                </a:avLst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0A8363E5-A691-40FC-85C8-CF218801ABDD}"/>
                  </a:ext>
                </a:extLst>
              </p:cNvPr>
              <p:cNvSpPr txBox="1"/>
              <p:nvPr/>
            </p:nvSpPr>
            <p:spPr>
              <a:xfrm rot="16200000">
                <a:off x="10563082" y="4135000"/>
                <a:ext cx="1189906" cy="6347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b="1" dirty="0"/>
                  <a:t>CHĂNG ĐÈN </a:t>
                </a:r>
              </a:p>
              <a:p>
                <a:pPr algn="ctr"/>
                <a:r>
                  <a:rPr lang="en-US" sz="2400" b="1" dirty="0"/>
                  <a:t>LÊN CÂY</a:t>
                </a:r>
              </a:p>
            </p:txBody>
          </p:sp>
        </p:grpSp>
        <p:grpSp>
          <p:nvGrpSpPr>
            <p:cNvPr id="2" name="Nhóm 1">
              <a:extLst>
                <a:ext uri="{FF2B5EF4-FFF2-40B4-BE49-F238E27FC236}">
                  <a16:creationId xmlns:a16="http://schemas.microsoft.com/office/drawing/2014/main" id="{DDB6ECF4-D3B6-42BE-8B1E-5D6526774650}"/>
                </a:ext>
              </a:extLst>
            </p:cNvPr>
            <p:cNvGrpSpPr/>
            <p:nvPr/>
          </p:nvGrpSpPr>
          <p:grpSpPr>
            <a:xfrm>
              <a:off x="7907479" y="136736"/>
              <a:ext cx="1606076" cy="1845142"/>
              <a:chOff x="5635444" y="689743"/>
              <a:chExt cx="1246752" cy="1325060"/>
            </a:xfrm>
          </p:grpSpPr>
          <p:sp>
            <p:nvSpPr>
              <p:cNvPr id="3" name="Hình giọt nước 2">
                <a:extLst>
                  <a:ext uri="{FF2B5EF4-FFF2-40B4-BE49-F238E27FC236}">
                    <a16:creationId xmlns:a16="http://schemas.microsoft.com/office/drawing/2014/main" id="{878DC004-5275-4F61-8C33-D985B0240D4B}"/>
                  </a:ext>
                </a:extLst>
              </p:cNvPr>
              <p:cNvSpPr/>
              <p:nvPr/>
            </p:nvSpPr>
            <p:spPr>
              <a:xfrm rot="8929716">
                <a:off x="5635444" y="689743"/>
                <a:ext cx="1246752" cy="1325060"/>
              </a:xfrm>
              <a:prstGeom prst="teardrop">
                <a:avLst>
                  <a:gd name="adj" fmla="val 88846"/>
                </a:avLst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0533A582-314C-442B-AA9C-76991DF5F27C}"/>
                  </a:ext>
                </a:extLst>
              </p:cNvPr>
              <p:cNvSpPr txBox="1"/>
              <p:nvPr/>
            </p:nvSpPr>
            <p:spPr>
              <a:xfrm>
                <a:off x="5754023" y="1257551"/>
                <a:ext cx="1026851" cy="3315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b="1" dirty="0"/>
                  <a:t>BẺ CÀNH</a:t>
                </a:r>
              </a:p>
            </p:txBody>
          </p:sp>
        </p:grpSp>
        <p:pic>
          <p:nvPicPr>
            <p:cNvPr id="8" name="Hình ảnh 7" descr="Ảnh có chứa mẫu họa, đồ họa véc-tơ&#10;&#10;Mô tả được tạo tự động">
              <a:extLst>
                <a:ext uri="{FF2B5EF4-FFF2-40B4-BE49-F238E27FC236}">
                  <a16:creationId xmlns:a16="http://schemas.microsoft.com/office/drawing/2014/main" id="{A830B29F-93B7-487A-907A-17DC6479EF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41" r="-1" b="-1"/>
            <a:stretch/>
          </p:blipFill>
          <p:spPr>
            <a:xfrm>
              <a:off x="7654552" y="1711177"/>
              <a:ext cx="1870447" cy="1845142"/>
            </a:xfrm>
            <a:prstGeom prst="ellipse">
              <a:avLst/>
            </a:prstGeom>
          </p:spPr>
        </p:pic>
      </p:grpSp>
      <p:pic>
        <p:nvPicPr>
          <p:cNvPr id="41" name="Hình ảnh 40">
            <a:extLst>
              <a:ext uri="{FF2B5EF4-FFF2-40B4-BE49-F238E27FC236}">
                <a16:creationId xmlns:a16="http://schemas.microsoft.com/office/drawing/2014/main" id="{C4E28661-C596-493E-9133-D8478ECD64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93948">
            <a:off x="900097" y="1656168"/>
            <a:ext cx="6858000" cy="6858000"/>
          </a:xfrm>
          <a:prstGeom prst="rect">
            <a:avLst/>
          </a:prstGeom>
        </p:spPr>
      </p:pic>
      <p:grpSp>
        <p:nvGrpSpPr>
          <p:cNvPr id="22" name="Nhóm 21">
            <a:extLst>
              <a:ext uri="{FF2B5EF4-FFF2-40B4-BE49-F238E27FC236}">
                <a16:creationId xmlns:a16="http://schemas.microsoft.com/office/drawing/2014/main" id="{A261B007-C95A-4F91-A185-C2CA202B894C}"/>
              </a:ext>
            </a:extLst>
          </p:cNvPr>
          <p:cNvGrpSpPr/>
          <p:nvPr/>
        </p:nvGrpSpPr>
        <p:grpSpPr>
          <a:xfrm>
            <a:off x="556405" y="98659"/>
            <a:ext cx="5269055" cy="4713723"/>
            <a:chOff x="1006469" y="839967"/>
            <a:chExt cx="5269055" cy="4713723"/>
          </a:xfrm>
        </p:grpSpPr>
        <p:grpSp>
          <p:nvGrpSpPr>
            <p:cNvPr id="16" name="Nhóm 15">
              <a:extLst>
                <a:ext uri="{FF2B5EF4-FFF2-40B4-BE49-F238E27FC236}">
                  <a16:creationId xmlns:a16="http://schemas.microsoft.com/office/drawing/2014/main" id="{C852110F-10E1-4150-877E-E2C34854D06A}"/>
                </a:ext>
              </a:extLst>
            </p:cNvPr>
            <p:cNvGrpSpPr/>
            <p:nvPr/>
          </p:nvGrpSpPr>
          <p:grpSpPr>
            <a:xfrm rot="4129007">
              <a:off x="4419015" y="1961858"/>
              <a:ext cx="1653963" cy="2059055"/>
              <a:chOff x="4660449" y="3572022"/>
              <a:chExt cx="1309844" cy="1557328"/>
            </a:xfrm>
          </p:grpSpPr>
          <p:sp>
            <p:nvSpPr>
              <p:cNvPr id="17" name="Hình giọt nước 16">
                <a:extLst>
                  <a:ext uri="{FF2B5EF4-FFF2-40B4-BE49-F238E27FC236}">
                    <a16:creationId xmlns:a16="http://schemas.microsoft.com/office/drawing/2014/main" id="{E2C46B99-AFB1-482F-B8B3-4F1BB3B69CDC}"/>
                  </a:ext>
                </a:extLst>
              </p:cNvPr>
              <p:cNvSpPr/>
              <p:nvPr/>
            </p:nvSpPr>
            <p:spPr>
              <a:xfrm rot="8929716">
                <a:off x="4660449" y="3572022"/>
                <a:ext cx="1309844" cy="1557328"/>
              </a:xfrm>
              <a:prstGeom prst="teardrop">
                <a:avLst>
                  <a:gd name="adj" fmla="val 88846"/>
                </a:avLst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A17F284E-9166-4771-811D-7C02CB03DC02}"/>
                  </a:ext>
                </a:extLst>
              </p:cNvPr>
              <p:cNvSpPr txBox="1"/>
              <p:nvPr/>
            </p:nvSpPr>
            <p:spPr>
              <a:xfrm rot="18105393">
                <a:off x="4832446" y="4231054"/>
                <a:ext cx="1063519" cy="3656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/>
                  <a:t>VUN GỐC</a:t>
                </a:r>
              </a:p>
            </p:txBody>
          </p:sp>
        </p:grpSp>
        <p:grpSp>
          <p:nvGrpSpPr>
            <p:cNvPr id="19" name="Nhóm 18">
              <a:extLst>
                <a:ext uri="{FF2B5EF4-FFF2-40B4-BE49-F238E27FC236}">
                  <a16:creationId xmlns:a16="http://schemas.microsoft.com/office/drawing/2014/main" id="{713B2E1C-3891-45D8-926F-E3BF55331443}"/>
                </a:ext>
              </a:extLst>
            </p:cNvPr>
            <p:cNvGrpSpPr/>
            <p:nvPr/>
          </p:nvGrpSpPr>
          <p:grpSpPr>
            <a:xfrm rot="8034767">
              <a:off x="3623723" y="3835655"/>
              <a:ext cx="1615506" cy="1820564"/>
              <a:chOff x="7630462" y="3803117"/>
              <a:chExt cx="1246752" cy="1325060"/>
            </a:xfrm>
          </p:grpSpPr>
          <p:sp>
            <p:nvSpPr>
              <p:cNvPr id="20" name="Hình giọt nước 19">
                <a:extLst>
                  <a:ext uri="{FF2B5EF4-FFF2-40B4-BE49-F238E27FC236}">
                    <a16:creationId xmlns:a16="http://schemas.microsoft.com/office/drawing/2014/main" id="{64D705F0-06DC-4BE9-90DB-18CF31D3FAD0}"/>
                  </a:ext>
                </a:extLst>
              </p:cNvPr>
              <p:cNvSpPr/>
              <p:nvPr/>
            </p:nvSpPr>
            <p:spPr>
              <a:xfrm rot="8929716">
                <a:off x="7630462" y="3803117"/>
                <a:ext cx="1246752" cy="1325060"/>
              </a:xfrm>
              <a:prstGeom prst="teardrop">
                <a:avLst>
                  <a:gd name="adj" fmla="val 88846"/>
                </a:avLst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429E59E7-E039-4167-AD0D-B9C3B1859C0B}"/>
                  </a:ext>
                </a:extLst>
              </p:cNvPr>
              <p:cNvSpPr txBox="1"/>
              <p:nvPr/>
            </p:nvSpPr>
            <p:spPr>
              <a:xfrm rot="11041385">
                <a:off x="7733150" y="4376429"/>
                <a:ext cx="1001064" cy="3360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b="1" dirty="0"/>
                  <a:t>BẮT SÂU</a:t>
                </a:r>
              </a:p>
            </p:txBody>
          </p:sp>
        </p:grpSp>
        <p:grpSp>
          <p:nvGrpSpPr>
            <p:cNvPr id="10" name="Nhóm 9">
              <a:extLst>
                <a:ext uri="{FF2B5EF4-FFF2-40B4-BE49-F238E27FC236}">
                  <a16:creationId xmlns:a16="http://schemas.microsoft.com/office/drawing/2014/main" id="{71F35417-DEA1-4EBC-88CB-FD56619CFD14}"/>
                </a:ext>
              </a:extLst>
            </p:cNvPr>
            <p:cNvGrpSpPr/>
            <p:nvPr/>
          </p:nvGrpSpPr>
          <p:grpSpPr>
            <a:xfrm rot="13725530">
              <a:off x="1647624" y="3600695"/>
              <a:ext cx="1591633" cy="1958143"/>
              <a:chOff x="443425" y="3808405"/>
              <a:chExt cx="1246752" cy="1325060"/>
            </a:xfrm>
          </p:grpSpPr>
          <p:sp>
            <p:nvSpPr>
              <p:cNvPr id="11" name="Hình giọt nước 10">
                <a:extLst>
                  <a:ext uri="{FF2B5EF4-FFF2-40B4-BE49-F238E27FC236}">
                    <a16:creationId xmlns:a16="http://schemas.microsoft.com/office/drawing/2014/main" id="{5F462E21-0723-4E0D-B572-70E35EC8BB85}"/>
                  </a:ext>
                </a:extLst>
              </p:cNvPr>
              <p:cNvSpPr/>
              <p:nvPr/>
            </p:nvSpPr>
            <p:spPr>
              <a:xfrm rot="8929716">
                <a:off x="443425" y="3808405"/>
                <a:ext cx="1246752" cy="1325060"/>
              </a:xfrm>
              <a:prstGeom prst="teardrop">
                <a:avLst>
                  <a:gd name="adj" fmla="val 88846"/>
                </a:avLst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A8FCCADC-E4F4-4523-8444-CC1FA9F35DC0}"/>
                  </a:ext>
                </a:extLst>
              </p:cNvPr>
              <p:cNvSpPr txBox="1"/>
              <p:nvPr/>
            </p:nvSpPr>
            <p:spPr>
              <a:xfrm rot="9770574">
                <a:off x="595709" y="4333180"/>
                <a:ext cx="966868" cy="3124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/>
                  <a:t>NHỔ CỎ</a:t>
                </a:r>
              </a:p>
            </p:txBody>
          </p:sp>
        </p:grpSp>
        <p:grpSp>
          <p:nvGrpSpPr>
            <p:cNvPr id="13" name="Nhóm 12">
              <a:extLst>
                <a:ext uri="{FF2B5EF4-FFF2-40B4-BE49-F238E27FC236}">
                  <a16:creationId xmlns:a16="http://schemas.microsoft.com/office/drawing/2014/main" id="{83761DAA-3471-43A4-B15E-5F07B76DD012}"/>
                </a:ext>
              </a:extLst>
            </p:cNvPr>
            <p:cNvGrpSpPr/>
            <p:nvPr/>
          </p:nvGrpSpPr>
          <p:grpSpPr>
            <a:xfrm rot="18097642">
              <a:off x="1213950" y="1599492"/>
              <a:ext cx="1662416" cy="2077378"/>
              <a:chOff x="1866989" y="3808404"/>
              <a:chExt cx="1246752" cy="1325060"/>
            </a:xfrm>
          </p:grpSpPr>
          <p:sp>
            <p:nvSpPr>
              <p:cNvPr id="14" name="Hình giọt nước 13">
                <a:extLst>
                  <a:ext uri="{FF2B5EF4-FFF2-40B4-BE49-F238E27FC236}">
                    <a16:creationId xmlns:a16="http://schemas.microsoft.com/office/drawing/2014/main" id="{3D9DCEB9-1D7F-48BE-B46E-BCB0C9E86ED6}"/>
                  </a:ext>
                </a:extLst>
              </p:cNvPr>
              <p:cNvSpPr/>
              <p:nvPr/>
            </p:nvSpPr>
            <p:spPr>
              <a:xfrm rot="8929716">
                <a:off x="1866989" y="3808404"/>
                <a:ext cx="1246752" cy="1325060"/>
              </a:xfrm>
              <a:prstGeom prst="teardrop">
                <a:avLst>
                  <a:gd name="adj" fmla="val 88846"/>
                </a:avLst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C8130652-AEF1-4E50-999A-D7D76F1A7D82}"/>
                  </a:ext>
                </a:extLst>
              </p:cNvPr>
              <p:cNvSpPr txBox="1"/>
              <p:nvPr/>
            </p:nvSpPr>
            <p:spPr>
              <a:xfrm rot="3502358">
                <a:off x="1943333" y="4325998"/>
                <a:ext cx="1009391" cy="3462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/>
                  <a:t>BÓN PHÂN</a:t>
                </a:r>
              </a:p>
            </p:txBody>
          </p:sp>
        </p:grpSp>
        <p:grpSp>
          <p:nvGrpSpPr>
            <p:cNvPr id="5" name="Nhóm 4">
              <a:extLst>
                <a:ext uri="{FF2B5EF4-FFF2-40B4-BE49-F238E27FC236}">
                  <a16:creationId xmlns:a16="http://schemas.microsoft.com/office/drawing/2014/main" id="{E444E7F3-46D5-49F9-BA55-87C866CB8907}"/>
                </a:ext>
              </a:extLst>
            </p:cNvPr>
            <p:cNvGrpSpPr/>
            <p:nvPr/>
          </p:nvGrpSpPr>
          <p:grpSpPr>
            <a:xfrm>
              <a:off x="2871806" y="839967"/>
              <a:ext cx="1750800" cy="1940752"/>
              <a:chOff x="4124884" y="699096"/>
              <a:chExt cx="1344501" cy="1325060"/>
            </a:xfrm>
          </p:grpSpPr>
          <p:sp>
            <p:nvSpPr>
              <p:cNvPr id="6" name="Hình giọt nước 5">
                <a:extLst>
                  <a:ext uri="{FF2B5EF4-FFF2-40B4-BE49-F238E27FC236}">
                    <a16:creationId xmlns:a16="http://schemas.microsoft.com/office/drawing/2014/main" id="{BAFF4272-A754-4B95-8EDF-D0DD4F8D92A1}"/>
                  </a:ext>
                </a:extLst>
              </p:cNvPr>
              <p:cNvSpPr/>
              <p:nvPr/>
            </p:nvSpPr>
            <p:spPr>
              <a:xfrm rot="8929716">
                <a:off x="4199162" y="699096"/>
                <a:ext cx="1246752" cy="1325060"/>
              </a:xfrm>
              <a:prstGeom prst="teardrop">
                <a:avLst>
                  <a:gd name="adj" fmla="val 88846"/>
                </a:avLst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67769058-D960-4E76-B6D3-443B2936B270}"/>
                  </a:ext>
                </a:extLst>
              </p:cNvPr>
              <p:cNvSpPr txBox="1"/>
              <p:nvPr/>
            </p:nvSpPr>
            <p:spPr>
              <a:xfrm rot="559370">
                <a:off x="4124884" y="1259528"/>
                <a:ext cx="1344501" cy="3152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b="1" dirty="0"/>
                  <a:t>TƯỚI NƯỚC</a:t>
                </a:r>
              </a:p>
            </p:txBody>
          </p:sp>
        </p:grpSp>
        <p:pic>
          <p:nvPicPr>
            <p:cNvPr id="9" name="Hình ảnh 8">
              <a:extLst>
                <a:ext uri="{FF2B5EF4-FFF2-40B4-BE49-F238E27FC236}">
                  <a16:creationId xmlns:a16="http://schemas.microsoft.com/office/drawing/2014/main" id="{FAABFBDE-ABA4-4661-AA07-A12F79D9F1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70" r="1" b="5668"/>
            <a:stretch/>
          </p:blipFill>
          <p:spPr>
            <a:xfrm>
              <a:off x="2514600" y="2440402"/>
              <a:ext cx="2235046" cy="1977195"/>
            </a:xfrm>
            <a:custGeom>
              <a:avLst/>
              <a:gdLst/>
              <a:ahLst/>
              <a:cxnLst/>
              <a:rect l="l" t="t" r="r" b="b"/>
              <a:pathLst>
                <a:path w="6323162" h="5593660">
                  <a:moveTo>
                    <a:pt x="2177447" y="0"/>
                  </a:moveTo>
                  <a:lnTo>
                    <a:pt x="4826316" y="0"/>
                  </a:lnTo>
                  <a:lnTo>
                    <a:pt x="4971508" y="75777"/>
                  </a:lnTo>
                  <a:cubicBezTo>
                    <a:pt x="5197582" y="210111"/>
                    <a:pt x="5400550" y="381325"/>
                    <a:pt x="5577109" y="586873"/>
                  </a:cubicBezTo>
                  <a:cubicBezTo>
                    <a:pt x="6058235" y="1147205"/>
                    <a:pt x="6323162" y="1943505"/>
                    <a:pt x="6323162" y="2829148"/>
                  </a:cubicBezTo>
                  <a:cubicBezTo>
                    <a:pt x="6323162" y="3182494"/>
                    <a:pt x="6220623" y="3466081"/>
                    <a:pt x="5990836" y="3748729"/>
                  </a:cubicBezTo>
                  <a:cubicBezTo>
                    <a:pt x="5750480" y="4044392"/>
                    <a:pt x="5389327" y="4316711"/>
                    <a:pt x="5006899" y="4604992"/>
                  </a:cubicBezTo>
                  <a:cubicBezTo>
                    <a:pt x="4936343" y="4658116"/>
                    <a:pt x="4863453" y="4713117"/>
                    <a:pt x="4790566" y="4768788"/>
                  </a:cubicBezTo>
                  <a:cubicBezTo>
                    <a:pt x="4138128" y="5267012"/>
                    <a:pt x="3661945" y="5593660"/>
                    <a:pt x="3012943" y="5593660"/>
                  </a:cubicBezTo>
                  <a:cubicBezTo>
                    <a:pt x="2024062" y="5593660"/>
                    <a:pt x="1323723" y="5192693"/>
                    <a:pt x="671286" y="4252856"/>
                  </a:cubicBezTo>
                  <a:cubicBezTo>
                    <a:pt x="585906" y="4129842"/>
                    <a:pt x="502446" y="4017964"/>
                    <a:pt x="421733" y="3909839"/>
                  </a:cubicBezTo>
                  <a:cubicBezTo>
                    <a:pt x="254471" y="3685679"/>
                    <a:pt x="130655" y="3515312"/>
                    <a:pt x="48655" y="3351082"/>
                  </a:cubicBezTo>
                  <a:lnTo>
                    <a:pt x="0" y="3239820"/>
                  </a:lnTo>
                  <a:lnTo>
                    <a:pt x="0" y="2248150"/>
                  </a:lnTo>
                  <a:lnTo>
                    <a:pt x="1658" y="2239520"/>
                  </a:lnTo>
                  <a:cubicBezTo>
                    <a:pt x="51657" y="2045089"/>
                    <a:pt x="126469" y="1853225"/>
                    <a:pt x="225714" y="1665285"/>
                  </a:cubicBezTo>
                  <a:cubicBezTo>
                    <a:pt x="419948" y="1297585"/>
                    <a:pt x="697641" y="961011"/>
                    <a:pt x="1050970" y="665214"/>
                  </a:cubicBezTo>
                  <a:cubicBezTo>
                    <a:pt x="1311437" y="447090"/>
                    <a:pt x="1608578" y="257641"/>
                    <a:pt x="1923692" y="107844"/>
                  </a:cubicBez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3341801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745</TotalTime>
  <Words>353</Words>
  <Application>Microsoft Office PowerPoint</Application>
  <PresentationFormat>Widescreen</PresentationFormat>
  <Paragraphs>73</Paragraphs>
  <Slides>32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0" baseType="lpstr">
      <vt:lpstr>Arial</vt:lpstr>
      <vt:lpstr>Calibri</vt:lpstr>
      <vt:lpstr>Meiryo</vt:lpstr>
      <vt:lpstr>Oswald Regular</vt:lpstr>
      <vt:lpstr>Passion One</vt:lpstr>
      <vt:lpstr>Tahoma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NB</dc:creator>
  <cp:lastModifiedBy>MyPC</cp:lastModifiedBy>
  <cp:revision>76</cp:revision>
  <dcterms:created xsi:type="dcterms:W3CDTF">2020-10-02T09:24:27Z</dcterms:created>
  <dcterms:modified xsi:type="dcterms:W3CDTF">2024-01-11T08:25:26Z</dcterms:modified>
</cp:coreProperties>
</file>