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91" r:id="rId2"/>
    <p:sldId id="256" r:id="rId3"/>
    <p:sldId id="273" r:id="rId4"/>
    <p:sldId id="258" r:id="rId5"/>
    <p:sldId id="292" r:id="rId6"/>
    <p:sldId id="288" r:id="rId7"/>
    <p:sldId id="260" r:id="rId8"/>
    <p:sldId id="277" r:id="rId9"/>
    <p:sldId id="261" r:id="rId10"/>
    <p:sldId id="263" r:id="rId11"/>
    <p:sldId id="262" r:id="rId12"/>
    <p:sldId id="279" r:id="rId13"/>
    <p:sldId id="278" r:id="rId14"/>
    <p:sldId id="264" r:id="rId15"/>
    <p:sldId id="266" r:id="rId16"/>
    <p:sldId id="267" r:id="rId17"/>
    <p:sldId id="282" r:id="rId18"/>
    <p:sldId id="289" r:id="rId19"/>
    <p:sldId id="293" r:id="rId20"/>
    <p:sldId id="270" r:id="rId21"/>
    <p:sldId id="271" r:id="rId22"/>
    <p:sldId id="272" r:id="rId23"/>
  </p:sldIdLst>
  <p:sldSz cx="9144000" cy="5143500" type="screen16x9"/>
  <p:notesSz cx="6858000" cy="9144000"/>
  <p:defaultTextStyle>
    <a:defPPr>
      <a:defRPr lang="en-US"/>
    </a:defPPr>
    <a:lvl1pPr marL="0" algn="l" defTabSz="913180" rtl="0" eaLnBrk="1" latinLnBrk="0" hangingPunct="1">
      <a:defRPr sz="1800" kern="1200">
        <a:solidFill>
          <a:schemeClr val="tx1"/>
        </a:solidFill>
        <a:latin typeface="+mn-lt"/>
        <a:ea typeface="+mn-ea"/>
        <a:cs typeface="+mn-cs"/>
      </a:defRPr>
    </a:lvl1pPr>
    <a:lvl2pPr marL="456589" algn="l" defTabSz="913180" rtl="0" eaLnBrk="1" latinLnBrk="0" hangingPunct="1">
      <a:defRPr sz="1800" kern="1200">
        <a:solidFill>
          <a:schemeClr val="tx1"/>
        </a:solidFill>
        <a:latin typeface="+mn-lt"/>
        <a:ea typeface="+mn-ea"/>
        <a:cs typeface="+mn-cs"/>
      </a:defRPr>
    </a:lvl2pPr>
    <a:lvl3pPr marL="913180" algn="l" defTabSz="913180" rtl="0" eaLnBrk="1" latinLnBrk="0" hangingPunct="1">
      <a:defRPr sz="1800" kern="1200">
        <a:solidFill>
          <a:schemeClr val="tx1"/>
        </a:solidFill>
        <a:latin typeface="+mn-lt"/>
        <a:ea typeface="+mn-ea"/>
        <a:cs typeface="+mn-cs"/>
      </a:defRPr>
    </a:lvl3pPr>
    <a:lvl4pPr marL="1369769" algn="l" defTabSz="913180" rtl="0" eaLnBrk="1" latinLnBrk="0" hangingPunct="1">
      <a:defRPr sz="1800" kern="1200">
        <a:solidFill>
          <a:schemeClr val="tx1"/>
        </a:solidFill>
        <a:latin typeface="+mn-lt"/>
        <a:ea typeface="+mn-ea"/>
        <a:cs typeface="+mn-cs"/>
      </a:defRPr>
    </a:lvl4pPr>
    <a:lvl5pPr marL="1826359" algn="l" defTabSz="913180" rtl="0" eaLnBrk="1" latinLnBrk="0" hangingPunct="1">
      <a:defRPr sz="1800" kern="1200">
        <a:solidFill>
          <a:schemeClr val="tx1"/>
        </a:solidFill>
        <a:latin typeface="+mn-lt"/>
        <a:ea typeface="+mn-ea"/>
        <a:cs typeface="+mn-cs"/>
      </a:defRPr>
    </a:lvl5pPr>
    <a:lvl6pPr marL="2282948" algn="l" defTabSz="913180" rtl="0" eaLnBrk="1" latinLnBrk="0" hangingPunct="1">
      <a:defRPr sz="1800" kern="1200">
        <a:solidFill>
          <a:schemeClr val="tx1"/>
        </a:solidFill>
        <a:latin typeface="+mn-lt"/>
        <a:ea typeface="+mn-ea"/>
        <a:cs typeface="+mn-cs"/>
      </a:defRPr>
    </a:lvl6pPr>
    <a:lvl7pPr marL="2739538" algn="l" defTabSz="913180" rtl="0" eaLnBrk="1" latinLnBrk="0" hangingPunct="1">
      <a:defRPr sz="1800" kern="1200">
        <a:solidFill>
          <a:schemeClr val="tx1"/>
        </a:solidFill>
        <a:latin typeface="+mn-lt"/>
        <a:ea typeface="+mn-ea"/>
        <a:cs typeface="+mn-cs"/>
      </a:defRPr>
    </a:lvl7pPr>
    <a:lvl8pPr marL="3196128" algn="l" defTabSz="913180" rtl="0" eaLnBrk="1" latinLnBrk="0" hangingPunct="1">
      <a:defRPr sz="1800" kern="1200">
        <a:solidFill>
          <a:schemeClr val="tx1"/>
        </a:solidFill>
        <a:latin typeface="+mn-lt"/>
        <a:ea typeface="+mn-ea"/>
        <a:cs typeface="+mn-cs"/>
      </a:defRPr>
    </a:lvl8pPr>
    <a:lvl9pPr marL="3652717" algn="l" defTabSz="91318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EDFF"/>
    <a:srgbClr val="AFEAFF"/>
    <a:srgbClr val="FFFF01"/>
    <a:srgbClr val="FFFF37"/>
    <a:srgbClr val="F3CEF6"/>
    <a:srgbClr val="ECB2F0"/>
    <a:srgbClr val="E496EA"/>
    <a:srgbClr val="A521AF"/>
    <a:srgbClr val="D24CDC"/>
    <a:srgbClr val="DD77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72" autoAdjust="0"/>
  </p:normalViewPr>
  <p:slideViewPr>
    <p:cSldViewPr>
      <p:cViewPr>
        <p:scale>
          <a:sx n="75" d="100"/>
          <a:sy n="75" d="100"/>
        </p:scale>
        <p:origin x="-696" y="-3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1/29/2021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302" rtl="0" eaLnBrk="1" latinLnBrk="0" hangingPunct="1">
      <a:defRPr sz="1200" kern="1200">
        <a:solidFill>
          <a:schemeClr val="tx1"/>
        </a:solidFill>
        <a:latin typeface="+mn-lt"/>
        <a:ea typeface="+mn-ea"/>
        <a:cs typeface="+mn-cs"/>
      </a:defRPr>
    </a:lvl1pPr>
    <a:lvl2pPr marL="456651" algn="l" defTabSz="913302" rtl="0" eaLnBrk="1" latinLnBrk="0" hangingPunct="1">
      <a:defRPr sz="1200" kern="1200">
        <a:solidFill>
          <a:schemeClr val="tx1"/>
        </a:solidFill>
        <a:latin typeface="+mn-lt"/>
        <a:ea typeface="+mn-ea"/>
        <a:cs typeface="+mn-cs"/>
      </a:defRPr>
    </a:lvl2pPr>
    <a:lvl3pPr marL="913302" algn="l" defTabSz="913302" rtl="0" eaLnBrk="1" latinLnBrk="0" hangingPunct="1">
      <a:defRPr sz="1200" kern="1200">
        <a:solidFill>
          <a:schemeClr val="tx1"/>
        </a:solidFill>
        <a:latin typeface="+mn-lt"/>
        <a:ea typeface="+mn-ea"/>
        <a:cs typeface="+mn-cs"/>
      </a:defRPr>
    </a:lvl3pPr>
    <a:lvl4pPr marL="1369955" algn="l" defTabSz="913302" rtl="0" eaLnBrk="1" latinLnBrk="0" hangingPunct="1">
      <a:defRPr sz="1200" kern="1200">
        <a:solidFill>
          <a:schemeClr val="tx1"/>
        </a:solidFill>
        <a:latin typeface="+mn-lt"/>
        <a:ea typeface="+mn-ea"/>
        <a:cs typeface="+mn-cs"/>
      </a:defRPr>
    </a:lvl4pPr>
    <a:lvl5pPr marL="1826606" algn="l" defTabSz="913302" rtl="0" eaLnBrk="1" latinLnBrk="0" hangingPunct="1">
      <a:defRPr sz="1200" kern="1200">
        <a:solidFill>
          <a:schemeClr val="tx1"/>
        </a:solidFill>
        <a:latin typeface="+mn-lt"/>
        <a:ea typeface="+mn-ea"/>
        <a:cs typeface="+mn-cs"/>
      </a:defRPr>
    </a:lvl5pPr>
    <a:lvl6pPr marL="2283258" algn="l" defTabSz="913302" rtl="0" eaLnBrk="1" latinLnBrk="0" hangingPunct="1">
      <a:defRPr sz="1200" kern="1200">
        <a:solidFill>
          <a:schemeClr val="tx1"/>
        </a:solidFill>
        <a:latin typeface="+mn-lt"/>
        <a:ea typeface="+mn-ea"/>
        <a:cs typeface="+mn-cs"/>
      </a:defRPr>
    </a:lvl6pPr>
    <a:lvl7pPr marL="2739910" algn="l" defTabSz="913302" rtl="0" eaLnBrk="1" latinLnBrk="0" hangingPunct="1">
      <a:defRPr sz="1200" kern="1200">
        <a:solidFill>
          <a:schemeClr val="tx1"/>
        </a:solidFill>
        <a:latin typeface="+mn-lt"/>
        <a:ea typeface="+mn-ea"/>
        <a:cs typeface="+mn-cs"/>
      </a:defRPr>
    </a:lvl7pPr>
    <a:lvl8pPr marL="3196561" algn="l" defTabSz="913302" rtl="0" eaLnBrk="1" latinLnBrk="0" hangingPunct="1">
      <a:defRPr sz="1200" kern="1200">
        <a:solidFill>
          <a:schemeClr val="tx1"/>
        </a:solidFill>
        <a:latin typeface="+mn-lt"/>
        <a:ea typeface="+mn-ea"/>
        <a:cs typeface="+mn-cs"/>
      </a:defRPr>
    </a:lvl8pPr>
    <a:lvl9pPr marL="3653212" algn="l" defTabSz="91330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nên</a:t>
            </a:r>
            <a:r>
              <a:rPr lang="en-US" baseline="0" smtClean="0"/>
              <a:t> cho hs khai thác trên SGK vì văn bản nhiều chữ, chữ trên màn hình nhỏ</a:t>
            </a:r>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đọc</a:t>
            </a:r>
            <a:r>
              <a:rPr lang="en-US" baseline="0" smtClean="0"/>
              <a:t> sách GV để nắm chắc phần này. Phần này k nên nói quá sâu vì kiến thức sinh học hơi phức tạp.</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Hướng</a:t>
            </a:r>
            <a:r>
              <a:rPr lang="en-US" baseline="0" smtClean="0"/>
              <a:t> dẫn học sinh làm nhóm, vẽ sơ đồ tư duy để trả lời câu hỏi này.</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18</a:t>
            </a:fld>
            <a:endParaRPr lang="en-US"/>
          </a:p>
        </p:txBody>
      </p:sp>
    </p:spTree>
    <p:extLst>
      <p:ext uri="{BB962C8B-B14F-4D97-AF65-F5344CB8AC3E}">
        <p14:creationId xmlns:p14="http://schemas.microsoft.com/office/powerpoint/2010/main" val="2734952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HS có</a:t>
            </a:r>
            <a:r>
              <a:rPr lang="en-US" baseline="0" smtClean="0"/>
              <a:t> thể đưa thêm các cách xử lí tình huống khác nữa</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19</a:t>
            </a:fld>
            <a:endParaRPr lang="en-US"/>
          </a:p>
        </p:txBody>
      </p:sp>
    </p:spTree>
    <p:extLst>
      <p:ext uri="{BB962C8B-B14F-4D97-AF65-F5344CB8AC3E}">
        <p14:creationId xmlns:p14="http://schemas.microsoft.com/office/powerpoint/2010/main" val="1652221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hướng</a:t>
            </a:r>
            <a:r>
              <a:rPr lang="en-US" baseline="0" smtClean="0"/>
              <a:t> dẫn hs đồ chữ hoa </a:t>
            </a:r>
            <a:r>
              <a:rPr lang="en-US" baseline="0" smtClean="0"/>
              <a:t>B. </a:t>
            </a:r>
            <a:r>
              <a:rPr lang="en-US" baseline="0" smtClean="0"/>
              <a:t>GV hỏi để khai thác cho HS hiểu kĩ thuật viết (chữ đầu câu viết hoa, cuối câu có dấu chấm, khoảng cách các chữ bằng 1 con chữ o…). Đây chỉ là gợi ý, hs có thể có Câu trả lời khác hợp lí là được 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20</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89" indent="0" algn="ctr">
              <a:buNone/>
              <a:defRPr>
                <a:solidFill>
                  <a:schemeClr val="tx1">
                    <a:tint val="75000"/>
                  </a:schemeClr>
                </a:solidFill>
              </a:defRPr>
            </a:lvl2pPr>
            <a:lvl3pPr marL="913180" indent="0" algn="ctr">
              <a:buNone/>
              <a:defRPr>
                <a:solidFill>
                  <a:schemeClr val="tx1">
                    <a:tint val="75000"/>
                  </a:schemeClr>
                </a:solidFill>
              </a:defRPr>
            </a:lvl3pPr>
            <a:lvl4pPr marL="1369769" indent="0" algn="ctr">
              <a:buNone/>
              <a:defRPr>
                <a:solidFill>
                  <a:schemeClr val="tx1">
                    <a:tint val="75000"/>
                  </a:schemeClr>
                </a:solidFill>
              </a:defRPr>
            </a:lvl4pPr>
            <a:lvl5pPr marL="1826359" indent="0" algn="ctr">
              <a:buNone/>
              <a:defRPr>
                <a:solidFill>
                  <a:schemeClr val="tx1">
                    <a:tint val="75000"/>
                  </a:schemeClr>
                </a:solidFill>
              </a:defRPr>
            </a:lvl5pPr>
            <a:lvl6pPr marL="2282948" indent="0" algn="ctr">
              <a:buNone/>
              <a:defRPr>
                <a:solidFill>
                  <a:schemeClr val="tx1">
                    <a:tint val="75000"/>
                  </a:schemeClr>
                </a:solidFill>
              </a:defRPr>
            </a:lvl6pPr>
            <a:lvl7pPr marL="2739538" indent="0" algn="ctr">
              <a:buNone/>
              <a:defRPr>
                <a:solidFill>
                  <a:schemeClr val="tx1">
                    <a:tint val="75000"/>
                  </a:schemeClr>
                </a:solidFill>
              </a:defRPr>
            </a:lvl7pPr>
            <a:lvl8pPr marL="3196128" indent="0" algn="ctr">
              <a:buNone/>
              <a:defRPr>
                <a:solidFill>
                  <a:schemeClr val="tx1">
                    <a:tint val="75000"/>
                  </a:schemeClr>
                </a:solidFill>
              </a:defRPr>
            </a:lvl8pPr>
            <a:lvl9pPr marL="365271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89" indent="0">
              <a:buNone/>
              <a:defRPr sz="1800">
                <a:solidFill>
                  <a:schemeClr val="tx1">
                    <a:tint val="75000"/>
                  </a:schemeClr>
                </a:solidFill>
              </a:defRPr>
            </a:lvl2pPr>
            <a:lvl3pPr marL="913180" indent="0">
              <a:buNone/>
              <a:defRPr sz="1600">
                <a:solidFill>
                  <a:schemeClr val="tx1">
                    <a:tint val="75000"/>
                  </a:schemeClr>
                </a:solidFill>
              </a:defRPr>
            </a:lvl3pPr>
            <a:lvl4pPr marL="1369769" indent="0">
              <a:buNone/>
              <a:defRPr sz="1400">
                <a:solidFill>
                  <a:schemeClr val="tx1">
                    <a:tint val="75000"/>
                  </a:schemeClr>
                </a:solidFill>
              </a:defRPr>
            </a:lvl4pPr>
            <a:lvl5pPr marL="1826359" indent="0">
              <a:buNone/>
              <a:defRPr sz="1400">
                <a:solidFill>
                  <a:schemeClr val="tx1">
                    <a:tint val="75000"/>
                  </a:schemeClr>
                </a:solidFill>
              </a:defRPr>
            </a:lvl5pPr>
            <a:lvl6pPr marL="2282948" indent="0">
              <a:buNone/>
              <a:defRPr sz="1400">
                <a:solidFill>
                  <a:schemeClr val="tx1">
                    <a:tint val="75000"/>
                  </a:schemeClr>
                </a:solidFill>
              </a:defRPr>
            </a:lvl6pPr>
            <a:lvl7pPr marL="2739538" indent="0">
              <a:buNone/>
              <a:defRPr sz="1400">
                <a:solidFill>
                  <a:schemeClr val="tx1">
                    <a:tint val="75000"/>
                  </a:schemeClr>
                </a:solidFill>
              </a:defRPr>
            </a:lvl7pPr>
            <a:lvl8pPr marL="3196128" indent="0">
              <a:buNone/>
              <a:defRPr sz="1400">
                <a:solidFill>
                  <a:schemeClr val="tx1">
                    <a:tint val="75000"/>
                  </a:schemeClr>
                </a:solidFill>
              </a:defRPr>
            </a:lvl8pPr>
            <a:lvl9pPr marL="365271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89" indent="0">
              <a:buNone/>
              <a:defRPr sz="2000" b="1"/>
            </a:lvl2pPr>
            <a:lvl3pPr marL="913180" indent="0">
              <a:buNone/>
              <a:defRPr sz="1800" b="1"/>
            </a:lvl3pPr>
            <a:lvl4pPr marL="1369769" indent="0">
              <a:buNone/>
              <a:defRPr sz="1600" b="1"/>
            </a:lvl4pPr>
            <a:lvl5pPr marL="1826359" indent="0">
              <a:buNone/>
              <a:defRPr sz="1600" b="1"/>
            </a:lvl5pPr>
            <a:lvl6pPr marL="2282948" indent="0">
              <a:buNone/>
              <a:defRPr sz="1600" b="1"/>
            </a:lvl6pPr>
            <a:lvl7pPr marL="2739538" indent="0">
              <a:buNone/>
              <a:defRPr sz="1600" b="1"/>
            </a:lvl7pPr>
            <a:lvl8pPr marL="3196128" indent="0">
              <a:buNone/>
              <a:defRPr sz="1600" b="1"/>
            </a:lvl8pPr>
            <a:lvl9pPr marL="365271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2400" b="1"/>
            </a:lvl1pPr>
            <a:lvl2pPr marL="456589" indent="0">
              <a:buNone/>
              <a:defRPr sz="2000" b="1"/>
            </a:lvl2pPr>
            <a:lvl3pPr marL="913180" indent="0">
              <a:buNone/>
              <a:defRPr sz="1800" b="1"/>
            </a:lvl3pPr>
            <a:lvl4pPr marL="1369769" indent="0">
              <a:buNone/>
              <a:defRPr sz="1600" b="1"/>
            </a:lvl4pPr>
            <a:lvl5pPr marL="1826359" indent="0">
              <a:buNone/>
              <a:defRPr sz="1600" b="1"/>
            </a:lvl5pPr>
            <a:lvl6pPr marL="2282948" indent="0">
              <a:buNone/>
              <a:defRPr sz="1600" b="1"/>
            </a:lvl6pPr>
            <a:lvl7pPr marL="2739538" indent="0">
              <a:buNone/>
              <a:defRPr sz="1600" b="1"/>
            </a:lvl7pPr>
            <a:lvl8pPr marL="3196128" indent="0">
              <a:buNone/>
              <a:defRPr sz="1600" b="1"/>
            </a:lvl8pPr>
            <a:lvl9pPr marL="365271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1/29/2021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076329"/>
            <a:ext cx="3008313" cy="3518297"/>
          </a:xfrm>
        </p:spPr>
        <p:txBody>
          <a:bodyPr/>
          <a:lstStyle>
            <a:lvl1pPr marL="0" indent="0">
              <a:buNone/>
              <a:defRPr sz="1400"/>
            </a:lvl1pPr>
            <a:lvl2pPr marL="456589" indent="0">
              <a:buNone/>
              <a:defRPr sz="1200"/>
            </a:lvl2pPr>
            <a:lvl3pPr marL="913180" indent="0">
              <a:buNone/>
              <a:defRPr sz="1000"/>
            </a:lvl3pPr>
            <a:lvl4pPr marL="1369769" indent="0">
              <a:buNone/>
              <a:defRPr sz="900"/>
            </a:lvl4pPr>
            <a:lvl5pPr marL="1826359" indent="0">
              <a:buNone/>
              <a:defRPr sz="900"/>
            </a:lvl5pPr>
            <a:lvl6pPr marL="2282948" indent="0">
              <a:buNone/>
              <a:defRPr sz="900"/>
            </a:lvl6pPr>
            <a:lvl7pPr marL="2739538" indent="0">
              <a:buNone/>
              <a:defRPr sz="900"/>
            </a:lvl7pPr>
            <a:lvl8pPr marL="3196128" indent="0">
              <a:buNone/>
              <a:defRPr sz="900"/>
            </a:lvl8pPr>
            <a:lvl9pPr marL="365271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89" indent="0">
              <a:buNone/>
              <a:defRPr sz="2800"/>
            </a:lvl2pPr>
            <a:lvl3pPr marL="913180" indent="0">
              <a:buNone/>
              <a:defRPr sz="2400"/>
            </a:lvl3pPr>
            <a:lvl4pPr marL="1369769" indent="0">
              <a:buNone/>
              <a:defRPr sz="2000"/>
            </a:lvl4pPr>
            <a:lvl5pPr marL="1826359" indent="0">
              <a:buNone/>
              <a:defRPr sz="2000"/>
            </a:lvl5pPr>
            <a:lvl6pPr marL="2282948" indent="0">
              <a:buNone/>
              <a:defRPr sz="2000"/>
            </a:lvl6pPr>
            <a:lvl7pPr marL="2739538" indent="0">
              <a:buNone/>
              <a:defRPr sz="2000"/>
            </a:lvl7pPr>
            <a:lvl8pPr marL="3196128" indent="0">
              <a:buNone/>
              <a:defRPr sz="2000"/>
            </a:lvl8pPr>
            <a:lvl9pPr marL="3652717" indent="0">
              <a:buNone/>
              <a:defRPr sz="2000"/>
            </a:lvl9pPr>
          </a:lstStyle>
          <a:p>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6589" indent="0">
              <a:buNone/>
              <a:defRPr sz="1200"/>
            </a:lvl2pPr>
            <a:lvl3pPr marL="913180" indent="0">
              <a:buNone/>
              <a:defRPr sz="1000"/>
            </a:lvl3pPr>
            <a:lvl4pPr marL="1369769" indent="0">
              <a:buNone/>
              <a:defRPr sz="900"/>
            </a:lvl4pPr>
            <a:lvl5pPr marL="1826359" indent="0">
              <a:buNone/>
              <a:defRPr sz="900"/>
            </a:lvl5pPr>
            <a:lvl6pPr marL="2282948" indent="0">
              <a:buNone/>
              <a:defRPr sz="900"/>
            </a:lvl6pPr>
            <a:lvl7pPr marL="2739538" indent="0">
              <a:buNone/>
              <a:defRPr sz="900"/>
            </a:lvl7pPr>
            <a:lvl8pPr marL="3196128" indent="0">
              <a:buNone/>
              <a:defRPr sz="900"/>
            </a:lvl8pPr>
            <a:lvl9pPr marL="365271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17" tIns="45660" rIns="91317" bIns="4566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17" tIns="45660" rIns="91317" bIns="4566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17" tIns="45660" rIns="91317" bIns="45660" rtlCol="0" anchor="ctr"/>
          <a:lstStyle>
            <a:lvl1pPr algn="l">
              <a:defRPr sz="1200">
                <a:solidFill>
                  <a:schemeClr val="tx1">
                    <a:tint val="75000"/>
                  </a:schemeClr>
                </a:solidFill>
              </a:defRPr>
            </a:lvl1pPr>
          </a:lstStyle>
          <a:p>
            <a:fld id="{4CEF851F-4C9B-4ED8-A706-7687066F5A2C}" type="datetimeFigureOut">
              <a:rPr lang="en-US" smtClean="0"/>
              <a:t>1/29/2021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17" tIns="45660" rIns="91317" bIns="4566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17" tIns="45660" rIns="91317" bIns="45660"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180" rtl="0" eaLnBrk="1" latinLnBrk="0" hangingPunct="1">
        <a:spcBef>
          <a:spcPct val="0"/>
        </a:spcBef>
        <a:buNone/>
        <a:defRPr sz="4400" kern="1200">
          <a:solidFill>
            <a:schemeClr val="tx1"/>
          </a:solidFill>
          <a:latin typeface="+mj-lt"/>
          <a:ea typeface="+mj-ea"/>
          <a:cs typeface="+mj-cs"/>
        </a:defRPr>
      </a:lvl1pPr>
    </p:titleStyle>
    <p:bodyStyle>
      <a:lvl1pPr marL="342442" indent="-342442" algn="l" defTabSz="91318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958" indent="-285369" algn="l" defTabSz="91318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474" indent="-228296" algn="l" defTabSz="91318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064"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654"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1243"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832"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423"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012"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180" rtl="0" eaLnBrk="1" latinLnBrk="0" hangingPunct="1">
        <a:defRPr sz="1800" kern="1200">
          <a:solidFill>
            <a:schemeClr val="tx1"/>
          </a:solidFill>
          <a:latin typeface="+mn-lt"/>
          <a:ea typeface="+mn-ea"/>
          <a:cs typeface="+mn-cs"/>
        </a:defRPr>
      </a:lvl1pPr>
      <a:lvl2pPr marL="456589" algn="l" defTabSz="913180" rtl="0" eaLnBrk="1" latinLnBrk="0" hangingPunct="1">
        <a:defRPr sz="1800" kern="1200">
          <a:solidFill>
            <a:schemeClr val="tx1"/>
          </a:solidFill>
          <a:latin typeface="+mn-lt"/>
          <a:ea typeface="+mn-ea"/>
          <a:cs typeface="+mn-cs"/>
        </a:defRPr>
      </a:lvl2pPr>
      <a:lvl3pPr marL="913180" algn="l" defTabSz="913180" rtl="0" eaLnBrk="1" latinLnBrk="0" hangingPunct="1">
        <a:defRPr sz="1800" kern="1200">
          <a:solidFill>
            <a:schemeClr val="tx1"/>
          </a:solidFill>
          <a:latin typeface="+mn-lt"/>
          <a:ea typeface="+mn-ea"/>
          <a:cs typeface="+mn-cs"/>
        </a:defRPr>
      </a:lvl3pPr>
      <a:lvl4pPr marL="1369769" algn="l" defTabSz="913180" rtl="0" eaLnBrk="1" latinLnBrk="0" hangingPunct="1">
        <a:defRPr sz="1800" kern="1200">
          <a:solidFill>
            <a:schemeClr val="tx1"/>
          </a:solidFill>
          <a:latin typeface="+mn-lt"/>
          <a:ea typeface="+mn-ea"/>
          <a:cs typeface="+mn-cs"/>
        </a:defRPr>
      </a:lvl4pPr>
      <a:lvl5pPr marL="1826359" algn="l" defTabSz="913180" rtl="0" eaLnBrk="1" latinLnBrk="0" hangingPunct="1">
        <a:defRPr sz="1800" kern="1200">
          <a:solidFill>
            <a:schemeClr val="tx1"/>
          </a:solidFill>
          <a:latin typeface="+mn-lt"/>
          <a:ea typeface="+mn-ea"/>
          <a:cs typeface="+mn-cs"/>
        </a:defRPr>
      </a:lvl5pPr>
      <a:lvl6pPr marL="2282948" algn="l" defTabSz="913180" rtl="0" eaLnBrk="1" latinLnBrk="0" hangingPunct="1">
        <a:defRPr sz="1800" kern="1200">
          <a:solidFill>
            <a:schemeClr val="tx1"/>
          </a:solidFill>
          <a:latin typeface="+mn-lt"/>
          <a:ea typeface="+mn-ea"/>
          <a:cs typeface="+mn-cs"/>
        </a:defRPr>
      </a:lvl6pPr>
      <a:lvl7pPr marL="2739538" algn="l" defTabSz="913180" rtl="0" eaLnBrk="1" latinLnBrk="0" hangingPunct="1">
        <a:defRPr sz="1800" kern="1200">
          <a:solidFill>
            <a:schemeClr val="tx1"/>
          </a:solidFill>
          <a:latin typeface="+mn-lt"/>
          <a:ea typeface="+mn-ea"/>
          <a:cs typeface="+mn-cs"/>
        </a:defRPr>
      </a:lvl7pPr>
      <a:lvl8pPr marL="3196128" algn="l" defTabSz="913180" rtl="0" eaLnBrk="1" latinLnBrk="0" hangingPunct="1">
        <a:defRPr sz="1800" kern="1200">
          <a:solidFill>
            <a:schemeClr val="tx1"/>
          </a:solidFill>
          <a:latin typeface="+mn-lt"/>
          <a:ea typeface="+mn-ea"/>
          <a:cs typeface="+mn-cs"/>
        </a:defRPr>
      </a:lvl8pPr>
      <a:lvl9pPr marL="3652717" algn="l" defTabSz="91318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21.png"/><Relationship Id="rId3" Type="http://schemas.microsoft.com/office/2007/relationships/media" Target="../media/media2.mp4"/><Relationship Id="rId7" Type="http://schemas.openxmlformats.org/officeDocument/2006/relationships/image" Target="../media/image20.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9.png"/><Relationship Id="rId5" Type="http://schemas.openxmlformats.org/officeDocument/2006/relationships/slideLayout" Target="../slideLayouts/slideLayout4.xml"/><Relationship Id="rId4" Type="http://schemas.openxmlformats.org/officeDocument/2006/relationships/video" Target="../media/media2.mp4"/></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5105400" y="3378344"/>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99" y="158966"/>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2166" y="41910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3" name="Cloud 2"/>
          <p:cNvSpPr/>
          <p:nvPr/>
        </p:nvSpPr>
        <p:spPr>
          <a:xfrm>
            <a:off x="1371600" y="590550"/>
            <a:ext cx="6032965" cy="31242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latin typeface="Arial" pitchFamily="34" charset="0"/>
                <a:ea typeface="Arial-Rounded" pitchFamily="34" charset="0"/>
                <a:cs typeface="Arial" pitchFamily="34" charset="0"/>
              </a:rPr>
              <a:t>Ôn và khởi động</a:t>
            </a:r>
            <a:endParaRPr lang="en-US" sz="4000">
              <a:solidFill>
                <a:schemeClr val="tx1"/>
              </a:solidFill>
            </a:endParaRPr>
          </a:p>
        </p:txBody>
      </p:sp>
    </p:spTree>
    <p:extLst>
      <p:ext uri="{BB962C8B-B14F-4D97-AF65-F5344CB8AC3E}">
        <p14:creationId xmlns:p14="http://schemas.microsoft.com/office/powerpoint/2010/main" val="5343460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39" y="1733551"/>
            <a:ext cx="8407461" cy="1077109"/>
          </a:xfrm>
          <a:prstGeom prst="rect">
            <a:avLst/>
          </a:prstGeom>
          <a:noFill/>
        </p:spPr>
        <p:txBody>
          <a:bodyPr wrap="square" lIns="91330" tIns="45666" rIns="91330" bIns="45666" rtlCol="0">
            <a:spAutoFit/>
          </a:bodyPr>
          <a:lstStyle/>
          <a:p>
            <a:pPr algn="just"/>
            <a:r>
              <a:rPr lang="en-US" sz="3200">
                <a:latin typeface="Arial" pitchFamily="34" charset="0"/>
                <a:ea typeface="Arial-Rounded" pitchFamily="34" charset="0"/>
                <a:cs typeface="Arial" pitchFamily="34" charset="0"/>
              </a:rPr>
              <a:t>Sáng chủ nhật, bố cho Nam và em đi công viên.</a:t>
            </a:r>
            <a:endParaRPr lang="en-US" sz="3200">
              <a:latin typeface="Arial-Rounded" pitchFamily="34" charset="0"/>
              <a:ea typeface="Arial-Rounded" pitchFamily="34" charset="0"/>
              <a:cs typeface="Arial-Rounded" pitchFamily="34" charset="0"/>
            </a:endParaRPr>
          </a:p>
        </p:txBody>
      </p:sp>
      <p:cxnSp>
        <p:nvCxnSpPr>
          <p:cNvPr id="5" name="Straight Connector 4"/>
          <p:cNvCxnSpPr/>
          <p:nvPr/>
        </p:nvCxnSpPr>
        <p:spPr>
          <a:xfrm flipH="1">
            <a:off x="3429000" y="179761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1739" y="3130013"/>
            <a:ext cx="8382000" cy="1077109"/>
          </a:xfrm>
          <a:prstGeom prst="rect">
            <a:avLst/>
          </a:prstGeom>
          <a:noFill/>
        </p:spPr>
        <p:txBody>
          <a:bodyPr wrap="square" lIns="91330" tIns="45666" rIns="91330" bIns="45666" rtlCol="0">
            <a:spAutoFit/>
          </a:bodyPr>
          <a:lstStyle/>
          <a:p>
            <a:pPr algn="just"/>
            <a:r>
              <a:rPr lang="en-US" sz="3200">
                <a:latin typeface="Arial" pitchFamily="34" charset="0"/>
                <a:ea typeface="Arial-Rounded" pitchFamily="34" charset="0"/>
                <a:cs typeface="Arial" pitchFamily="34" charset="0"/>
              </a:rPr>
              <a:t>Nam cứ mải mê xem hết chỗ này đến chỗ khác.</a:t>
            </a:r>
            <a:endParaRPr lang="en-US" sz="3200">
              <a:latin typeface="Arial-Rounded" pitchFamily="34" charset="0"/>
              <a:ea typeface="Arial-Rounded" pitchFamily="34" charset="0"/>
              <a:cs typeface="Arial-Rounded" pitchFamily="34" charset="0"/>
            </a:endParaRPr>
          </a:p>
        </p:txBody>
      </p:sp>
      <p:cxnSp>
        <p:nvCxnSpPr>
          <p:cNvPr id="10" name="Straight Connector 9"/>
          <p:cNvCxnSpPr/>
          <p:nvPr/>
        </p:nvCxnSpPr>
        <p:spPr>
          <a:xfrm flipH="1">
            <a:off x="4635469" y="317224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7086600" y="318649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600200" y="3678946"/>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1447800" y="2330208"/>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7302500" y="179761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1000" fill="hold"/>
                                        <p:tgtEl>
                                          <p:spTgt spid="9"/>
                                        </p:tgtEl>
                                        <p:attrNameLst>
                                          <p:attrName>ppt_x</p:attrName>
                                        </p:attrNameLst>
                                      </p:cBhvr>
                                      <p:tavLst>
                                        <p:tav tm="0">
                                          <p:val>
                                            <p:strVal val="1+#ppt_w/2"/>
                                          </p:val>
                                        </p:tav>
                                        <p:tav tm="100000">
                                          <p:val>
                                            <p:strVal val="#ppt_x"/>
                                          </p:val>
                                        </p:tav>
                                      </p:tavLst>
                                    </p:anim>
                                    <p:anim calcmode="lin" valueType="num">
                                      <p:cBhvr additive="base">
                                        <p:cTn id="25"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369414" y="516876"/>
            <a:ext cx="8680242" cy="4154862"/>
          </a:xfrm>
          <a:prstGeom prst="rect">
            <a:avLst/>
          </a:prstGeom>
          <a:noFill/>
        </p:spPr>
        <p:txBody>
          <a:bodyPr wrap="square" lIns="91317" tIns="45660" rIns="91317" bIns="45660" rtlCol="0">
            <a:spAutoFit/>
          </a:bodyPr>
          <a:lstStyle/>
          <a:p>
            <a:pPr algn="just"/>
            <a:r>
              <a:rPr lang="en-US" sz="2400" smtClean="0">
                <a:latin typeface="Arial" pitchFamily="34" charset="0"/>
                <a:ea typeface="Arial-Rounded" pitchFamily="34" charset="0"/>
                <a:cs typeface="Arial" pitchFamily="34" charset="0"/>
              </a:rPr>
              <a:t>	Sáng chủ nhật, bố cho Nam và em đi công viên. Công viên đông như hội. Khi vào cổng, bố dặn: “Các con cẩn thẩn kẻo bị lạc. Nếu không may bị lạc, các con nhớ ra cổng này. Nhìn kìa, cổng có lá cờ rất to”.</a:t>
            </a: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Công viên đẹp quá. Nam cứ mải mê xem hết chỗ này đến chỗ khác. Lúc ngoảnh lại thì không thấy bố và em đâu. Nam vừa chạy tìm vừa gọi “Bố ơi! Bố ơi!”. Hoảng hốt, Nam suýt khóc. Chợt Nam nhìn thấy tấm biển “Lối ra cổng”. Nhớ lời bố dặn, Nam đi theo hướng tấm biển chỉ đường. “A, lá cờ kia rồi!”. Nam mừng rỡ khi thấy bố và em đang chờ ở đó.</a:t>
            </a:r>
          </a:p>
          <a:p>
            <a:pPr algn="r"/>
            <a:r>
              <a:rPr lang="en-US" sz="2400" smtClean="0">
                <a:latin typeface="Arial" pitchFamily="34" charset="0"/>
                <a:ea typeface="Arial-Rounded" pitchFamily="34" charset="0"/>
                <a:cs typeface="Arial" pitchFamily="34" charset="0"/>
              </a:rPr>
              <a:t>(</a:t>
            </a:r>
            <a:r>
              <a:rPr lang="en-US" sz="2400" i="1" smtClean="0">
                <a:latin typeface="Arial" pitchFamily="34" charset="0"/>
                <a:ea typeface="Arial-Rounded" pitchFamily="34" charset="0"/>
                <a:cs typeface="Arial" pitchFamily="34" charset="0"/>
              </a:rPr>
              <a:t>Theo</a:t>
            </a:r>
            <a:r>
              <a:rPr lang="en-US" sz="2400" smtClean="0">
                <a:latin typeface="Arial" pitchFamily="34" charset="0"/>
                <a:ea typeface="Arial-Rounded" pitchFamily="34" charset="0"/>
                <a:cs typeface="Arial" pitchFamily="34" charset="0"/>
              </a:rPr>
              <a:t> Phạm Thị Thúy – Tuấn Hiển)</a:t>
            </a:r>
            <a:endParaRPr lang="en-US" sz="2400">
              <a:latin typeface="Arial" pitchFamily="34" charset="0"/>
              <a:ea typeface="Arial-Rounded" pitchFamily="34" charset="0"/>
              <a:cs typeface="Arial" pitchFamily="34" charset="0"/>
            </a:endParaRPr>
          </a:p>
        </p:txBody>
      </p:sp>
      <p:sp>
        <p:nvSpPr>
          <p:cNvPr id="12" name="TextBox 11"/>
          <p:cNvSpPr txBox="1"/>
          <p:nvPr/>
        </p:nvSpPr>
        <p:spPr>
          <a:xfrm>
            <a:off x="0" y="4669062"/>
            <a:ext cx="6096000" cy="461556"/>
          </a:xfrm>
          <a:prstGeom prst="rect">
            <a:avLst/>
          </a:prstGeom>
          <a:solidFill>
            <a:srgbClr val="B9EDFF"/>
          </a:solidFill>
        </p:spPr>
        <p:txBody>
          <a:bodyPr wrap="square" lIns="91330" tIns="45666" rIns="91330" bIns="45666" rtlCol="0">
            <a:spAutoFit/>
          </a:bodyPr>
          <a:lstStyle/>
          <a:p>
            <a:pPr algn="ctr"/>
            <a:r>
              <a:rPr lang="en-US" sz="2400" smtClean="0">
                <a:latin typeface="Arial" pitchFamily="34" charset="0"/>
                <a:ea typeface="Arial-Rounded" pitchFamily="34" charset="0"/>
                <a:cs typeface="Arial" pitchFamily="34" charset="0"/>
              </a:rPr>
              <a:t>Nên chia các đoạn trong bài như thế nào?</a:t>
            </a:r>
            <a:endParaRPr lang="en-US" sz="2400">
              <a:latin typeface="Arial" pitchFamily="34" charset="0"/>
              <a:ea typeface="Arial-Rounded" pitchFamily="34" charset="0"/>
              <a:cs typeface="Arial" pitchFamily="34" charset="0"/>
            </a:endParaRPr>
          </a:p>
        </p:txBody>
      </p:sp>
      <p:sp>
        <p:nvSpPr>
          <p:cNvPr id="8" name="TextBox 7"/>
          <p:cNvSpPr txBox="1"/>
          <p:nvPr/>
        </p:nvSpPr>
        <p:spPr>
          <a:xfrm>
            <a:off x="105889" y="4675720"/>
            <a:ext cx="5829927"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Đọc nối tiếp đoạn</a:t>
            </a:r>
          </a:p>
        </p:txBody>
      </p:sp>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428" y="516876"/>
            <a:ext cx="527050" cy="1369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889" y="1657350"/>
            <a:ext cx="52705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4660179" y="1578160"/>
            <a:ext cx="98712" cy="435617"/>
            <a:chOff x="2590800" y="2272159"/>
            <a:chExt cx="98712" cy="435617"/>
          </a:xfrm>
        </p:grpSpPr>
        <p:cxnSp>
          <p:nvCxnSpPr>
            <p:cNvPr id="14" name="Straight Connector 13"/>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7826088" y="3847936"/>
            <a:ext cx="98712" cy="435617"/>
            <a:chOff x="2590800" y="2272159"/>
            <a:chExt cx="98712" cy="435617"/>
          </a:xfrm>
        </p:grpSpPr>
        <p:cxnSp>
          <p:nvCxnSpPr>
            <p:cNvPr id="19" name="Straight Connector 18"/>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63004" y="1119606"/>
            <a:ext cx="381000" cy="461544"/>
          </a:xfrm>
          <a:prstGeom prst="rect">
            <a:avLst/>
          </a:prstGeom>
          <a:noFill/>
        </p:spPr>
        <p:txBody>
          <a:bodyPr wrap="square" lIns="91317" tIns="45660" rIns="91317" bIns="45660" rtlCol="0">
            <a:spAutoFit/>
          </a:bodyPr>
          <a:lstStyle/>
          <a:p>
            <a:pPr algn="ctr"/>
            <a:r>
              <a:rPr lang="en-US" sz="2400" b="1" smtClean="0">
                <a:latin typeface="Arial" pitchFamily="34" charset="0"/>
                <a:ea typeface="Arial-Rounded" pitchFamily="34" charset="0"/>
                <a:cs typeface="Arial" pitchFamily="34" charset="0"/>
              </a:rPr>
              <a:t>1</a:t>
            </a:r>
            <a:endParaRPr lang="en-US" sz="2400" b="1">
              <a:latin typeface="Arial" pitchFamily="34" charset="0"/>
              <a:ea typeface="Arial-Rounded" pitchFamily="34" charset="0"/>
              <a:cs typeface="Arial" pitchFamily="34" charset="0"/>
            </a:endParaRPr>
          </a:p>
        </p:txBody>
      </p:sp>
      <p:sp>
        <p:nvSpPr>
          <p:cNvPr id="26" name="TextBox 25"/>
          <p:cNvSpPr txBox="1"/>
          <p:nvPr/>
        </p:nvSpPr>
        <p:spPr>
          <a:xfrm>
            <a:off x="-43047" y="2948406"/>
            <a:ext cx="381000" cy="461544"/>
          </a:xfrm>
          <a:prstGeom prst="rect">
            <a:avLst/>
          </a:prstGeom>
          <a:noFill/>
        </p:spPr>
        <p:txBody>
          <a:bodyPr wrap="square" lIns="91317" tIns="45660" rIns="91317" bIns="45660" rtlCol="0">
            <a:spAutoFit/>
          </a:bodyPr>
          <a:lstStyle/>
          <a:p>
            <a:pPr algn="ctr"/>
            <a:r>
              <a:rPr lang="en-US" sz="2400" b="1" smtClean="0">
                <a:latin typeface="Arial" pitchFamily="34" charset="0"/>
                <a:ea typeface="Arial-Rounded" pitchFamily="34" charset="0"/>
                <a:cs typeface="Arial" pitchFamily="34" charset="0"/>
              </a:rPr>
              <a:t>2</a:t>
            </a:r>
            <a:endParaRPr lang="en-US" sz="2400" b="1">
              <a:latin typeface="Arial" pitchFamily="34" charset="0"/>
              <a:ea typeface="Arial-Rounded" pitchFamily="34" charset="0"/>
              <a:cs typeface="Arial" pitchFamily="34" charset="0"/>
            </a:endParaRPr>
          </a:p>
        </p:txBody>
      </p:sp>
      <p:sp>
        <p:nvSpPr>
          <p:cNvPr id="28" name="TextBox 27"/>
          <p:cNvSpPr txBox="1"/>
          <p:nvPr/>
        </p:nvSpPr>
        <p:spPr>
          <a:xfrm>
            <a:off x="1490273" y="19050"/>
            <a:ext cx="5947064" cy="523099"/>
          </a:xfrm>
          <a:prstGeom prst="rect">
            <a:avLst/>
          </a:prstGeom>
          <a:noFill/>
        </p:spPr>
        <p:txBody>
          <a:bodyPr wrap="square" lIns="91317" tIns="45660" rIns="91317" bIns="45660" rtlCol="0">
            <a:spAutoFit/>
          </a:bodyPr>
          <a:lstStyle/>
          <a:p>
            <a:pPr algn="ctr"/>
            <a:r>
              <a:rPr lang="en-US" sz="2800" b="1" smtClean="0">
                <a:latin typeface="Arial" pitchFamily="34" charset="0"/>
                <a:ea typeface="Arial-Rounded" pitchFamily="34" charset="0"/>
                <a:cs typeface="Arial" pitchFamily="34" charset="0"/>
              </a:rPr>
              <a:t>Nếu không may bị lạc</a:t>
            </a:r>
            <a:endParaRPr lang="en-US" sz="28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4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2000" fill="hold"/>
                                        <p:tgtEl>
                                          <p:spTgt spid="8"/>
                                        </p:tgtEl>
                                        <p:attrNameLst>
                                          <p:attrName>ppt_x</p:attrName>
                                        </p:attrNameLst>
                                      </p:cBhvr>
                                      <p:tavLst>
                                        <p:tav tm="0">
                                          <p:val>
                                            <p:strVal val="1+#ppt_w/2"/>
                                          </p:val>
                                        </p:tav>
                                        <p:tav tm="100000">
                                          <p:val>
                                            <p:strVal val="#ppt_x"/>
                                          </p:val>
                                        </p:tav>
                                      </p:tavLst>
                                    </p:anim>
                                    <p:anim calcmode="lin" valueType="num">
                                      <p:cBhvr additive="base">
                                        <p:cTn id="44"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25"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050"/>
            <a:ext cx="8229600" cy="857250"/>
          </a:xfrm>
        </p:spPr>
        <p:txBody>
          <a:bodyPr>
            <a:normAutofit/>
          </a:bodyPr>
          <a:lstStyle/>
          <a:p>
            <a:r>
              <a:rPr lang="en-US" sz="4000" smtClean="0">
                <a:latin typeface="Arial" pitchFamily="34" charset="0"/>
                <a:cs typeface="Arial" pitchFamily="34" charset="0"/>
              </a:rPr>
              <a:t>Giải nghĩa từ khó:</a:t>
            </a:r>
            <a:endParaRPr lang="en-US" sz="4000">
              <a:latin typeface="Arial" pitchFamily="34" charset="0"/>
              <a:cs typeface="Arial" pitchFamily="34" charset="0"/>
            </a:endParaRPr>
          </a:p>
        </p:txBody>
      </p:sp>
      <p:sp>
        <p:nvSpPr>
          <p:cNvPr id="3" name="Title 1"/>
          <p:cNvSpPr txBox="1">
            <a:spLocks/>
          </p:cNvSpPr>
          <p:nvPr/>
        </p:nvSpPr>
        <p:spPr>
          <a:xfrm>
            <a:off x="228600" y="438150"/>
            <a:ext cx="9144000" cy="123825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b="1" smtClean="0">
                <a:solidFill>
                  <a:srgbClr val="FF0000"/>
                </a:solidFill>
                <a:latin typeface="Arial" pitchFamily="34" charset="0"/>
                <a:cs typeface="Arial" pitchFamily="34" charset="0"/>
              </a:rPr>
              <a:t>Đông như hội</a:t>
            </a:r>
            <a:r>
              <a:rPr lang="en-US" sz="3600" b="1" smtClean="0">
                <a:latin typeface="Arial" pitchFamily="34" charset="0"/>
                <a:cs typeface="Arial" pitchFamily="34" charset="0"/>
              </a:rPr>
              <a:t>:</a:t>
            </a:r>
            <a:r>
              <a:rPr lang="en-US" sz="3600" b="1" smtClean="0">
                <a:solidFill>
                  <a:srgbClr val="FF0000"/>
                </a:solidFill>
                <a:latin typeface="Arial" pitchFamily="34" charset="0"/>
                <a:cs typeface="Arial" pitchFamily="34" charset="0"/>
              </a:rPr>
              <a:t> </a:t>
            </a:r>
            <a:r>
              <a:rPr lang="en-US" sz="3600" smtClean="0">
                <a:latin typeface="Arial" pitchFamily="34" charset="0"/>
                <a:cs typeface="Arial" pitchFamily="34" charset="0"/>
              </a:rPr>
              <a:t>rất nhiều người.</a:t>
            </a:r>
            <a:endParaRPr lang="en-US" sz="3600">
              <a:latin typeface="Arial" pitchFamily="34" charset="0"/>
              <a:cs typeface="Arial" pitchFamily="34" charset="0"/>
            </a:endParaRPr>
          </a:p>
        </p:txBody>
      </p:sp>
      <p:sp>
        <p:nvSpPr>
          <p:cNvPr id="6" name="Title 1"/>
          <p:cNvSpPr txBox="1">
            <a:spLocks/>
          </p:cNvSpPr>
          <p:nvPr/>
        </p:nvSpPr>
        <p:spPr>
          <a:xfrm>
            <a:off x="228600" y="1352550"/>
            <a:ext cx="8915400" cy="184785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b="1" smtClean="0">
                <a:solidFill>
                  <a:srgbClr val="FF0000"/>
                </a:solidFill>
                <a:latin typeface="Arial" pitchFamily="34" charset="0"/>
                <a:cs typeface="Arial" pitchFamily="34" charset="0"/>
              </a:rPr>
              <a:t>Mải mê</a:t>
            </a:r>
            <a:r>
              <a:rPr lang="en-US" sz="3600" b="1" smtClean="0">
                <a:latin typeface="Arial" pitchFamily="34" charset="0"/>
                <a:cs typeface="Arial" pitchFamily="34" charset="0"/>
              </a:rPr>
              <a:t>:</a:t>
            </a:r>
            <a:r>
              <a:rPr lang="en-US" sz="3600" b="1" smtClean="0">
                <a:solidFill>
                  <a:srgbClr val="FF0000"/>
                </a:solidFill>
                <a:latin typeface="Arial" pitchFamily="34" charset="0"/>
                <a:cs typeface="Arial" pitchFamily="34" charset="0"/>
              </a:rPr>
              <a:t> </a:t>
            </a:r>
            <a:r>
              <a:rPr lang="en-US" sz="3600" smtClean="0">
                <a:latin typeface="Arial" pitchFamily="34" charset="0"/>
                <a:cs typeface="Arial" pitchFamily="34" charset="0"/>
              </a:rPr>
              <a:t>ở đây có nghĩa là tập trung cao vào việc xem đến lúc không còn biết gì đến xung quanh.</a:t>
            </a:r>
            <a:endParaRPr lang="en-US" sz="3600">
              <a:latin typeface="Arial" pitchFamily="34" charset="0"/>
              <a:cs typeface="Arial" pitchFamily="34" charset="0"/>
            </a:endParaRPr>
          </a:p>
        </p:txBody>
      </p:sp>
      <p:sp>
        <p:nvSpPr>
          <p:cNvPr id="5" name="Title 1"/>
          <p:cNvSpPr txBox="1">
            <a:spLocks/>
          </p:cNvSpPr>
          <p:nvPr/>
        </p:nvSpPr>
        <p:spPr>
          <a:xfrm>
            <a:off x="228600" y="2800350"/>
            <a:ext cx="8915400" cy="184785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b="1" smtClean="0">
                <a:solidFill>
                  <a:srgbClr val="FF0000"/>
                </a:solidFill>
                <a:latin typeface="Arial" pitchFamily="34" charset="0"/>
                <a:cs typeface="Arial" pitchFamily="34" charset="0"/>
              </a:rPr>
              <a:t>Ngoảnh lại</a:t>
            </a:r>
            <a:r>
              <a:rPr lang="en-US" sz="3600" b="1" smtClean="0">
                <a:latin typeface="Arial" pitchFamily="34" charset="0"/>
                <a:cs typeface="Arial" pitchFamily="34" charset="0"/>
              </a:rPr>
              <a:t>: </a:t>
            </a:r>
            <a:r>
              <a:rPr lang="en-US" sz="3600" smtClean="0">
                <a:latin typeface="Arial" pitchFamily="34" charset="0"/>
                <a:cs typeface="Arial" pitchFamily="34" charset="0"/>
              </a:rPr>
              <a:t>quay đầu nhìn về phía sau lưng mình.</a:t>
            </a:r>
            <a:endParaRPr lang="en-US" sz="3600">
              <a:latin typeface="Arial" pitchFamily="34" charset="0"/>
              <a:cs typeface="Arial" pitchFamily="34" charset="0"/>
            </a:endParaRPr>
          </a:p>
        </p:txBody>
      </p:sp>
      <p:sp>
        <p:nvSpPr>
          <p:cNvPr id="7" name="Title 1"/>
          <p:cNvSpPr txBox="1">
            <a:spLocks/>
          </p:cNvSpPr>
          <p:nvPr/>
        </p:nvSpPr>
        <p:spPr>
          <a:xfrm>
            <a:off x="215900" y="3724275"/>
            <a:ext cx="8915400" cy="184785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b="1" smtClean="0">
                <a:solidFill>
                  <a:srgbClr val="FF0000"/>
                </a:solidFill>
                <a:latin typeface="Arial" pitchFamily="34" charset="0"/>
                <a:cs typeface="Arial" pitchFamily="34" charset="0"/>
              </a:rPr>
              <a:t>Suýt (khóc)</a:t>
            </a:r>
            <a:r>
              <a:rPr lang="en-US" sz="3600" b="1" smtClean="0">
                <a:latin typeface="Arial" pitchFamily="34" charset="0"/>
                <a:cs typeface="Arial" pitchFamily="34" charset="0"/>
              </a:rPr>
              <a:t>: </a:t>
            </a:r>
            <a:r>
              <a:rPr lang="en-US" sz="3600" smtClean="0">
                <a:latin typeface="Arial" pitchFamily="34" charset="0"/>
                <a:cs typeface="Arial" pitchFamily="34" charset="0"/>
              </a:rPr>
              <a:t>gần khóc.</a:t>
            </a:r>
            <a:endParaRPr lang="en-US" sz="3600">
              <a:latin typeface="Arial" pitchFamily="34" charset="0"/>
              <a:cs typeface="Arial" pitchFamily="34" charset="0"/>
            </a:endParaRPr>
          </a:p>
        </p:txBody>
      </p:sp>
    </p:spTree>
    <p:extLst>
      <p:ext uri="{BB962C8B-B14F-4D97-AF65-F5344CB8AC3E}">
        <p14:creationId xmlns:p14="http://schemas.microsoft.com/office/powerpoint/2010/main" val="50238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2658" y="4545226"/>
            <a:ext cx="6096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Đọc theo nhóm</a:t>
            </a:r>
          </a:p>
        </p:txBody>
      </p:sp>
      <p:sp>
        <p:nvSpPr>
          <p:cNvPr id="10" name="TextBox 9"/>
          <p:cNvSpPr txBox="1"/>
          <p:nvPr/>
        </p:nvSpPr>
        <p:spPr>
          <a:xfrm>
            <a:off x="32658" y="4545226"/>
            <a:ext cx="6096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Đọc toàn bài</a:t>
            </a:r>
          </a:p>
        </p:txBody>
      </p:sp>
      <p:sp>
        <p:nvSpPr>
          <p:cNvPr id="6" name="TextBox 5"/>
          <p:cNvSpPr txBox="1"/>
          <p:nvPr/>
        </p:nvSpPr>
        <p:spPr>
          <a:xfrm>
            <a:off x="1490273" y="19050"/>
            <a:ext cx="5947064" cy="523099"/>
          </a:xfrm>
          <a:prstGeom prst="rect">
            <a:avLst/>
          </a:prstGeom>
          <a:noFill/>
        </p:spPr>
        <p:txBody>
          <a:bodyPr wrap="square" lIns="91317" tIns="45660" rIns="91317" bIns="45660" rtlCol="0">
            <a:spAutoFit/>
          </a:bodyPr>
          <a:lstStyle/>
          <a:p>
            <a:pPr algn="ctr"/>
            <a:r>
              <a:rPr lang="en-US" sz="2800" b="1" smtClean="0">
                <a:latin typeface="Arial" pitchFamily="34" charset="0"/>
                <a:ea typeface="Arial-Rounded" pitchFamily="34" charset="0"/>
                <a:cs typeface="Arial" pitchFamily="34" charset="0"/>
              </a:rPr>
              <a:t>Nếu không may bị lạc</a:t>
            </a:r>
            <a:endParaRPr lang="en-US" sz="2800" b="1">
              <a:latin typeface="Arial" pitchFamily="34" charset="0"/>
              <a:ea typeface="Arial-Rounded" pitchFamily="34" charset="0"/>
              <a:cs typeface="Arial" pitchFamily="34" charset="0"/>
            </a:endParaRPr>
          </a:p>
        </p:txBody>
      </p:sp>
      <p:sp>
        <p:nvSpPr>
          <p:cNvPr id="11" name="TextBox 10"/>
          <p:cNvSpPr txBox="1"/>
          <p:nvPr/>
        </p:nvSpPr>
        <p:spPr>
          <a:xfrm>
            <a:off x="71910" y="516876"/>
            <a:ext cx="8977746" cy="4154862"/>
          </a:xfrm>
          <a:prstGeom prst="rect">
            <a:avLst/>
          </a:prstGeom>
          <a:noFill/>
        </p:spPr>
        <p:txBody>
          <a:bodyPr wrap="square" lIns="91317" tIns="45660" rIns="91317" bIns="45660" rtlCol="0">
            <a:spAutoFit/>
          </a:bodyPr>
          <a:lstStyle/>
          <a:p>
            <a:pPr algn="just"/>
            <a:r>
              <a:rPr lang="en-US" sz="2400" smtClean="0">
                <a:latin typeface="Arial" pitchFamily="34" charset="0"/>
                <a:ea typeface="Arial-Rounded" pitchFamily="34" charset="0"/>
                <a:cs typeface="Arial" pitchFamily="34" charset="0"/>
              </a:rPr>
              <a:t>	Sáng chủ nhật, bố cho Nam và em đi công viên. Công viên đông như hội. Khi vào cổng, bố dặn: “Các con cẩn thẩn kẻo bị lạc. Nếu không may bị lạc, các con nhớ ra cổng này. Nhìn kìa, cổng có lá cờ rất to”.</a:t>
            </a: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Công viên đẹp quá. Nam cứ mải mê xem hết chỗ này đến chỗ khác. Lúc ngoảnh lại thì không thấy bố và em đâu. Nam vừa chạy tìm vừa gọi “Bố ơi! Bố ơi!”. Hoảng hốt, Nam suýt khóc. Chợt Nam nhìn thấy tấm biển “Lối ra cổng”. Nhớ lời bố dặn, Nam đi theo hướng tấm biển chỉ đường. “A, lá cờ kia rồi!”. Nam mừng rỡ khi thấy bố và em đang chờ ở đó.</a:t>
            </a:r>
          </a:p>
          <a:p>
            <a:pPr algn="r"/>
            <a:r>
              <a:rPr lang="en-US" sz="2400" smtClean="0">
                <a:latin typeface="Arial" pitchFamily="34" charset="0"/>
                <a:ea typeface="Arial-Rounded" pitchFamily="34" charset="0"/>
                <a:cs typeface="Arial" pitchFamily="34" charset="0"/>
              </a:rPr>
              <a:t>(</a:t>
            </a:r>
            <a:r>
              <a:rPr lang="en-US" sz="2400" i="1" smtClean="0">
                <a:latin typeface="Arial" pitchFamily="34" charset="0"/>
                <a:ea typeface="Arial-Rounded" pitchFamily="34" charset="0"/>
                <a:cs typeface="Arial" pitchFamily="34" charset="0"/>
              </a:rPr>
              <a:t>Theo</a:t>
            </a:r>
            <a:r>
              <a:rPr lang="en-US" sz="2400" smtClean="0">
                <a:latin typeface="Arial" pitchFamily="34" charset="0"/>
                <a:ea typeface="Arial-Rounded" pitchFamily="34" charset="0"/>
                <a:cs typeface="Arial" pitchFamily="34" charset="0"/>
              </a:rPr>
              <a:t> Phạm Thị Thúy – Tuấn Hiển)</a:t>
            </a:r>
            <a:endParaRPr lang="en-US" sz="24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48074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2000" fill="hold"/>
                                        <p:tgtEl>
                                          <p:spTgt spid="10"/>
                                        </p:tgtEl>
                                        <p:attrNameLst>
                                          <p:attrName>ppt_x</p:attrName>
                                        </p:attrNameLst>
                                      </p:cBhvr>
                                      <p:tavLst>
                                        <p:tav tm="0">
                                          <p:val>
                                            <p:strVal val="1+#ppt_w/2"/>
                                          </p:val>
                                        </p:tav>
                                        <p:tav tm="100000">
                                          <p:val>
                                            <p:strVal val="#ppt_x"/>
                                          </p:val>
                                        </p:tav>
                                      </p:tavLst>
                                    </p:anim>
                                    <p:anim calcmode="lin" valueType="num">
                                      <p:cBhvr additive="base">
                                        <p:cTn id="14"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0182" b="30348"/>
          <a:stretch/>
        </p:blipFill>
        <p:spPr>
          <a:xfrm>
            <a:off x="0" y="4593288"/>
            <a:ext cx="1295400" cy="499842"/>
          </a:xfrm>
          <a:prstGeom prst="rect">
            <a:avLst/>
          </a:prstGeom>
        </p:spPr>
      </p:pic>
      <p:sp>
        <p:nvSpPr>
          <p:cNvPr id="4" name="TextBox 3"/>
          <p:cNvSpPr txBox="1"/>
          <p:nvPr/>
        </p:nvSpPr>
        <p:spPr>
          <a:xfrm>
            <a:off x="1295400" y="4644024"/>
            <a:ext cx="3090632" cy="483195"/>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Thi đua</a:t>
            </a:r>
          </a:p>
        </p:txBody>
      </p:sp>
      <p:sp>
        <p:nvSpPr>
          <p:cNvPr id="6" name="TextBox 5"/>
          <p:cNvSpPr txBox="1"/>
          <p:nvPr/>
        </p:nvSpPr>
        <p:spPr>
          <a:xfrm>
            <a:off x="1490273" y="19050"/>
            <a:ext cx="5947064" cy="523099"/>
          </a:xfrm>
          <a:prstGeom prst="rect">
            <a:avLst/>
          </a:prstGeom>
          <a:noFill/>
        </p:spPr>
        <p:txBody>
          <a:bodyPr wrap="square" lIns="91317" tIns="45660" rIns="91317" bIns="45660" rtlCol="0">
            <a:spAutoFit/>
          </a:bodyPr>
          <a:lstStyle/>
          <a:p>
            <a:pPr algn="ctr"/>
            <a:r>
              <a:rPr lang="en-US" sz="2800" b="1" smtClean="0">
                <a:latin typeface="Arial" pitchFamily="34" charset="0"/>
                <a:ea typeface="Arial-Rounded" pitchFamily="34" charset="0"/>
                <a:cs typeface="Arial" pitchFamily="34" charset="0"/>
              </a:rPr>
              <a:t>Nếu không may bị lạc</a:t>
            </a:r>
            <a:endParaRPr lang="en-US" sz="2800" b="1">
              <a:latin typeface="Arial" pitchFamily="34" charset="0"/>
              <a:ea typeface="Arial-Rounded" pitchFamily="34" charset="0"/>
              <a:cs typeface="Arial" pitchFamily="34" charset="0"/>
            </a:endParaRPr>
          </a:p>
        </p:txBody>
      </p:sp>
      <p:sp>
        <p:nvSpPr>
          <p:cNvPr id="7" name="TextBox 6"/>
          <p:cNvSpPr txBox="1"/>
          <p:nvPr/>
        </p:nvSpPr>
        <p:spPr>
          <a:xfrm>
            <a:off x="71910" y="516876"/>
            <a:ext cx="8977746" cy="4154862"/>
          </a:xfrm>
          <a:prstGeom prst="rect">
            <a:avLst/>
          </a:prstGeom>
          <a:noFill/>
        </p:spPr>
        <p:txBody>
          <a:bodyPr wrap="square" lIns="91317" tIns="45660" rIns="91317" bIns="45660" rtlCol="0">
            <a:spAutoFit/>
          </a:bodyPr>
          <a:lstStyle/>
          <a:p>
            <a:pPr algn="just"/>
            <a:r>
              <a:rPr lang="en-US" sz="2400" smtClean="0">
                <a:latin typeface="Arial" pitchFamily="34" charset="0"/>
                <a:ea typeface="Arial-Rounded" pitchFamily="34" charset="0"/>
                <a:cs typeface="Arial" pitchFamily="34" charset="0"/>
              </a:rPr>
              <a:t>	Sáng chủ nhật, bố cho Nam và em đi công viên. Công viên đông như hội. Khi vào cổng, bố dặn: “Các con cẩn thẩn kẻo bị lạc. Nếu không may bị lạc, các con nhớ ra cổng này. Nhìn kìa, cổng có lá cờ rất to”.</a:t>
            </a: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Công viên đẹp quá. Nam cứ mải mê xem hết chỗ này đến chỗ khác. Lúc ngoảnh lại thì không thấy bố và em đâu. Nam vừa chạy tìm vừa gọi “Bố ơi! Bố ơi!”. Hoảng hốt, Nam suýt khóc. Chợt Nam nhìn thấy tấm biển “Lối ra cổng”. Nhớ lời bố dặn, Nam đi theo hướng tấm biển chỉ đường. “A, lá cờ kia rồi!”. Nam mừng rỡ khi thấy bố và em đang chờ ở đó.</a:t>
            </a:r>
          </a:p>
          <a:p>
            <a:pPr algn="r"/>
            <a:r>
              <a:rPr lang="en-US" sz="2400" smtClean="0">
                <a:latin typeface="Arial" pitchFamily="34" charset="0"/>
                <a:ea typeface="Arial-Rounded" pitchFamily="34" charset="0"/>
                <a:cs typeface="Arial" pitchFamily="34" charset="0"/>
              </a:rPr>
              <a:t>(</a:t>
            </a:r>
            <a:r>
              <a:rPr lang="en-US" sz="2400" i="1" smtClean="0">
                <a:latin typeface="Arial" pitchFamily="34" charset="0"/>
                <a:ea typeface="Arial-Rounded" pitchFamily="34" charset="0"/>
                <a:cs typeface="Arial" pitchFamily="34" charset="0"/>
              </a:rPr>
              <a:t>Theo</a:t>
            </a:r>
            <a:r>
              <a:rPr lang="en-US" sz="2400" smtClean="0">
                <a:latin typeface="Arial" pitchFamily="34" charset="0"/>
                <a:ea typeface="Arial-Rounded" pitchFamily="34" charset="0"/>
                <a:cs typeface="Arial" pitchFamily="34" charset="0"/>
              </a:rPr>
              <a:t> Phạm Thị Thúy – Tuấn Hiển)</a:t>
            </a:r>
            <a:endParaRPr lang="en-US" sz="24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92730" y="81478"/>
            <a:ext cx="3193470" cy="461544"/>
          </a:xfrm>
          <a:prstGeom prst="rect">
            <a:avLst/>
          </a:prstGeom>
          <a:noFill/>
        </p:spPr>
        <p:txBody>
          <a:bodyPr wrap="square" lIns="91317" tIns="45660" rIns="91317" bIns="45660" rtlCol="0">
            <a:spAutoFit/>
          </a:bodyPr>
          <a:lstStyle/>
          <a:p>
            <a:pPr algn="just"/>
            <a:r>
              <a:rPr lang="en-US" sz="2400" b="1">
                <a:latin typeface="Arial" pitchFamily="34" charset="0"/>
                <a:ea typeface="Arial-Rounded" pitchFamily="34" charset="0"/>
                <a:cs typeface="Arial" pitchFamily="34" charset="0"/>
              </a:rPr>
              <a:t>Trả lời câu hỏi</a:t>
            </a:r>
          </a:p>
        </p:txBody>
      </p:sp>
      <p:sp>
        <p:nvSpPr>
          <p:cNvPr id="2" name="Cloud 1"/>
          <p:cNvSpPr/>
          <p:nvPr/>
        </p:nvSpPr>
        <p:spPr>
          <a:xfrm>
            <a:off x="7170056" y="96688"/>
            <a:ext cx="1879600" cy="777766"/>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1600" smtClean="0">
                <a:solidFill>
                  <a:schemeClr val="tx1"/>
                </a:solidFill>
                <a:latin typeface="Arial" pitchFamily="34" charset="0"/>
                <a:ea typeface="Arial-Rounded" pitchFamily="34" charset="0"/>
                <a:cs typeface="Arial" pitchFamily="34" charset="0"/>
              </a:rPr>
              <a:t>Đọc toàn bài</a:t>
            </a:r>
            <a:endParaRPr lang="en-US" sz="1600">
              <a:solidFill>
                <a:schemeClr val="tx1"/>
              </a:solidFill>
              <a:latin typeface="Arial" pitchFamily="34" charset="0"/>
              <a:ea typeface="Arial-Rounded" pitchFamily="34" charset="0"/>
              <a:cs typeface="Arial" pitchFamily="34" charset="0"/>
            </a:endParaRPr>
          </a:p>
        </p:txBody>
      </p:sp>
      <p:sp>
        <p:nvSpPr>
          <p:cNvPr id="8" name="Oval 7"/>
          <p:cNvSpPr/>
          <p:nvPr/>
        </p:nvSpPr>
        <p:spPr>
          <a:xfrm>
            <a:off x="4191000" y="5238750"/>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Rounded" pitchFamily="34" charset="0"/>
                <a:ea typeface="Arial-Rounded" pitchFamily="34" charset="0"/>
                <a:cs typeface="Arial-Rounded" pitchFamily="34" charset="0"/>
              </a:rPr>
              <a:t>3</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80" y="-19050"/>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490273" y="514350"/>
            <a:ext cx="5947064" cy="523099"/>
          </a:xfrm>
          <a:prstGeom prst="rect">
            <a:avLst/>
          </a:prstGeom>
          <a:noFill/>
        </p:spPr>
        <p:txBody>
          <a:bodyPr wrap="square" lIns="91317" tIns="45660" rIns="91317" bIns="45660" rtlCol="0">
            <a:spAutoFit/>
          </a:bodyPr>
          <a:lstStyle/>
          <a:p>
            <a:pPr algn="ctr"/>
            <a:r>
              <a:rPr lang="en-US" sz="2800" b="1" smtClean="0">
                <a:latin typeface="Arial" pitchFamily="34" charset="0"/>
                <a:ea typeface="Arial-Rounded" pitchFamily="34" charset="0"/>
                <a:cs typeface="Arial" pitchFamily="34" charset="0"/>
              </a:rPr>
              <a:t>Nếu không may bị lạc</a:t>
            </a:r>
            <a:endParaRPr lang="en-US" sz="2800" b="1">
              <a:latin typeface="Arial" pitchFamily="34" charset="0"/>
              <a:ea typeface="Arial-Rounded" pitchFamily="34" charset="0"/>
              <a:cs typeface="Arial" pitchFamily="34" charset="0"/>
            </a:endParaRPr>
          </a:p>
        </p:txBody>
      </p:sp>
      <p:sp>
        <p:nvSpPr>
          <p:cNvPr id="10" name="TextBox 9"/>
          <p:cNvSpPr txBox="1"/>
          <p:nvPr/>
        </p:nvSpPr>
        <p:spPr>
          <a:xfrm>
            <a:off x="71910" y="1012176"/>
            <a:ext cx="8977746" cy="4154862"/>
          </a:xfrm>
          <a:prstGeom prst="rect">
            <a:avLst/>
          </a:prstGeom>
          <a:noFill/>
        </p:spPr>
        <p:txBody>
          <a:bodyPr wrap="square" lIns="91317" tIns="45660" rIns="91317" bIns="45660" rtlCol="0">
            <a:spAutoFit/>
          </a:bodyPr>
          <a:lstStyle/>
          <a:p>
            <a:pPr algn="just"/>
            <a:r>
              <a:rPr lang="en-US" sz="2400" smtClean="0">
                <a:latin typeface="Arial" pitchFamily="34" charset="0"/>
                <a:ea typeface="Arial-Rounded" pitchFamily="34" charset="0"/>
                <a:cs typeface="Arial" pitchFamily="34" charset="0"/>
              </a:rPr>
              <a:t>	Sáng chủ nhật, bố cho Nam và em đi công viên. Công viên đông như hội. Khi vào cổng, bố dặn: “Các con cẩn thẩn kẻo bị lạc. Nếu không may bị lạc, các con nhớ ra cổng này. Nhìn kìa, cổng có lá cờ rất to”.</a:t>
            </a: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Công viên đẹp quá. Nam cứ mải mê xem hết chỗ này đến chỗ khác. Lúc ngoảnh lại thì không thấy bố và em đâu. Nam vừa chạy tìm vừa gọi “Bố ơi! Bố ơi!”. Hoảng hốt, Nam suýt khóc. Chợt Nam nhìn thấy tấm biển “Lối ra cổng”. Nhớ lời bố dặn, Nam đi theo hướng tấm biển chỉ đường. “A, lá cờ kia rồi!”. Nam mừng rỡ khi thấy bố và em đang chờ ở đó.</a:t>
            </a:r>
          </a:p>
          <a:p>
            <a:pPr algn="r"/>
            <a:r>
              <a:rPr lang="en-US" sz="2400" smtClean="0">
                <a:latin typeface="Arial" pitchFamily="34" charset="0"/>
                <a:ea typeface="Arial-Rounded" pitchFamily="34" charset="0"/>
                <a:cs typeface="Arial" pitchFamily="34" charset="0"/>
              </a:rPr>
              <a:t>(</a:t>
            </a:r>
            <a:r>
              <a:rPr lang="en-US" sz="2400" i="1" smtClean="0">
                <a:latin typeface="Arial" pitchFamily="34" charset="0"/>
                <a:ea typeface="Arial-Rounded" pitchFamily="34" charset="0"/>
                <a:cs typeface="Arial" pitchFamily="34" charset="0"/>
              </a:rPr>
              <a:t>Theo</a:t>
            </a:r>
            <a:r>
              <a:rPr lang="en-US" sz="2400" smtClean="0">
                <a:latin typeface="Arial" pitchFamily="34" charset="0"/>
                <a:ea typeface="Arial-Rounded" pitchFamily="34" charset="0"/>
                <a:cs typeface="Arial" pitchFamily="34" charset="0"/>
              </a:rPr>
              <a:t> Phạm Thị Thúy – Tuấn Hiển)</a:t>
            </a:r>
            <a:endParaRPr lang="en-US" sz="24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123950"/>
            <a:ext cx="8762999" cy="2554436"/>
          </a:xfrm>
          <a:prstGeom prst="rect">
            <a:avLst/>
          </a:prstGeom>
        </p:spPr>
        <p:txBody>
          <a:bodyPr wrap="square" lIns="91330" tIns="45666" rIns="91330" bIns="45666">
            <a:spAutoFit/>
          </a:bodyPr>
          <a:lstStyle/>
          <a:p>
            <a:pPr algn="just"/>
            <a:r>
              <a:rPr lang="en-US" sz="3200" smtClean="0">
                <a:latin typeface="Arial" pitchFamily="34" charset="0"/>
                <a:ea typeface="Arial-Rounded" pitchFamily="34" charset="0"/>
                <a:cs typeface="Arial" pitchFamily="34" charset="0"/>
              </a:rPr>
              <a:t>	</a:t>
            </a:r>
            <a:r>
              <a:rPr lang="en-US" sz="3200">
                <a:latin typeface="Arial" pitchFamily="34" charset="0"/>
                <a:ea typeface="Arial-Rounded" pitchFamily="34" charset="0"/>
                <a:cs typeface="Arial" pitchFamily="34" charset="0"/>
              </a:rPr>
              <a:t>Sáng chủ nhật, bố cho Nam và em đi công viên. Công viên đông như hội. Khi vào cổng, bố dặn: “Các con cẩn thẩn kẻo bị lạc. Nếu không may bị lạc, các con nhớ ra cổng này. Nhìn kìa, cổng có lá cờ rất to”.</a:t>
            </a:r>
          </a:p>
        </p:txBody>
      </p:sp>
      <p:sp>
        <p:nvSpPr>
          <p:cNvPr id="5" name="TextBox 4"/>
          <p:cNvSpPr txBox="1"/>
          <p:nvPr/>
        </p:nvSpPr>
        <p:spPr>
          <a:xfrm>
            <a:off x="2895600" y="285750"/>
            <a:ext cx="3642531"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đoạn 1:</a:t>
            </a:r>
          </a:p>
        </p:txBody>
      </p:sp>
      <p:sp>
        <p:nvSpPr>
          <p:cNvPr id="7" name="TextBox 6"/>
          <p:cNvSpPr txBox="1"/>
          <p:nvPr/>
        </p:nvSpPr>
        <p:spPr>
          <a:xfrm>
            <a:off x="-19051" y="4412367"/>
            <a:ext cx="9144000" cy="584666"/>
          </a:xfrm>
          <a:prstGeom prst="rect">
            <a:avLst/>
          </a:prstGeom>
          <a:solidFill>
            <a:srgbClr val="B9EDFF"/>
          </a:solidFill>
        </p:spPr>
        <p:txBody>
          <a:bodyPr wrap="square" lIns="91330" tIns="45666" rIns="91330" bIns="45666" rtlCol="0">
            <a:spAutoFit/>
          </a:bodyPr>
          <a:lstStyle/>
          <a:p>
            <a:pPr algn="ctr"/>
            <a:r>
              <a:rPr lang="en-US" sz="3200" smtClean="0">
                <a:latin typeface="Arial" pitchFamily="34" charset="0"/>
                <a:ea typeface="Arial-Rounded" pitchFamily="34" charset="0"/>
                <a:cs typeface="Arial" pitchFamily="34" charset="0"/>
              </a:rPr>
              <a:t>Bố cho Nam và em đi đâu?</a:t>
            </a:r>
            <a:endParaRPr lang="en-US" sz="3200">
              <a:latin typeface="Arial" pitchFamily="34" charset="0"/>
              <a:ea typeface="Arial-Rounded" pitchFamily="34" charset="0"/>
              <a:cs typeface="Arial" pitchFamily="34" charset="0"/>
            </a:endParaRPr>
          </a:p>
        </p:txBody>
      </p:sp>
      <p:sp>
        <p:nvSpPr>
          <p:cNvPr id="8" name="TextBox 7"/>
          <p:cNvSpPr txBox="1"/>
          <p:nvPr/>
        </p:nvSpPr>
        <p:spPr>
          <a:xfrm>
            <a:off x="-19051" y="4412367"/>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T</a:t>
            </a:r>
            <a:r>
              <a:rPr lang="en-US" sz="3200" smtClean="0">
                <a:latin typeface="Arial" pitchFamily="34" charset="0"/>
                <a:ea typeface="Arial-Rounded" pitchFamily="34" charset="0"/>
                <a:cs typeface="Arial" pitchFamily="34" charset="0"/>
              </a:rPr>
              <a:t>ìm một từ để nói về đặc điểm của công viên?</a:t>
            </a:r>
            <a:endParaRPr lang="en-US" sz="3200">
              <a:latin typeface="Arial" pitchFamily="34" charset="0"/>
              <a:ea typeface="Arial-Rounded" pitchFamily="34" charset="0"/>
              <a:cs typeface="Arial" pitchFamily="34" charset="0"/>
            </a:endParaRPr>
          </a:p>
        </p:txBody>
      </p:sp>
      <p:sp>
        <p:nvSpPr>
          <p:cNvPr id="6" name="TextBox 5"/>
          <p:cNvSpPr txBox="1"/>
          <p:nvPr/>
        </p:nvSpPr>
        <p:spPr>
          <a:xfrm>
            <a:off x="-19051" y="4412367"/>
            <a:ext cx="9144000" cy="584666"/>
          </a:xfrm>
          <a:prstGeom prst="rect">
            <a:avLst/>
          </a:prstGeom>
          <a:solidFill>
            <a:srgbClr val="B9EDFF"/>
          </a:solidFill>
        </p:spPr>
        <p:txBody>
          <a:bodyPr wrap="square" lIns="91330" tIns="45666" rIns="91330" bIns="45666" rtlCol="0">
            <a:spAutoFit/>
          </a:bodyPr>
          <a:lstStyle/>
          <a:p>
            <a:pPr algn="ctr"/>
            <a:r>
              <a:rPr lang="en-US" sz="3200" smtClean="0">
                <a:latin typeface="Arial" pitchFamily="34" charset="0"/>
                <a:ea typeface="Arial-Rounded" pitchFamily="34" charset="0"/>
                <a:cs typeface="Arial" pitchFamily="34" charset="0"/>
              </a:rPr>
              <a:t>Khi vào cổng, bố dặn hai anh em Nam thế nào?</a:t>
            </a:r>
            <a:endParaRPr lang="en-US" sz="32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000" fill="hold"/>
                                        <p:tgtEl>
                                          <p:spTgt spid="7"/>
                                        </p:tgtEl>
                                        <p:attrNameLst>
                                          <p:attrName>ppt_x</p:attrName>
                                        </p:attrNameLst>
                                      </p:cBhvr>
                                      <p:tavLst>
                                        <p:tav tm="0">
                                          <p:val>
                                            <p:strVal val="1+#ppt_w/2"/>
                                          </p:val>
                                        </p:tav>
                                        <p:tav tm="100000">
                                          <p:val>
                                            <p:strVal val="#ppt_x"/>
                                          </p:val>
                                        </p:tav>
                                      </p:tavLst>
                                    </p:anim>
                                    <p:anim calcmode="lin" valueType="num">
                                      <p:cBhvr additive="base">
                                        <p:cTn id="14"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2000" fill="hold"/>
                                        <p:tgtEl>
                                          <p:spTgt spid="8"/>
                                        </p:tgtEl>
                                        <p:attrNameLst>
                                          <p:attrName>ppt_x</p:attrName>
                                        </p:attrNameLst>
                                      </p:cBhvr>
                                      <p:tavLst>
                                        <p:tav tm="0">
                                          <p:val>
                                            <p:strVal val="1+#ppt_w/2"/>
                                          </p:val>
                                        </p:tav>
                                        <p:tav tm="100000">
                                          <p:val>
                                            <p:strVal val="#ppt_x"/>
                                          </p:val>
                                        </p:tav>
                                      </p:tavLst>
                                    </p:anim>
                                    <p:anim calcmode="lin" valueType="num">
                                      <p:cBhvr additive="base">
                                        <p:cTn id="20"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2250" fill="hold"/>
                                        <p:tgtEl>
                                          <p:spTgt spid="6"/>
                                        </p:tgtEl>
                                        <p:attrNameLst>
                                          <p:attrName>ppt_x</p:attrName>
                                        </p:attrNameLst>
                                      </p:cBhvr>
                                      <p:tavLst>
                                        <p:tav tm="0">
                                          <p:val>
                                            <p:strVal val="1+#ppt_w/2"/>
                                          </p:val>
                                        </p:tav>
                                        <p:tav tm="100000">
                                          <p:val>
                                            <p:strVal val="#ppt_x"/>
                                          </p:val>
                                        </p:tav>
                                      </p:tavLst>
                                    </p:anim>
                                    <p:anim calcmode="lin" valueType="num">
                                      <p:cBhvr additive="base">
                                        <p:cTn id="26" dur="22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530259"/>
            <a:ext cx="9144000" cy="584666"/>
          </a:xfrm>
          <a:prstGeom prst="rect">
            <a:avLst/>
          </a:prstGeom>
          <a:solidFill>
            <a:srgbClr val="B9EDFF"/>
          </a:solidFill>
        </p:spPr>
        <p:txBody>
          <a:bodyPr wrap="square" lIns="91330" tIns="45666" rIns="91330" bIns="45666" rtlCol="0">
            <a:spAutoFit/>
          </a:bodyPr>
          <a:lstStyle/>
          <a:p>
            <a:pPr algn="ctr"/>
            <a:r>
              <a:rPr lang="en-US" sz="3200" smtClean="0">
                <a:latin typeface="Arial" pitchFamily="34" charset="0"/>
                <a:ea typeface="Arial-Rounded" pitchFamily="34" charset="0"/>
                <a:cs typeface="Arial" pitchFamily="34" charset="0"/>
              </a:rPr>
              <a:t>Chuyện gì đã xảy ra với Nam?</a:t>
            </a:r>
            <a:endParaRPr lang="en-US" sz="3200">
              <a:latin typeface="Arial" pitchFamily="34" charset="0"/>
              <a:ea typeface="Arial-Rounded" pitchFamily="34" charset="0"/>
              <a:cs typeface="Arial" pitchFamily="34" charset="0"/>
            </a:endParaRPr>
          </a:p>
        </p:txBody>
      </p:sp>
      <p:sp>
        <p:nvSpPr>
          <p:cNvPr id="3" name="Rectangle 2"/>
          <p:cNvSpPr/>
          <p:nvPr/>
        </p:nvSpPr>
        <p:spPr>
          <a:xfrm>
            <a:off x="60501" y="514350"/>
            <a:ext cx="9007299" cy="4031873"/>
          </a:xfrm>
          <a:prstGeom prst="rect">
            <a:avLst/>
          </a:prstGeom>
        </p:spPr>
        <p:txBody>
          <a:bodyPr wrap="square">
            <a:spAutoFit/>
          </a:bodyPr>
          <a:lstStyle/>
          <a:p>
            <a:pPr algn="just">
              <a:spcBef>
                <a:spcPts val="600"/>
              </a:spcBef>
            </a:pPr>
            <a:r>
              <a:rPr lang="en-US" sz="3200" smtClean="0">
                <a:latin typeface="Arial" pitchFamily="34" charset="0"/>
                <a:ea typeface="Arial-Rounded" pitchFamily="34" charset="0"/>
                <a:cs typeface="Arial" pitchFamily="34" charset="0"/>
              </a:rPr>
              <a:t>	</a:t>
            </a:r>
            <a:r>
              <a:rPr lang="en-US" sz="3200">
                <a:latin typeface="Arial" pitchFamily="34" charset="0"/>
                <a:ea typeface="Arial-Rounded" pitchFamily="34" charset="0"/>
                <a:cs typeface="Arial" pitchFamily="34" charset="0"/>
              </a:rPr>
              <a:t> Công viên đẹp quá. Nam cứ mải mê xem hết chỗ này đến chỗ khác. Lúc ngoảnh lại thì không thấy bố và em đâu. Nam vừa chạy tìm vừa gọi “Bố ơi! Bố ơi!”. Hoảng hốt, Nam suýt khóc. Chợt Nam nhìn thấy tấm biển “Lối ra cổng”. Nhớ lời bố dặn, Nam đi theo hướng tấm biển chỉ đường. “A, lá cờ kia rồi!”. Nam mừng rỡ khi thấy bố và em đang chờ ở đó.</a:t>
            </a:r>
            <a:endParaRPr lang="en-US" sz="3200">
              <a:latin typeface="Arial" pitchFamily="34" charset="0"/>
              <a:ea typeface="Arial-Rounded" pitchFamily="34" charset="0"/>
              <a:cs typeface="Arial" pitchFamily="34" charset="0"/>
            </a:endParaRPr>
          </a:p>
        </p:txBody>
      </p:sp>
      <p:sp>
        <p:nvSpPr>
          <p:cNvPr id="5" name="TextBox 4"/>
          <p:cNvSpPr txBox="1"/>
          <p:nvPr/>
        </p:nvSpPr>
        <p:spPr>
          <a:xfrm>
            <a:off x="0" y="4530259"/>
            <a:ext cx="9144000" cy="584666"/>
          </a:xfrm>
          <a:prstGeom prst="rect">
            <a:avLst/>
          </a:prstGeom>
          <a:solidFill>
            <a:srgbClr val="B9EDFF"/>
          </a:solidFill>
        </p:spPr>
        <p:txBody>
          <a:bodyPr wrap="square" lIns="91330" tIns="45666" rIns="91330" bIns="45666" rtlCol="0">
            <a:spAutoFit/>
          </a:bodyPr>
          <a:lstStyle/>
          <a:p>
            <a:pPr algn="ctr"/>
            <a:r>
              <a:rPr lang="en-US" sz="3200" smtClean="0">
                <a:latin typeface="Arial" pitchFamily="34" charset="0"/>
                <a:ea typeface="Arial-Rounded" pitchFamily="34" charset="0"/>
                <a:cs typeface="Arial" pitchFamily="34" charset="0"/>
              </a:rPr>
              <a:t>Nhớ lời bố dặn, Nam đã làm gì?</a:t>
            </a:r>
            <a:endParaRPr lang="en-US" sz="3200">
              <a:latin typeface="Arial" pitchFamily="34" charset="0"/>
              <a:ea typeface="Arial-Rounded" pitchFamily="34" charset="0"/>
              <a:cs typeface="Arial" pitchFamily="34" charset="0"/>
            </a:endParaRPr>
          </a:p>
        </p:txBody>
      </p:sp>
      <p:sp>
        <p:nvSpPr>
          <p:cNvPr id="6" name="TextBox 5"/>
          <p:cNvSpPr txBox="1"/>
          <p:nvPr/>
        </p:nvSpPr>
        <p:spPr>
          <a:xfrm>
            <a:off x="2895600" y="-19050"/>
            <a:ext cx="3642531"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đoạn </a:t>
            </a:r>
            <a:r>
              <a:rPr lang="en-US" sz="3200" b="1" smtClean="0">
                <a:latin typeface="Arial" pitchFamily="34" charset="0"/>
                <a:ea typeface="Arial-Rounded" pitchFamily="34" charset="0"/>
                <a:cs typeface="Arial" pitchFamily="34" charset="0"/>
              </a:rPr>
              <a:t>2:</a:t>
            </a:r>
            <a:endParaRPr lang="en-US" sz="32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196499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1+#ppt_w/2"/>
                                          </p:val>
                                        </p:tav>
                                        <p:tav tm="100000">
                                          <p:val>
                                            <p:strVal val="#ppt_x"/>
                                          </p:val>
                                        </p:tav>
                                      </p:tavLst>
                                    </p:anim>
                                    <p:anim calcmode="lin" valueType="num">
                                      <p:cBhvr additive="base">
                                        <p:cTn id="14"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4068"/>
          <a:stretch/>
        </p:blipFill>
        <p:spPr bwMode="auto">
          <a:xfrm>
            <a:off x="5239657" y="2261064"/>
            <a:ext cx="3939507" cy="2658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133350"/>
            <a:ext cx="9144000" cy="584666"/>
          </a:xfrm>
          <a:prstGeom prst="rect">
            <a:avLst/>
          </a:prstGeom>
          <a:noFill/>
        </p:spPr>
        <p:txBody>
          <a:bodyPr wrap="square" lIns="91330" tIns="45666" rIns="91330" bIns="45666" rtlCol="0">
            <a:spAutoFit/>
          </a:bodyPr>
          <a:lstStyle/>
          <a:p>
            <a:pPr algn="ctr"/>
            <a:r>
              <a:rPr lang="en-US" sz="3200" smtClean="0">
                <a:latin typeface="Arial" pitchFamily="34" charset="0"/>
                <a:ea typeface="Arial-Rounded" pitchFamily="34" charset="0"/>
                <a:cs typeface="Arial" pitchFamily="34" charset="0"/>
              </a:rPr>
              <a:t>Trong câu chuyện, Nam có điều gì đáng khen?</a:t>
            </a:r>
            <a:endParaRPr lang="en-US" sz="3200">
              <a:latin typeface="Arial" pitchFamily="34" charset="0"/>
              <a:ea typeface="Arial-Rounded" pitchFamily="34" charset="0"/>
              <a:cs typeface="Arial" pitchFamily="34" charset="0"/>
            </a:endParaRPr>
          </a:p>
        </p:txBody>
      </p:sp>
      <p:grpSp>
        <p:nvGrpSpPr>
          <p:cNvPr id="24" name="Group 23"/>
          <p:cNvGrpSpPr/>
          <p:nvPr/>
        </p:nvGrpSpPr>
        <p:grpSpPr>
          <a:xfrm>
            <a:off x="76200" y="737066"/>
            <a:ext cx="6858000" cy="4000033"/>
            <a:chOff x="76200" y="737066"/>
            <a:chExt cx="6858000" cy="4000033"/>
          </a:xfrm>
        </p:grpSpPr>
        <p:cxnSp>
          <p:nvCxnSpPr>
            <p:cNvPr id="7" name="Straight Arrow Connector 6"/>
            <p:cNvCxnSpPr>
              <a:stCxn id="2" idx="6"/>
            </p:cNvCxnSpPr>
            <p:nvPr/>
          </p:nvCxnSpPr>
          <p:spPr>
            <a:xfrm>
              <a:off x="4279900" y="2724150"/>
              <a:ext cx="533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505200" y="1682750"/>
              <a:ext cx="0" cy="508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505200" y="3257550"/>
              <a:ext cx="0" cy="533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146300" y="2724150"/>
              <a:ext cx="6096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2755900" y="2190750"/>
              <a:ext cx="1524000" cy="1066800"/>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Arial" pitchFamily="34" charset="0"/>
                  <a:cs typeface="Arial" pitchFamily="34" charset="0"/>
                </a:rPr>
                <a:t>Nam</a:t>
              </a:r>
              <a:endParaRPr lang="en-US" sz="3200" b="1">
                <a:solidFill>
                  <a:schemeClr val="tx1"/>
                </a:solidFill>
                <a:latin typeface="Arial" pitchFamily="34" charset="0"/>
                <a:cs typeface="Arial" pitchFamily="34" charset="0"/>
              </a:endParaRPr>
            </a:p>
          </p:txBody>
        </p:sp>
        <p:sp>
          <p:nvSpPr>
            <p:cNvPr id="15" name="Oval 14"/>
            <p:cNvSpPr/>
            <p:nvPr/>
          </p:nvSpPr>
          <p:spPr>
            <a:xfrm>
              <a:off x="2489200" y="737066"/>
              <a:ext cx="2057400" cy="933449"/>
            </a:xfrm>
            <a:prstGeom prst="ellipse">
              <a:avLst/>
            </a:prstGeom>
            <a:solidFill>
              <a:srgbClr val="B9EDFF"/>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chemeClr val="tx1"/>
                </a:solidFill>
                <a:latin typeface="Arial" pitchFamily="34" charset="0"/>
                <a:cs typeface="Arial" pitchFamily="34" charset="0"/>
              </a:endParaRPr>
            </a:p>
          </p:txBody>
        </p:sp>
        <p:sp>
          <p:nvSpPr>
            <p:cNvPr id="16" name="Oval 15"/>
            <p:cNvSpPr/>
            <p:nvPr/>
          </p:nvSpPr>
          <p:spPr>
            <a:xfrm>
              <a:off x="4876800" y="2261065"/>
              <a:ext cx="2057400" cy="933449"/>
            </a:xfrm>
            <a:prstGeom prst="ellipse">
              <a:avLst/>
            </a:prstGeom>
            <a:solidFill>
              <a:srgbClr val="B9EDFF"/>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chemeClr val="tx1"/>
                </a:solidFill>
                <a:latin typeface="Arial" pitchFamily="34" charset="0"/>
                <a:cs typeface="Arial" pitchFamily="34" charset="0"/>
              </a:endParaRPr>
            </a:p>
          </p:txBody>
        </p:sp>
        <p:sp>
          <p:nvSpPr>
            <p:cNvPr id="17" name="Oval 16"/>
            <p:cNvSpPr/>
            <p:nvPr/>
          </p:nvSpPr>
          <p:spPr>
            <a:xfrm>
              <a:off x="76200" y="2267416"/>
              <a:ext cx="2057400" cy="933449"/>
            </a:xfrm>
            <a:prstGeom prst="ellipse">
              <a:avLst/>
            </a:prstGeom>
            <a:solidFill>
              <a:srgbClr val="B9EDFF"/>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chemeClr val="tx1"/>
                </a:solidFill>
                <a:latin typeface="Arial" pitchFamily="34" charset="0"/>
                <a:cs typeface="Arial" pitchFamily="34" charset="0"/>
              </a:endParaRPr>
            </a:p>
          </p:txBody>
        </p:sp>
        <p:sp>
          <p:nvSpPr>
            <p:cNvPr id="18" name="Oval 17"/>
            <p:cNvSpPr/>
            <p:nvPr/>
          </p:nvSpPr>
          <p:spPr>
            <a:xfrm>
              <a:off x="2489200" y="3803650"/>
              <a:ext cx="2057400" cy="933449"/>
            </a:xfrm>
            <a:prstGeom prst="ellipse">
              <a:avLst/>
            </a:prstGeom>
            <a:solidFill>
              <a:srgbClr val="B9EDFF"/>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tx1"/>
                </a:solidFill>
                <a:latin typeface="Arial" pitchFamily="34" charset="0"/>
                <a:cs typeface="Arial" pitchFamily="34" charset="0"/>
              </a:endParaRPr>
            </a:p>
          </p:txBody>
        </p:sp>
      </p:grpSp>
      <p:sp>
        <p:nvSpPr>
          <p:cNvPr id="20" name="TextBox 19"/>
          <p:cNvSpPr txBox="1"/>
          <p:nvPr/>
        </p:nvSpPr>
        <p:spPr>
          <a:xfrm>
            <a:off x="2616200" y="3997573"/>
            <a:ext cx="1930400" cy="707777"/>
          </a:xfrm>
          <a:prstGeom prst="rect">
            <a:avLst/>
          </a:prstGeom>
          <a:noFill/>
        </p:spPr>
        <p:txBody>
          <a:bodyPr wrap="square" lIns="91330" tIns="45666" rIns="91330" bIns="45666" rtlCol="0">
            <a:spAutoFit/>
          </a:bodyPr>
          <a:lstStyle/>
          <a:p>
            <a:pPr algn="ctr"/>
            <a:r>
              <a:rPr lang="en-US" sz="2000" b="1">
                <a:latin typeface="Arial" pitchFamily="34" charset="0"/>
                <a:cs typeface="Arial" pitchFamily="34" charset="0"/>
              </a:rPr>
              <a:t>Không đi theo người lạ</a:t>
            </a:r>
            <a:endParaRPr lang="en-US" sz="2000" b="1">
              <a:latin typeface="Arial" pitchFamily="34" charset="0"/>
              <a:cs typeface="Arial" pitchFamily="34" charset="0"/>
            </a:endParaRPr>
          </a:p>
        </p:txBody>
      </p:sp>
      <p:sp>
        <p:nvSpPr>
          <p:cNvPr id="21" name="TextBox 20"/>
          <p:cNvSpPr txBox="1"/>
          <p:nvPr/>
        </p:nvSpPr>
        <p:spPr>
          <a:xfrm>
            <a:off x="5099050" y="2483340"/>
            <a:ext cx="1612900" cy="461556"/>
          </a:xfrm>
          <a:prstGeom prst="rect">
            <a:avLst/>
          </a:prstGeom>
          <a:noFill/>
        </p:spPr>
        <p:txBody>
          <a:bodyPr wrap="square" lIns="91330" tIns="45666" rIns="91330" bIns="45666" rtlCol="0">
            <a:spAutoFit/>
          </a:bodyPr>
          <a:lstStyle/>
          <a:p>
            <a:pPr algn="ctr"/>
            <a:r>
              <a:rPr lang="en-US" sz="2400" b="1">
                <a:latin typeface="Arial" pitchFamily="34" charset="0"/>
                <a:cs typeface="Arial" pitchFamily="34" charset="0"/>
              </a:rPr>
              <a:t>Bình tĩnh</a:t>
            </a:r>
            <a:endParaRPr lang="en-US" sz="2400" b="1">
              <a:latin typeface="Arial" pitchFamily="34" charset="0"/>
              <a:cs typeface="Arial" pitchFamily="34" charset="0"/>
            </a:endParaRPr>
          </a:p>
        </p:txBody>
      </p:sp>
      <p:sp>
        <p:nvSpPr>
          <p:cNvPr id="22" name="TextBox 21"/>
          <p:cNvSpPr txBox="1"/>
          <p:nvPr/>
        </p:nvSpPr>
        <p:spPr>
          <a:xfrm>
            <a:off x="2736850" y="819580"/>
            <a:ext cx="1612900" cy="707777"/>
          </a:xfrm>
          <a:prstGeom prst="rect">
            <a:avLst/>
          </a:prstGeom>
          <a:noFill/>
        </p:spPr>
        <p:txBody>
          <a:bodyPr wrap="square" lIns="91330" tIns="45666" rIns="91330" bIns="45666" rtlCol="0">
            <a:spAutoFit/>
          </a:bodyPr>
          <a:lstStyle/>
          <a:p>
            <a:pPr algn="ctr"/>
            <a:r>
              <a:rPr lang="en-US" sz="2000" b="1" smtClean="0">
                <a:latin typeface="Arial" pitchFamily="34" charset="0"/>
                <a:cs typeface="Arial" pitchFamily="34" charset="0"/>
              </a:rPr>
              <a:t>Biết nghe lời bố dặn</a:t>
            </a:r>
            <a:endParaRPr lang="en-US" sz="2000" b="1">
              <a:latin typeface="Arial" pitchFamily="34" charset="0"/>
              <a:cs typeface="Arial" pitchFamily="34" charset="0"/>
            </a:endParaRPr>
          </a:p>
        </p:txBody>
      </p:sp>
      <p:sp>
        <p:nvSpPr>
          <p:cNvPr id="23" name="TextBox 22"/>
          <p:cNvSpPr txBox="1"/>
          <p:nvPr/>
        </p:nvSpPr>
        <p:spPr>
          <a:xfrm>
            <a:off x="298450" y="2483340"/>
            <a:ext cx="1612900" cy="461556"/>
          </a:xfrm>
          <a:prstGeom prst="rect">
            <a:avLst/>
          </a:prstGeom>
          <a:noFill/>
        </p:spPr>
        <p:txBody>
          <a:bodyPr wrap="square" lIns="91330" tIns="45666" rIns="91330" bIns="45666" rtlCol="0">
            <a:spAutoFit/>
          </a:bodyPr>
          <a:lstStyle/>
          <a:p>
            <a:pPr algn="ctr"/>
            <a:r>
              <a:rPr lang="en-US" sz="2400" b="1" smtClean="0">
                <a:latin typeface="Arial" pitchFamily="34" charset="0"/>
                <a:cs typeface="Arial" pitchFamily="34" charset="0"/>
              </a:rPr>
              <a:t>Chủ động</a:t>
            </a:r>
            <a:endParaRPr lang="en-US" sz="2400" b="1">
              <a:latin typeface="Arial" pitchFamily="34" charset="0"/>
              <a:cs typeface="Arial" pitchFamily="34" charset="0"/>
            </a:endParaRPr>
          </a:p>
        </p:txBody>
      </p:sp>
    </p:spTree>
    <p:extLst>
      <p:ext uri="{BB962C8B-B14F-4D97-AF65-F5344CB8AC3E}">
        <p14:creationId xmlns:p14="http://schemas.microsoft.com/office/powerpoint/2010/main" val="246174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09550"/>
            <a:ext cx="9144000" cy="584666"/>
          </a:xfrm>
          <a:prstGeom prst="rect">
            <a:avLst/>
          </a:prstGeom>
          <a:noFill/>
        </p:spPr>
        <p:txBody>
          <a:bodyPr wrap="square" lIns="91330" tIns="45666" rIns="91330" bIns="45666" rtlCol="0">
            <a:spAutoFit/>
          </a:bodyPr>
          <a:lstStyle/>
          <a:p>
            <a:pPr algn="ctr"/>
            <a:r>
              <a:rPr lang="en-US" sz="3200" smtClean="0">
                <a:latin typeface="Arial" pitchFamily="34" charset="0"/>
                <a:ea typeface="Arial-Rounded" pitchFamily="34" charset="0"/>
                <a:cs typeface="Arial" pitchFamily="34" charset="0"/>
              </a:rPr>
              <a:t>Nếu là Nam, em sẽ làm gì?</a:t>
            </a:r>
            <a:endParaRPr lang="en-US" sz="3200">
              <a:latin typeface="Arial" pitchFamily="34" charset="0"/>
              <a:ea typeface="Arial-Rounded" pitchFamily="34" charset="0"/>
              <a:cs typeface="Arial" pitchFamily="34" charset="0"/>
            </a:endParaRPr>
          </a:p>
        </p:txBody>
      </p:sp>
      <p:sp>
        <p:nvSpPr>
          <p:cNvPr id="4" name="TextBox 3"/>
          <p:cNvSpPr txBox="1"/>
          <p:nvPr/>
        </p:nvSpPr>
        <p:spPr>
          <a:xfrm>
            <a:off x="152400" y="1123950"/>
            <a:ext cx="8763000" cy="3539321"/>
          </a:xfrm>
          <a:prstGeom prst="rect">
            <a:avLst/>
          </a:prstGeom>
          <a:noFill/>
        </p:spPr>
        <p:txBody>
          <a:bodyPr wrap="square" lIns="91330" tIns="45666" rIns="91330" bIns="45666" rtlCol="0">
            <a:spAutoFit/>
          </a:bodyPr>
          <a:lstStyle/>
          <a:p>
            <a:pPr algn="ctr"/>
            <a:r>
              <a:rPr lang="en-US" sz="3200" smtClean="0">
                <a:latin typeface="Arial" pitchFamily="34" charset="0"/>
                <a:ea typeface="Arial-Rounded" pitchFamily="34" charset="0"/>
                <a:cs typeface="Arial" pitchFamily="34" charset="0"/>
              </a:rPr>
              <a:t>Khi bị lạc, chúng ta có thể:</a:t>
            </a:r>
          </a:p>
          <a:p>
            <a:pPr algn="just"/>
            <a:r>
              <a:rPr lang="en-US" sz="3200" smtClean="0">
                <a:latin typeface="Arial" pitchFamily="34" charset="0"/>
                <a:ea typeface="Arial-Rounded" pitchFamily="34" charset="0"/>
                <a:cs typeface="Arial" pitchFamily="34" charset="0"/>
              </a:rPr>
              <a:t>+ Tìm đến sự giúp đỡ của chú bảo vệ</a:t>
            </a:r>
          </a:p>
          <a:p>
            <a:pPr algn="just"/>
            <a:r>
              <a:rPr lang="en-US" sz="3200" smtClean="0">
                <a:latin typeface="Arial" pitchFamily="34" charset="0"/>
                <a:ea typeface="Arial-Rounded" pitchFamily="34" charset="0"/>
                <a:cs typeface="Arial" pitchFamily="34" charset="0"/>
              </a:rPr>
              <a:t>+ Nhớ số điện thoại của người thân và xin người gọi nhờ. </a:t>
            </a:r>
          </a:p>
          <a:p>
            <a:pPr algn="just"/>
            <a:r>
              <a:rPr lang="en-US" sz="3200" smtClean="0">
                <a:latin typeface="Arial" pitchFamily="34" charset="0"/>
                <a:ea typeface="Arial-Rounded" pitchFamily="34" charset="0"/>
                <a:cs typeface="Arial" pitchFamily="34" charset="0"/>
              </a:rPr>
              <a:t>+ Bình tĩnh, nhớ điểm hẹn và tìm đến điểm hẹn với người thân.</a:t>
            </a:r>
          </a:p>
          <a:p>
            <a:pPr algn="just"/>
            <a:r>
              <a:rPr lang="en-US" sz="3200" smtClean="0">
                <a:latin typeface="Arial" pitchFamily="34" charset="0"/>
                <a:ea typeface="Arial-Rounded" pitchFamily="34" charset="0"/>
                <a:cs typeface="Arial" pitchFamily="34" charset="0"/>
              </a:rPr>
              <a:t>+ Không nên đi theo người lạ…</a:t>
            </a:r>
          </a:p>
        </p:txBody>
      </p:sp>
    </p:spTree>
    <p:extLst>
      <p:ext uri="{BB962C8B-B14F-4D97-AF65-F5344CB8AC3E}">
        <p14:creationId xmlns:p14="http://schemas.microsoft.com/office/powerpoint/2010/main" val="242684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grpSp>
        <p:nvGrpSpPr>
          <p:cNvPr id="2" name="Group 1"/>
          <p:cNvGrpSpPr/>
          <p:nvPr/>
        </p:nvGrpSpPr>
        <p:grpSpPr>
          <a:xfrm>
            <a:off x="1619034" y="2152117"/>
            <a:ext cx="7125143"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FF0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627213"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F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1862228" y="1286862"/>
            <a:ext cx="1341530" cy="1107874"/>
          </a:xfrm>
          <a:prstGeom prst="rect">
            <a:avLst/>
          </a:prstGeom>
          <a:noFill/>
        </p:spPr>
        <p:txBody>
          <a:bodyPr wrap="square" lIns="91317" tIns="45660" rIns="91317" bIns="45660" rtlCol="0">
            <a:spAutoFit/>
          </a:bodyPr>
          <a:lstStyle/>
          <a:p>
            <a:pPr algn="ctr"/>
            <a:r>
              <a:rPr lang="en-US" sz="6600" b="1" smtClean="0">
                <a:solidFill>
                  <a:srgbClr val="0070C0"/>
                </a:solidFill>
                <a:latin typeface="Arial Rounded MT Bold" pitchFamily="34" charset="0"/>
                <a:ea typeface="Arial-Rounded" pitchFamily="34" charset="0"/>
                <a:cs typeface="Times New Roman" pitchFamily="18" charset="0"/>
              </a:rPr>
              <a:t>4</a:t>
            </a:r>
            <a:endParaRPr lang="en-US" sz="6600" b="1">
              <a:solidFill>
                <a:srgbClr val="0070C0"/>
              </a:solidFill>
              <a:latin typeface="Arial Rounded MT Bold" pitchFamily="34" charset="0"/>
              <a:ea typeface="Arial-Rounded" pitchFamily="34"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02" y="-187920"/>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371600" y="5848350"/>
            <a:ext cx="8420100" cy="923209"/>
          </a:xfrm>
          <a:prstGeom prst="rect">
            <a:avLst/>
          </a:prstGeom>
          <a:noFill/>
        </p:spPr>
        <p:txBody>
          <a:bodyPr wrap="square" lIns="91317" tIns="45660" rIns="91317" bIns="45660" rtlCol="0">
            <a:spAutoFit/>
          </a:bodyPr>
          <a:lstStyle/>
          <a:p>
            <a:pPr algn="ctr"/>
            <a:r>
              <a:rPr lang="en-US" sz="5400" b="1" smtClean="0">
                <a:ln w="3175">
                  <a:solidFill>
                    <a:schemeClr val="bg1"/>
                  </a:solidFill>
                </a:ln>
                <a:solidFill>
                  <a:srgbClr val="00B0F0"/>
                </a:solidFill>
                <a:latin typeface="Arial-Rounded" pitchFamily="34" charset="0"/>
                <a:ea typeface="Arial-Rounded" pitchFamily="34" charset="0"/>
                <a:cs typeface="Arial-Rounded" pitchFamily="34" charset="0"/>
              </a:rPr>
              <a:t>NẾU KHÔNG MAY BỊ LẠC</a:t>
            </a:r>
            <a:endParaRPr lang="en-US" sz="5400" b="1">
              <a:ln w="3175">
                <a:solidFill>
                  <a:schemeClr val="bg1"/>
                </a:solidFill>
              </a:ln>
              <a:solidFill>
                <a:srgbClr val="00B0F0"/>
              </a:solidFill>
              <a:latin typeface="Arial-Rounded" pitchFamily="34" charset="0"/>
              <a:ea typeface="Arial-Rounded" pitchFamily="34" charset="0"/>
              <a:cs typeface="Arial-Rounded"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425" y="162116"/>
            <a:ext cx="708977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9296400" y="2166844"/>
            <a:ext cx="990600" cy="953986"/>
          </a:xfrm>
          <a:prstGeom prst="rect">
            <a:avLst/>
          </a:prstGeom>
          <a:noFill/>
        </p:spPr>
        <p:txBody>
          <a:bodyPr wrap="square" lIns="91317" tIns="45660" rIns="91317" bIns="45660"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4</a:t>
            </a:r>
            <a:endParaRPr lang="en-US" sz="3200" b="1">
              <a:solidFill>
                <a:schemeClr val="bg1"/>
              </a:solidFill>
              <a:latin typeface="Arial Rounded MT Bold" pitchFamily="34" charset="0"/>
              <a:ea typeface="Arial-Rounded" pitchFamily="34" charset="0"/>
              <a:cs typeface="Times New Roman" pitchFamily="18" charset="0"/>
            </a:endParaRP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109520"/>
            <a:ext cx="993775" cy="119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5516" y="2084379"/>
            <a:ext cx="7185078" cy="1243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89950" y="2117609"/>
            <a:ext cx="8743950" cy="2147323"/>
            <a:chOff x="155314" y="3503807"/>
            <a:chExt cx="8743950"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751611" y="3971178"/>
              <a:ext cx="8147653" cy="584775"/>
            </a:xfrm>
            <a:prstGeom prst="rect">
              <a:avLst/>
            </a:prstGeom>
          </p:spPr>
          <p:txBody>
            <a:bodyPr wrap="square">
              <a:spAutoFit/>
            </a:bodyPr>
            <a:lstStyle/>
            <a:p>
              <a:pPr algn="just"/>
              <a:r>
                <a:rPr lang="vi-VN" sz="3200" b="1">
                  <a:solidFill>
                    <a:srgbClr val="7030A0"/>
                  </a:solidFill>
                  <a:latin typeface="HP001 4 hàng" pitchFamily="34" charset="0"/>
                  <a:ea typeface="Arial-Rounded" pitchFamily="34" charset="0"/>
                  <a:cs typeface="Arial-Rounded" pitchFamily="34" charset="0"/>
                </a:rPr>
                <a:t>Bố </a:t>
              </a:r>
              <a:r>
                <a:rPr lang="el-GR" sz="3200" b="1">
                  <a:solidFill>
                    <a:srgbClr val="7030A0"/>
                  </a:solidFill>
                  <a:latin typeface="HP001 4 hàng" pitchFamily="34" charset="0"/>
                  <a:ea typeface="Arial-Rounded" pitchFamily="34" charset="0"/>
                  <a:cs typeface="Arial-Rounded" pitchFamily="34" charset="0"/>
                </a:rPr>
                <a:t>ε</a:t>
              </a:r>
              <a:r>
                <a:rPr lang="vi-VN" sz="3200" b="1">
                  <a:solidFill>
                    <a:srgbClr val="7030A0"/>
                  </a:solidFill>
                  <a:latin typeface="HP001 4 hàng" pitchFamily="34" charset="0"/>
                  <a:ea typeface="Arial-Rounded" pitchFamily="34" charset="0"/>
                  <a:cs typeface="Arial-Rounded" pitchFamily="34" charset="0"/>
                </a:rPr>
                <a:t>o Nam và em đi </a:t>
              </a:r>
              <a:r>
                <a:rPr lang="el-GR" sz="3200" b="1">
                  <a:solidFill>
                    <a:srgbClr val="7030A0"/>
                  </a:solidFill>
                  <a:latin typeface="HP001 4 hàng" pitchFamily="34" charset="0"/>
                  <a:ea typeface="Arial-Rounded" pitchFamily="34" charset="0"/>
                  <a:cs typeface="Arial-Rounded" pitchFamily="34" charset="0"/>
                </a:rPr>
                <a:t>εΠ </a:t>
              </a:r>
              <a:r>
                <a:rPr lang="vi-VN" sz="3200" b="1">
                  <a:solidFill>
                    <a:srgbClr val="7030A0"/>
                  </a:solidFill>
                  <a:latin typeface="HP001 4 hàng" pitchFamily="34" charset="0"/>
                  <a:ea typeface="Arial-Rounded" pitchFamily="34" charset="0"/>
                  <a:cs typeface="Arial-Rounded" pitchFamily="34" charset="0"/>
                </a:rPr>
                <a:t>ở cŪg </a:t>
              </a:r>
              <a:r>
                <a:rPr lang="el-GR" sz="3200" b="1">
                  <a:solidFill>
                    <a:srgbClr val="7030A0"/>
                  </a:solidFill>
                  <a:latin typeface="HP001 4 hàng" pitchFamily="34" charset="0"/>
                  <a:ea typeface="Arial-Rounded" pitchFamily="34" charset="0"/>
                  <a:cs typeface="Arial-Rounded" pitchFamily="34" charset="0"/>
                </a:rPr>
                <a:t>νμ</a:t>
              </a:r>
              <a:r>
                <a:rPr lang="vi-VN" sz="3200" b="1" smtClean="0">
                  <a:solidFill>
                    <a:srgbClr val="7030A0"/>
                  </a:solidFill>
                  <a:latin typeface="HP001 4 hàng" pitchFamily="34" charset="0"/>
                  <a:ea typeface="Arial-Rounded" pitchFamily="34" charset="0"/>
                  <a:cs typeface="Arial-Rounded" pitchFamily="34" charset="0"/>
                </a:rPr>
                <a:t>łn</a:t>
              </a:r>
              <a:r>
                <a:rPr lang="en-US" sz="3200" b="1" smtClean="0">
                  <a:solidFill>
                    <a:srgbClr val="7030A0"/>
                  </a:solidFill>
                  <a:latin typeface="HP001 4 hàng" pitchFamily="34" charset="0"/>
                  <a:ea typeface="Arial-Rounded" pitchFamily="34" charset="0"/>
                  <a:cs typeface="Arial-Rounded" pitchFamily="34" charset="0"/>
                </a:rPr>
                <a:t>.</a:t>
              </a:r>
              <a:endParaRPr lang="en-US" sz="3200" b="1">
                <a:solidFill>
                  <a:srgbClr val="7030A0"/>
                </a:solidFill>
                <a:latin typeface="HP001 4 hàng" pitchFamily="34" charset="0"/>
                <a:ea typeface="Arial-Rounded" pitchFamily="34" charset="0"/>
                <a:cs typeface="Arial-Rounded" pitchFamily="34" charset="0"/>
              </a:endParaRPr>
            </a:p>
          </p:txBody>
        </p:sp>
      </p:grpSp>
      <p:sp>
        <p:nvSpPr>
          <p:cNvPr id="3" name="Oval 2"/>
          <p:cNvSpPr/>
          <p:nvPr/>
        </p:nvSpPr>
        <p:spPr>
          <a:xfrm>
            <a:off x="25977" y="356663"/>
            <a:ext cx="609600" cy="6096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pitchFamily="34" charset="0"/>
                <a:cs typeface="Arial" pitchFamily="34" charset="0"/>
              </a:rPr>
              <a:t>4</a:t>
            </a:r>
          </a:p>
        </p:txBody>
      </p:sp>
      <p:sp>
        <p:nvSpPr>
          <p:cNvPr id="4" name="TextBox 3"/>
          <p:cNvSpPr txBox="1"/>
          <p:nvPr/>
        </p:nvSpPr>
        <p:spPr>
          <a:xfrm>
            <a:off x="692730" y="445960"/>
            <a:ext cx="7308270" cy="461544"/>
          </a:xfrm>
          <a:prstGeom prst="rect">
            <a:avLst/>
          </a:prstGeom>
          <a:noFill/>
        </p:spPr>
        <p:txBody>
          <a:bodyPr wrap="square" lIns="91317" tIns="45660" rIns="91317" bIns="45660" rtlCol="0">
            <a:spAutoFit/>
          </a:bodyPr>
          <a:lstStyle/>
          <a:p>
            <a:pPr algn="just"/>
            <a:r>
              <a:rPr lang="en-US" sz="2400" b="1">
                <a:latin typeface="Arial" pitchFamily="34" charset="0"/>
                <a:ea typeface="Arial-Rounded" pitchFamily="34" charset="0"/>
                <a:cs typeface="Arial" pitchFamily="34" charset="0"/>
              </a:rPr>
              <a:t>Viết vào vở câu trả lời cho câu hỏi </a:t>
            </a:r>
            <a:r>
              <a:rPr lang="en-US" sz="2400" b="1" smtClean="0">
                <a:latin typeface="Arial" pitchFamily="34" charset="0"/>
                <a:ea typeface="Arial-Rounded" pitchFamily="34" charset="0"/>
                <a:cs typeface="Arial" pitchFamily="34" charset="0"/>
              </a:rPr>
              <a:t>a </a:t>
            </a:r>
            <a:r>
              <a:rPr lang="en-US" sz="2400" b="1">
                <a:latin typeface="Arial" pitchFamily="34" charset="0"/>
                <a:ea typeface="Arial-Rounded" pitchFamily="34" charset="0"/>
                <a:cs typeface="Arial" pitchFamily="34" charset="0"/>
              </a:rPr>
              <a:t>ở mục 3</a:t>
            </a:r>
          </a:p>
        </p:txBody>
      </p:sp>
      <p:sp>
        <p:nvSpPr>
          <p:cNvPr id="5" name="Rectangle 4"/>
          <p:cNvSpPr/>
          <p:nvPr/>
        </p:nvSpPr>
        <p:spPr>
          <a:xfrm>
            <a:off x="1885786" y="1170810"/>
            <a:ext cx="4438814" cy="523111"/>
          </a:xfrm>
          <a:prstGeom prst="rect">
            <a:avLst/>
          </a:prstGeom>
        </p:spPr>
        <p:txBody>
          <a:bodyPr wrap="none" lIns="91330" tIns="45666" rIns="91330" bIns="45666">
            <a:spAutoFit/>
          </a:bodyPr>
          <a:lstStyle/>
          <a:p>
            <a:pPr algn="ctr"/>
            <a:r>
              <a:rPr lang="en-US" sz="2800" smtClean="0">
                <a:latin typeface="Arial" pitchFamily="34" charset="0"/>
                <a:ea typeface="Arial-Rounded" pitchFamily="34" charset="0"/>
                <a:cs typeface="Arial" pitchFamily="34" charset="0"/>
              </a:rPr>
              <a:t>a. Bố cho Nam và em (…).</a:t>
            </a:r>
            <a:endParaRPr lang="en-US" sz="2800">
              <a:latin typeface="Arial" pitchFamily="34" charset="0"/>
              <a:ea typeface="Arial-Rounded" pitchFamily="34" charset="0"/>
              <a:cs typeface="Arial" pitchFamily="34" charset="0"/>
            </a:endParaRPr>
          </a:p>
        </p:txBody>
      </p:sp>
      <p:cxnSp>
        <p:nvCxnSpPr>
          <p:cNvPr id="11" name="Straight Arrow Connector 10"/>
          <p:cNvCxnSpPr/>
          <p:nvPr/>
        </p:nvCxnSpPr>
        <p:spPr>
          <a:xfrm>
            <a:off x="189950" y="2785347"/>
            <a:ext cx="648250" cy="212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7940386" y="2384612"/>
            <a:ext cx="381000" cy="4007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84514" y="4411308"/>
            <a:ext cx="7536872"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Cần chú ý gì khi viết chữ đầu câu?</a:t>
            </a:r>
          </a:p>
        </p:txBody>
      </p:sp>
      <p:sp>
        <p:nvSpPr>
          <p:cNvPr id="35" name="TextBox 34"/>
          <p:cNvSpPr txBox="1"/>
          <p:nvPr/>
        </p:nvSpPr>
        <p:spPr>
          <a:xfrm>
            <a:off x="784514" y="4415716"/>
            <a:ext cx="7536872"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Cuối câu có dấu gì?</a:t>
            </a:r>
          </a:p>
        </p:txBody>
      </p:sp>
      <p:sp>
        <p:nvSpPr>
          <p:cNvPr id="36" name="TextBox 35"/>
          <p:cNvSpPr txBox="1"/>
          <p:nvPr/>
        </p:nvSpPr>
        <p:spPr>
          <a:xfrm>
            <a:off x="784514" y="4415716"/>
            <a:ext cx="7536872"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Khoảng cách giữa các chữ như thế nào?</a:t>
            </a:r>
          </a:p>
        </p:txBody>
      </p:sp>
      <p:sp>
        <p:nvSpPr>
          <p:cNvPr id="27" name="Rectangle 26"/>
          <p:cNvSpPr/>
          <p:nvPr/>
        </p:nvSpPr>
        <p:spPr>
          <a:xfrm>
            <a:off x="1367970" y="2596684"/>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37" name="Rectangle 36"/>
          <p:cNvSpPr/>
          <p:nvPr/>
        </p:nvSpPr>
        <p:spPr>
          <a:xfrm>
            <a:off x="2000250" y="2589759"/>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38" name="Rectangle 37"/>
          <p:cNvSpPr/>
          <p:nvPr/>
        </p:nvSpPr>
        <p:spPr>
          <a:xfrm>
            <a:off x="3156019" y="2589759"/>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39" name="Rectangle 38"/>
          <p:cNvSpPr/>
          <p:nvPr/>
        </p:nvSpPr>
        <p:spPr>
          <a:xfrm>
            <a:off x="3732069" y="2589759"/>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40" name="Rectangle 39"/>
          <p:cNvSpPr/>
          <p:nvPr/>
        </p:nvSpPr>
        <p:spPr>
          <a:xfrm>
            <a:off x="4422844" y="2589759"/>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41" name="Rectangle 40"/>
          <p:cNvSpPr/>
          <p:nvPr/>
        </p:nvSpPr>
        <p:spPr>
          <a:xfrm>
            <a:off x="4889569" y="2589759"/>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42" name="Rectangle 41"/>
          <p:cNvSpPr/>
          <p:nvPr/>
        </p:nvSpPr>
        <p:spPr>
          <a:xfrm>
            <a:off x="5680144" y="2596684"/>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43" name="Rectangle 42"/>
          <p:cNvSpPr/>
          <p:nvPr/>
        </p:nvSpPr>
        <p:spPr>
          <a:xfrm>
            <a:off x="5965894" y="2593218"/>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44" name="Rectangle 43"/>
          <p:cNvSpPr/>
          <p:nvPr/>
        </p:nvSpPr>
        <p:spPr>
          <a:xfrm>
            <a:off x="6844792" y="2589752"/>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1000" fill="hold"/>
                                        <p:tgtEl>
                                          <p:spTgt spid="34"/>
                                        </p:tgtEl>
                                        <p:attrNameLst>
                                          <p:attrName>ppt_x</p:attrName>
                                        </p:attrNameLst>
                                      </p:cBhvr>
                                      <p:tavLst>
                                        <p:tav tm="0">
                                          <p:val>
                                            <p:strVal val="1+#ppt_w/2"/>
                                          </p:val>
                                        </p:tav>
                                        <p:tav tm="100000">
                                          <p:val>
                                            <p:strVal val="#ppt_x"/>
                                          </p:val>
                                        </p:tav>
                                      </p:tavLst>
                                    </p:anim>
                                    <p:anim calcmode="lin" valueType="num">
                                      <p:cBhvr additive="base">
                                        <p:cTn id="18"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par>
                          <p:cTn id="37" fill="hold">
                            <p:stCondLst>
                              <p:cond delay="2000"/>
                            </p:stCondLst>
                            <p:childTnLst>
                              <p:par>
                                <p:cTn id="38" presetID="32" presetClass="emph" presetSubtype="0" fill="hold" nodeType="afterEffect">
                                  <p:stCondLst>
                                    <p:cond delay="0"/>
                                  </p:stCondLst>
                                  <p:childTnLst>
                                    <p:animRot by="120000">
                                      <p:cBhvr>
                                        <p:cTn id="39" dur="125" fill="hold">
                                          <p:stCondLst>
                                            <p:cond delay="0"/>
                                          </p:stCondLst>
                                        </p:cTn>
                                        <p:tgtEl>
                                          <p:spTgt spid="11"/>
                                        </p:tgtEl>
                                        <p:attrNameLst>
                                          <p:attrName>r</p:attrName>
                                        </p:attrNameLst>
                                      </p:cBhvr>
                                    </p:animRot>
                                    <p:animRot by="-240000">
                                      <p:cBhvr>
                                        <p:cTn id="40" dur="250" fill="hold">
                                          <p:stCondLst>
                                            <p:cond delay="250"/>
                                          </p:stCondLst>
                                        </p:cTn>
                                        <p:tgtEl>
                                          <p:spTgt spid="11"/>
                                        </p:tgtEl>
                                        <p:attrNameLst>
                                          <p:attrName>r</p:attrName>
                                        </p:attrNameLst>
                                      </p:cBhvr>
                                    </p:animRot>
                                    <p:animRot by="240000">
                                      <p:cBhvr>
                                        <p:cTn id="41" dur="250" fill="hold">
                                          <p:stCondLst>
                                            <p:cond delay="500"/>
                                          </p:stCondLst>
                                        </p:cTn>
                                        <p:tgtEl>
                                          <p:spTgt spid="11"/>
                                        </p:tgtEl>
                                        <p:attrNameLst>
                                          <p:attrName>r</p:attrName>
                                        </p:attrNameLst>
                                      </p:cBhvr>
                                    </p:animRot>
                                    <p:animRot by="-240000">
                                      <p:cBhvr>
                                        <p:cTn id="42" dur="250" fill="hold">
                                          <p:stCondLst>
                                            <p:cond delay="750"/>
                                          </p:stCondLst>
                                        </p:cTn>
                                        <p:tgtEl>
                                          <p:spTgt spid="11"/>
                                        </p:tgtEl>
                                        <p:attrNameLst>
                                          <p:attrName>r</p:attrName>
                                        </p:attrNameLst>
                                      </p:cBhvr>
                                    </p:animRot>
                                    <p:animRot by="120000">
                                      <p:cBhvr>
                                        <p:cTn id="43" dur="250" fill="hold">
                                          <p:stCondLst>
                                            <p:cond delay="1000"/>
                                          </p:stCondLst>
                                        </p:cTn>
                                        <p:tgtEl>
                                          <p:spTgt spid="11"/>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1000" fill="hold"/>
                                        <p:tgtEl>
                                          <p:spTgt spid="35"/>
                                        </p:tgtEl>
                                        <p:attrNameLst>
                                          <p:attrName>ppt_x</p:attrName>
                                        </p:attrNameLst>
                                      </p:cBhvr>
                                      <p:tavLst>
                                        <p:tav tm="0">
                                          <p:val>
                                            <p:strVal val="1+#ppt_w/2"/>
                                          </p:val>
                                        </p:tav>
                                        <p:tav tm="100000">
                                          <p:val>
                                            <p:strVal val="#ppt_x"/>
                                          </p:val>
                                        </p:tav>
                                      </p:tavLst>
                                    </p:anim>
                                    <p:anim calcmode="lin" valueType="num">
                                      <p:cBhvr additive="base">
                                        <p:cTn id="49"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80">
                                          <p:stCondLst>
                                            <p:cond delay="0"/>
                                          </p:stCondLst>
                                        </p:cTn>
                                        <p:tgtEl>
                                          <p:spTgt spid="13"/>
                                        </p:tgtEl>
                                      </p:cBhvr>
                                    </p:animEffect>
                                    <p:anim calcmode="lin" valueType="num">
                                      <p:cBhvr>
                                        <p:cTn id="5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0" dur="26">
                                          <p:stCondLst>
                                            <p:cond delay="650"/>
                                          </p:stCondLst>
                                        </p:cTn>
                                        <p:tgtEl>
                                          <p:spTgt spid="13"/>
                                        </p:tgtEl>
                                      </p:cBhvr>
                                      <p:to x="100000" y="60000"/>
                                    </p:animScale>
                                    <p:animScale>
                                      <p:cBhvr>
                                        <p:cTn id="61" dur="166" decel="50000">
                                          <p:stCondLst>
                                            <p:cond delay="676"/>
                                          </p:stCondLst>
                                        </p:cTn>
                                        <p:tgtEl>
                                          <p:spTgt spid="13"/>
                                        </p:tgtEl>
                                      </p:cBhvr>
                                      <p:to x="100000" y="100000"/>
                                    </p:animScale>
                                    <p:animScale>
                                      <p:cBhvr>
                                        <p:cTn id="62" dur="26">
                                          <p:stCondLst>
                                            <p:cond delay="1312"/>
                                          </p:stCondLst>
                                        </p:cTn>
                                        <p:tgtEl>
                                          <p:spTgt spid="13"/>
                                        </p:tgtEl>
                                      </p:cBhvr>
                                      <p:to x="100000" y="80000"/>
                                    </p:animScale>
                                    <p:animScale>
                                      <p:cBhvr>
                                        <p:cTn id="63" dur="166" decel="50000">
                                          <p:stCondLst>
                                            <p:cond delay="1338"/>
                                          </p:stCondLst>
                                        </p:cTn>
                                        <p:tgtEl>
                                          <p:spTgt spid="13"/>
                                        </p:tgtEl>
                                      </p:cBhvr>
                                      <p:to x="100000" y="100000"/>
                                    </p:animScale>
                                    <p:animScale>
                                      <p:cBhvr>
                                        <p:cTn id="64" dur="26">
                                          <p:stCondLst>
                                            <p:cond delay="1642"/>
                                          </p:stCondLst>
                                        </p:cTn>
                                        <p:tgtEl>
                                          <p:spTgt spid="13"/>
                                        </p:tgtEl>
                                      </p:cBhvr>
                                      <p:to x="100000" y="90000"/>
                                    </p:animScale>
                                    <p:animScale>
                                      <p:cBhvr>
                                        <p:cTn id="65" dur="166" decel="50000">
                                          <p:stCondLst>
                                            <p:cond delay="1668"/>
                                          </p:stCondLst>
                                        </p:cTn>
                                        <p:tgtEl>
                                          <p:spTgt spid="13"/>
                                        </p:tgtEl>
                                      </p:cBhvr>
                                      <p:to x="100000" y="100000"/>
                                    </p:animScale>
                                    <p:animScale>
                                      <p:cBhvr>
                                        <p:cTn id="66" dur="26">
                                          <p:stCondLst>
                                            <p:cond delay="1808"/>
                                          </p:stCondLst>
                                        </p:cTn>
                                        <p:tgtEl>
                                          <p:spTgt spid="13"/>
                                        </p:tgtEl>
                                      </p:cBhvr>
                                      <p:to x="100000" y="95000"/>
                                    </p:animScale>
                                    <p:animScale>
                                      <p:cBhvr>
                                        <p:cTn id="67" dur="166" decel="50000">
                                          <p:stCondLst>
                                            <p:cond delay="1834"/>
                                          </p:stCondLst>
                                        </p:cTn>
                                        <p:tgtEl>
                                          <p:spTgt spid="13"/>
                                        </p:tgtEl>
                                      </p:cBhvr>
                                      <p:to x="100000" y="100000"/>
                                    </p:animScale>
                                  </p:childTnLst>
                                </p:cTn>
                              </p:par>
                            </p:childTnLst>
                          </p:cTn>
                        </p:par>
                        <p:par>
                          <p:cTn id="68" fill="hold">
                            <p:stCondLst>
                              <p:cond delay="2000"/>
                            </p:stCondLst>
                            <p:childTnLst>
                              <p:par>
                                <p:cTn id="69" presetID="32" presetClass="emph" presetSubtype="0" fill="hold" nodeType="afterEffect">
                                  <p:stCondLst>
                                    <p:cond delay="0"/>
                                  </p:stCondLst>
                                  <p:childTnLst>
                                    <p:animRot by="120000">
                                      <p:cBhvr>
                                        <p:cTn id="70" dur="125" fill="hold">
                                          <p:stCondLst>
                                            <p:cond delay="0"/>
                                          </p:stCondLst>
                                        </p:cTn>
                                        <p:tgtEl>
                                          <p:spTgt spid="13"/>
                                        </p:tgtEl>
                                        <p:attrNameLst>
                                          <p:attrName>r</p:attrName>
                                        </p:attrNameLst>
                                      </p:cBhvr>
                                    </p:animRot>
                                    <p:animRot by="-240000">
                                      <p:cBhvr>
                                        <p:cTn id="71" dur="250" fill="hold">
                                          <p:stCondLst>
                                            <p:cond delay="250"/>
                                          </p:stCondLst>
                                        </p:cTn>
                                        <p:tgtEl>
                                          <p:spTgt spid="13"/>
                                        </p:tgtEl>
                                        <p:attrNameLst>
                                          <p:attrName>r</p:attrName>
                                        </p:attrNameLst>
                                      </p:cBhvr>
                                    </p:animRot>
                                    <p:animRot by="240000">
                                      <p:cBhvr>
                                        <p:cTn id="72" dur="250" fill="hold">
                                          <p:stCondLst>
                                            <p:cond delay="500"/>
                                          </p:stCondLst>
                                        </p:cTn>
                                        <p:tgtEl>
                                          <p:spTgt spid="13"/>
                                        </p:tgtEl>
                                        <p:attrNameLst>
                                          <p:attrName>r</p:attrName>
                                        </p:attrNameLst>
                                      </p:cBhvr>
                                    </p:animRot>
                                    <p:animRot by="-240000">
                                      <p:cBhvr>
                                        <p:cTn id="73" dur="250" fill="hold">
                                          <p:stCondLst>
                                            <p:cond delay="750"/>
                                          </p:stCondLst>
                                        </p:cTn>
                                        <p:tgtEl>
                                          <p:spTgt spid="13"/>
                                        </p:tgtEl>
                                        <p:attrNameLst>
                                          <p:attrName>r</p:attrName>
                                        </p:attrNameLst>
                                      </p:cBhvr>
                                    </p:animRot>
                                    <p:animRot by="120000">
                                      <p:cBhvr>
                                        <p:cTn id="74" dur="250" fill="hold">
                                          <p:stCondLst>
                                            <p:cond delay="1000"/>
                                          </p:stCondLst>
                                        </p:cTn>
                                        <p:tgtEl>
                                          <p:spTgt spid="13"/>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1+#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grpId="0" nodeType="click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down)">
                                      <p:cBhvr>
                                        <p:cTn id="85" dur="652">
                                          <p:stCondLst>
                                            <p:cond delay="0"/>
                                          </p:stCondLst>
                                        </p:cTn>
                                        <p:tgtEl>
                                          <p:spTgt spid="27"/>
                                        </p:tgtEl>
                                      </p:cBhvr>
                                    </p:animEffect>
                                    <p:anim calcmode="lin" valueType="num">
                                      <p:cBhvr>
                                        <p:cTn id="86" dur="2050"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87" dur="747"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88" dur="747" tmFilter="0, 0; 0.125,0.2665; 0.25,0.4; 0.375,0.465; 0.5,0.5;  0.625,0.535; 0.75,0.6; 0.875,0.7335; 1,1">
                                          <p:stCondLst>
                                            <p:cond delay="747"/>
                                          </p:stCondLst>
                                        </p:cTn>
                                        <p:tgtEl>
                                          <p:spTgt spid="27"/>
                                        </p:tgtEl>
                                        <p:attrNameLst>
                                          <p:attrName>ppt_y</p:attrName>
                                        </p:attrNameLst>
                                      </p:cBhvr>
                                      <p:tavLst>
                                        <p:tav tm="0" fmla="#ppt_y-sin(pi*$)/9">
                                          <p:val>
                                            <p:fltVal val="0"/>
                                          </p:val>
                                        </p:tav>
                                        <p:tav tm="100000">
                                          <p:val>
                                            <p:fltVal val="1"/>
                                          </p:val>
                                        </p:tav>
                                      </p:tavLst>
                                    </p:anim>
                                    <p:anim calcmode="lin" valueType="num">
                                      <p:cBhvr>
                                        <p:cTn id="89" dur="373" tmFilter="0, 0; 0.125,0.2665; 0.25,0.4; 0.375,0.465; 0.5,0.5;  0.625,0.535; 0.75,0.6; 0.875,0.7335; 1,1">
                                          <p:stCondLst>
                                            <p:cond delay="1490"/>
                                          </p:stCondLst>
                                        </p:cTn>
                                        <p:tgtEl>
                                          <p:spTgt spid="27"/>
                                        </p:tgtEl>
                                        <p:attrNameLst>
                                          <p:attrName>ppt_y</p:attrName>
                                        </p:attrNameLst>
                                      </p:cBhvr>
                                      <p:tavLst>
                                        <p:tav tm="0" fmla="#ppt_y-sin(pi*$)/27">
                                          <p:val>
                                            <p:fltVal val="0"/>
                                          </p:val>
                                        </p:tav>
                                        <p:tav tm="100000">
                                          <p:val>
                                            <p:fltVal val="1"/>
                                          </p:val>
                                        </p:tav>
                                      </p:tavLst>
                                    </p:anim>
                                    <p:anim calcmode="lin" valueType="num">
                                      <p:cBhvr>
                                        <p:cTn id="90" dur="185" tmFilter="0, 0; 0.125,0.2665; 0.25,0.4; 0.375,0.465; 0.5,0.5;  0.625,0.535; 0.75,0.6; 0.875,0.7335; 1,1">
                                          <p:stCondLst>
                                            <p:cond delay="1863"/>
                                          </p:stCondLst>
                                        </p:cTn>
                                        <p:tgtEl>
                                          <p:spTgt spid="27"/>
                                        </p:tgtEl>
                                        <p:attrNameLst>
                                          <p:attrName>ppt_y</p:attrName>
                                        </p:attrNameLst>
                                      </p:cBhvr>
                                      <p:tavLst>
                                        <p:tav tm="0" fmla="#ppt_y-sin(pi*$)/81">
                                          <p:val>
                                            <p:fltVal val="0"/>
                                          </p:val>
                                        </p:tav>
                                        <p:tav tm="100000">
                                          <p:val>
                                            <p:fltVal val="1"/>
                                          </p:val>
                                        </p:tav>
                                      </p:tavLst>
                                    </p:anim>
                                    <p:animScale>
                                      <p:cBhvr>
                                        <p:cTn id="91" dur="29">
                                          <p:stCondLst>
                                            <p:cond delay="731"/>
                                          </p:stCondLst>
                                        </p:cTn>
                                        <p:tgtEl>
                                          <p:spTgt spid="27"/>
                                        </p:tgtEl>
                                      </p:cBhvr>
                                      <p:to x="100000" y="60000"/>
                                    </p:animScale>
                                    <p:animScale>
                                      <p:cBhvr>
                                        <p:cTn id="92" dur="187" decel="50000">
                                          <p:stCondLst>
                                            <p:cond delay="761"/>
                                          </p:stCondLst>
                                        </p:cTn>
                                        <p:tgtEl>
                                          <p:spTgt spid="27"/>
                                        </p:tgtEl>
                                      </p:cBhvr>
                                      <p:to x="100000" y="100000"/>
                                    </p:animScale>
                                    <p:animScale>
                                      <p:cBhvr>
                                        <p:cTn id="93" dur="29">
                                          <p:stCondLst>
                                            <p:cond delay="1476"/>
                                          </p:stCondLst>
                                        </p:cTn>
                                        <p:tgtEl>
                                          <p:spTgt spid="27"/>
                                        </p:tgtEl>
                                      </p:cBhvr>
                                      <p:to x="100000" y="80000"/>
                                    </p:animScale>
                                    <p:animScale>
                                      <p:cBhvr>
                                        <p:cTn id="94" dur="187" decel="50000">
                                          <p:stCondLst>
                                            <p:cond delay="1505"/>
                                          </p:stCondLst>
                                        </p:cTn>
                                        <p:tgtEl>
                                          <p:spTgt spid="27"/>
                                        </p:tgtEl>
                                      </p:cBhvr>
                                      <p:to x="100000" y="100000"/>
                                    </p:animScale>
                                    <p:animScale>
                                      <p:cBhvr>
                                        <p:cTn id="95" dur="29">
                                          <p:stCondLst>
                                            <p:cond delay="1847"/>
                                          </p:stCondLst>
                                        </p:cTn>
                                        <p:tgtEl>
                                          <p:spTgt spid="27"/>
                                        </p:tgtEl>
                                      </p:cBhvr>
                                      <p:to x="100000" y="90000"/>
                                    </p:animScale>
                                    <p:animScale>
                                      <p:cBhvr>
                                        <p:cTn id="96" dur="187" decel="50000">
                                          <p:stCondLst>
                                            <p:cond delay="1876"/>
                                          </p:stCondLst>
                                        </p:cTn>
                                        <p:tgtEl>
                                          <p:spTgt spid="27"/>
                                        </p:tgtEl>
                                      </p:cBhvr>
                                      <p:to x="100000" y="100000"/>
                                    </p:animScale>
                                    <p:animScale>
                                      <p:cBhvr>
                                        <p:cTn id="97" dur="29">
                                          <p:stCondLst>
                                            <p:cond delay="2034"/>
                                          </p:stCondLst>
                                        </p:cTn>
                                        <p:tgtEl>
                                          <p:spTgt spid="27"/>
                                        </p:tgtEl>
                                      </p:cBhvr>
                                      <p:to x="100000" y="95000"/>
                                    </p:animScale>
                                    <p:animScale>
                                      <p:cBhvr>
                                        <p:cTn id="98" dur="187" decel="50000">
                                          <p:stCondLst>
                                            <p:cond delay="2063"/>
                                          </p:stCondLst>
                                        </p:cTn>
                                        <p:tgtEl>
                                          <p:spTgt spid="27"/>
                                        </p:tgtEl>
                                      </p:cBhvr>
                                      <p:to x="100000" y="100000"/>
                                    </p:animScale>
                                  </p:childTnLst>
                                </p:cTn>
                              </p:par>
                              <p:par>
                                <p:cTn id="99" presetID="26" presetClass="entr" presetSubtype="0" fill="hold" grpId="0" nodeType="with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wipe(down)">
                                      <p:cBhvr>
                                        <p:cTn id="101" dur="652">
                                          <p:stCondLst>
                                            <p:cond delay="0"/>
                                          </p:stCondLst>
                                        </p:cTn>
                                        <p:tgtEl>
                                          <p:spTgt spid="37"/>
                                        </p:tgtEl>
                                      </p:cBhvr>
                                    </p:animEffect>
                                    <p:anim calcmode="lin" valueType="num">
                                      <p:cBhvr>
                                        <p:cTn id="102" dur="2050"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103" dur="747"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4" dur="747" tmFilter="0, 0; 0.125,0.2665; 0.25,0.4; 0.375,0.465; 0.5,0.5;  0.625,0.535; 0.75,0.6; 0.875,0.7335; 1,1">
                                          <p:stCondLst>
                                            <p:cond delay="747"/>
                                          </p:stCondLst>
                                        </p:cTn>
                                        <p:tgtEl>
                                          <p:spTgt spid="37"/>
                                        </p:tgtEl>
                                        <p:attrNameLst>
                                          <p:attrName>ppt_y</p:attrName>
                                        </p:attrNameLst>
                                      </p:cBhvr>
                                      <p:tavLst>
                                        <p:tav tm="0" fmla="#ppt_y-sin(pi*$)/9">
                                          <p:val>
                                            <p:fltVal val="0"/>
                                          </p:val>
                                        </p:tav>
                                        <p:tav tm="100000">
                                          <p:val>
                                            <p:fltVal val="1"/>
                                          </p:val>
                                        </p:tav>
                                      </p:tavLst>
                                    </p:anim>
                                    <p:anim calcmode="lin" valueType="num">
                                      <p:cBhvr>
                                        <p:cTn id="105" dur="373" tmFilter="0, 0; 0.125,0.2665; 0.25,0.4; 0.375,0.465; 0.5,0.5;  0.625,0.535; 0.75,0.6; 0.875,0.7335; 1,1">
                                          <p:stCondLst>
                                            <p:cond delay="1490"/>
                                          </p:stCondLst>
                                        </p:cTn>
                                        <p:tgtEl>
                                          <p:spTgt spid="37"/>
                                        </p:tgtEl>
                                        <p:attrNameLst>
                                          <p:attrName>ppt_y</p:attrName>
                                        </p:attrNameLst>
                                      </p:cBhvr>
                                      <p:tavLst>
                                        <p:tav tm="0" fmla="#ppt_y-sin(pi*$)/27">
                                          <p:val>
                                            <p:fltVal val="0"/>
                                          </p:val>
                                        </p:tav>
                                        <p:tav tm="100000">
                                          <p:val>
                                            <p:fltVal val="1"/>
                                          </p:val>
                                        </p:tav>
                                      </p:tavLst>
                                    </p:anim>
                                    <p:anim calcmode="lin" valueType="num">
                                      <p:cBhvr>
                                        <p:cTn id="106" dur="185" tmFilter="0, 0; 0.125,0.2665; 0.25,0.4; 0.375,0.465; 0.5,0.5;  0.625,0.535; 0.75,0.6; 0.875,0.7335; 1,1">
                                          <p:stCondLst>
                                            <p:cond delay="1863"/>
                                          </p:stCondLst>
                                        </p:cTn>
                                        <p:tgtEl>
                                          <p:spTgt spid="37"/>
                                        </p:tgtEl>
                                        <p:attrNameLst>
                                          <p:attrName>ppt_y</p:attrName>
                                        </p:attrNameLst>
                                      </p:cBhvr>
                                      <p:tavLst>
                                        <p:tav tm="0" fmla="#ppt_y-sin(pi*$)/81">
                                          <p:val>
                                            <p:fltVal val="0"/>
                                          </p:val>
                                        </p:tav>
                                        <p:tav tm="100000">
                                          <p:val>
                                            <p:fltVal val="1"/>
                                          </p:val>
                                        </p:tav>
                                      </p:tavLst>
                                    </p:anim>
                                    <p:animScale>
                                      <p:cBhvr>
                                        <p:cTn id="107" dur="29">
                                          <p:stCondLst>
                                            <p:cond delay="731"/>
                                          </p:stCondLst>
                                        </p:cTn>
                                        <p:tgtEl>
                                          <p:spTgt spid="37"/>
                                        </p:tgtEl>
                                      </p:cBhvr>
                                      <p:to x="100000" y="60000"/>
                                    </p:animScale>
                                    <p:animScale>
                                      <p:cBhvr>
                                        <p:cTn id="108" dur="187" decel="50000">
                                          <p:stCondLst>
                                            <p:cond delay="761"/>
                                          </p:stCondLst>
                                        </p:cTn>
                                        <p:tgtEl>
                                          <p:spTgt spid="37"/>
                                        </p:tgtEl>
                                      </p:cBhvr>
                                      <p:to x="100000" y="100000"/>
                                    </p:animScale>
                                    <p:animScale>
                                      <p:cBhvr>
                                        <p:cTn id="109" dur="29">
                                          <p:stCondLst>
                                            <p:cond delay="1476"/>
                                          </p:stCondLst>
                                        </p:cTn>
                                        <p:tgtEl>
                                          <p:spTgt spid="37"/>
                                        </p:tgtEl>
                                      </p:cBhvr>
                                      <p:to x="100000" y="80000"/>
                                    </p:animScale>
                                    <p:animScale>
                                      <p:cBhvr>
                                        <p:cTn id="110" dur="187" decel="50000">
                                          <p:stCondLst>
                                            <p:cond delay="1505"/>
                                          </p:stCondLst>
                                        </p:cTn>
                                        <p:tgtEl>
                                          <p:spTgt spid="37"/>
                                        </p:tgtEl>
                                      </p:cBhvr>
                                      <p:to x="100000" y="100000"/>
                                    </p:animScale>
                                    <p:animScale>
                                      <p:cBhvr>
                                        <p:cTn id="111" dur="29">
                                          <p:stCondLst>
                                            <p:cond delay="1847"/>
                                          </p:stCondLst>
                                        </p:cTn>
                                        <p:tgtEl>
                                          <p:spTgt spid="37"/>
                                        </p:tgtEl>
                                      </p:cBhvr>
                                      <p:to x="100000" y="90000"/>
                                    </p:animScale>
                                    <p:animScale>
                                      <p:cBhvr>
                                        <p:cTn id="112" dur="187" decel="50000">
                                          <p:stCondLst>
                                            <p:cond delay="1876"/>
                                          </p:stCondLst>
                                        </p:cTn>
                                        <p:tgtEl>
                                          <p:spTgt spid="37"/>
                                        </p:tgtEl>
                                      </p:cBhvr>
                                      <p:to x="100000" y="100000"/>
                                    </p:animScale>
                                    <p:animScale>
                                      <p:cBhvr>
                                        <p:cTn id="113" dur="29">
                                          <p:stCondLst>
                                            <p:cond delay="2034"/>
                                          </p:stCondLst>
                                        </p:cTn>
                                        <p:tgtEl>
                                          <p:spTgt spid="37"/>
                                        </p:tgtEl>
                                      </p:cBhvr>
                                      <p:to x="100000" y="95000"/>
                                    </p:animScale>
                                    <p:animScale>
                                      <p:cBhvr>
                                        <p:cTn id="114" dur="187" decel="50000">
                                          <p:stCondLst>
                                            <p:cond delay="2063"/>
                                          </p:stCondLst>
                                        </p:cTn>
                                        <p:tgtEl>
                                          <p:spTgt spid="37"/>
                                        </p:tgtEl>
                                      </p:cBhvr>
                                      <p:to x="100000" y="100000"/>
                                    </p:animScale>
                                  </p:childTnLst>
                                </p:cTn>
                              </p:par>
                              <p:par>
                                <p:cTn id="115" presetID="26" presetClass="entr" presetSubtype="0" fill="hold" grpId="0" nodeType="with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wipe(down)">
                                      <p:cBhvr>
                                        <p:cTn id="117" dur="652">
                                          <p:stCondLst>
                                            <p:cond delay="0"/>
                                          </p:stCondLst>
                                        </p:cTn>
                                        <p:tgtEl>
                                          <p:spTgt spid="38"/>
                                        </p:tgtEl>
                                      </p:cBhvr>
                                    </p:animEffect>
                                    <p:anim calcmode="lin" valueType="num">
                                      <p:cBhvr>
                                        <p:cTn id="118" dur="2050"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119" dur="747"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120" dur="747" tmFilter="0, 0; 0.125,0.2665; 0.25,0.4; 0.375,0.465; 0.5,0.5;  0.625,0.535; 0.75,0.6; 0.875,0.7335; 1,1">
                                          <p:stCondLst>
                                            <p:cond delay="747"/>
                                          </p:stCondLst>
                                        </p:cTn>
                                        <p:tgtEl>
                                          <p:spTgt spid="38"/>
                                        </p:tgtEl>
                                        <p:attrNameLst>
                                          <p:attrName>ppt_y</p:attrName>
                                        </p:attrNameLst>
                                      </p:cBhvr>
                                      <p:tavLst>
                                        <p:tav tm="0" fmla="#ppt_y-sin(pi*$)/9">
                                          <p:val>
                                            <p:fltVal val="0"/>
                                          </p:val>
                                        </p:tav>
                                        <p:tav tm="100000">
                                          <p:val>
                                            <p:fltVal val="1"/>
                                          </p:val>
                                        </p:tav>
                                      </p:tavLst>
                                    </p:anim>
                                    <p:anim calcmode="lin" valueType="num">
                                      <p:cBhvr>
                                        <p:cTn id="121" dur="373" tmFilter="0, 0; 0.125,0.2665; 0.25,0.4; 0.375,0.465; 0.5,0.5;  0.625,0.535; 0.75,0.6; 0.875,0.7335; 1,1">
                                          <p:stCondLst>
                                            <p:cond delay="1490"/>
                                          </p:stCondLst>
                                        </p:cTn>
                                        <p:tgtEl>
                                          <p:spTgt spid="38"/>
                                        </p:tgtEl>
                                        <p:attrNameLst>
                                          <p:attrName>ppt_y</p:attrName>
                                        </p:attrNameLst>
                                      </p:cBhvr>
                                      <p:tavLst>
                                        <p:tav tm="0" fmla="#ppt_y-sin(pi*$)/27">
                                          <p:val>
                                            <p:fltVal val="0"/>
                                          </p:val>
                                        </p:tav>
                                        <p:tav tm="100000">
                                          <p:val>
                                            <p:fltVal val="1"/>
                                          </p:val>
                                        </p:tav>
                                      </p:tavLst>
                                    </p:anim>
                                    <p:anim calcmode="lin" valueType="num">
                                      <p:cBhvr>
                                        <p:cTn id="122" dur="185" tmFilter="0, 0; 0.125,0.2665; 0.25,0.4; 0.375,0.465; 0.5,0.5;  0.625,0.535; 0.75,0.6; 0.875,0.7335; 1,1">
                                          <p:stCondLst>
                                            <p:cond delay="1863"/>
                                          </p:stCondLst>
                                        </p:cTn>
                                        <p:tgtEl>
                                          <p:spTgt spid="38"/>
                                        </p:tgtEl>
                                        <p:attrNameLst>
                                          <p:attrName>ppt_y</p:attrName>
                                        </p:attrNameLst>
                                      </p:cBhvr>
                                      <p:tavLst>
                                        <p:tav tm="0" fmla="#ppt_y-sin(pi*$)/81">
                                          <p:val>
                                            <p:fltVal val="0"/>
                                          </p:val>
                                        </p:tav>
                                        <p:tav tm="100000">
                                          <p:val>
                                            <p:fltVal val="1"/>
                                          </p:val>
                                        </p:tav>
                                      </p:tavLst>
                                    </p:anim>
                                    <p:animScale>
                                      <p:cBhvr>
                                        <p:cTn id="123" dur="29">
                                          <p:stCondLst>
                                            <p:cond delay="731"/>
                                          </p:stCondLst>
                                        </p:cTn>
                                        <p:tgtEl>
                                          <p:spTgt spid="38"/>
                                        </p:tgtEl>
                                      </p:cBhvr>
                                      <p:to x="100000" y="60000"/>
                                    </p:animScale>
                                    <p:animScale>
                                      <p:cBhvr>
                                        <p:cTn id="124" dur="187" decel="50000">
                                          <p:stCondLst>
                                            <p:cond delay="761"/>
                                          </p:stCondLst>
                                        </p:cTn>
                                        <p:tgtEl>
                                          <p:spTgt spid="38"/>
                                        </p:tgtEl>
                                      </p:cBhvr>
                                      <p:to x="100000" y="100000"/>
                                    </p:animScale>
                                    <p:animScale>
                                      <p:cBhvr>
                                        <p:cTn id="125" dur="29">
                                          <p:stCondLst>
                                            <p:cond delay="1476"/>
                                          </p:stCondLst>
                                        </p:cTn>
                                        <p:tgtEl>
                                          <p:spTgt spid="38"/>
                                        </p:tgtEl>
                                      </p:cBhvr>
                                      <p:to x="100000" y="80000"/>
                                    </p:animScale>
                                    <p:animScale>
                                      <p:cBhvr>
                                        <p:cTn id="126" dur="187" decel="50000">
                                          <p:stCondLst>
                                            <p:cond delay="1505"/>
                                          </p:stCondLst>
                                        </p:cTn>
                                        <p:tgtEl>
                                          <p:spTgt spid="38"/>
                                        </p:tgtEl>
                                      </p:cBhvr>
                                      <p:to x="100000" y="100000"/>
                                    </p:animScale>
                                    <p:animScale>
                                      <p:cBhvr>
                                        <p:cTn id="127" dur="29">
                                          <p:stCondLst>
                                            <p:cond delay="1847"/>
                                          </p:stCondLst>
                                        </p:cTn>
                                        <p:tgtEl>
                                          <p:spTgt spid="38"/>
                                        </p:tgtEl>
                                      </p:cBhvr>
                                      <p:to x="100000" y="90000"/>
                                    </p:animScale>
                                    <p:animScale>
                                      <p:cBhvr>
                                        <p:cTn id="128" dur="187" decel="50000">
                                          <p:stCondLst>
                                            <p:cond delay="1876"/>
                                          </p:stCondLst>
                                        </p:cTn>
                                        <p:tgtEl>
                                          <p:spTgt spid="38"/>
                                        </p:tgtEl>
                                      </p:cBhvr>
                                      <p:to x="100000" y="100000"/>
                                    </p:animScale>
                                    <p:animScale>
                                      <p:cBhvr>
                                        <p:cTn id="129" dur="29">
                                          <p:stCondLst>
                                            <p:cond delay="2034"/>
                                          </p:stCondLst>
                                        </p:cTn>
                                        <p:tgtEl>
                                          <p:spTgt spid="38"/>
                                        </p:tgtEl>
                                      </p:cBhvr>
                                      <p:to x="100000" y="95000"/>
                                    </p:animScale>
                                    <p:animScale>
                                      <p:cBhvr>
                                        <p:cTn id="130" dur="187" decel="50000">
                                          <p:stCondLst>
                                            <p:cond delay="2063"/>
                                          </p:stCondLst>
                                        </p:cTn>
                                        <p:tgtEl>
                                          <p:spTgt spid="38"/>
                                        </p:tgtEl>
                                      </p:cBhvr>
                                      <p:to x="100000" y="100000"/>
                                    </p:animScale>
                                  </p:childTnLst>
                                </p:cTn>
                              </p:par>
                              <p:par>
                                <p:cTn id="131" presetID="26" presetClass="entr" presetSubtype="0" fill="hold" grpId="0" nodeType="withEffect">
                                  <p:stCondLst>
                                    <p:cond delay="0"/>
                                  </p:stCondLst>
                                  <p:childTnLst>
                                    <p:set>
                                      <p:cBhvr>
                                        <p:cTn id="132" dur="1" fill="hold">
                                          <p:stCondLst>
                                            <p:cond delay="0"/>
                                          </p:stCondLst>
                                        </p:cTn>
                                        <p:tgtEl>
                                          <p:spTgt spid="39"/>
                                        </p:tgtEl>
                                        <p:attrNameLst>
                                          <p:attrName>style.visibility</p:attrName>
                                        </p:attrNameLst>
                                      </p:cBhvr>
                                      <p:to>
                                        <p:strVal val="visible"/>
                                      </p:to>
                                    </p:set>
                                    <p:animEffect transition="in" filter="wipe(down)">
                                      <p:cBhvr>
                                        <p:cTn id="133" dur="652">
                                          <p:stCondLst>
                                            <p:cond delay="0"/>
                                          </p:stCondLst>
                                        </p:cTn>
                                        <p:tgtEl>
                                          <p:spTgt spid="39"/>
                                        </p:tgtEl>
                                      </p:cBhvr>
                                    </p:animEffect>
                                    <p:anim calcmode="lin" valueType="num">
                                      <p:cBhvr>
                                        <p:cTn id="134" dur="2050"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35" dur="747"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36" dur="747" tmFilter="0, 0; 0.125,0.2665; 0.25,0.4; 0.375,0.465; 0.5,0.5;  0.625,0.535; 0.75,0.6; 0.875,0.7335; 1,1">
                                          <p:stCondLst>
                                            <p:cond delay="747"/>
                                          </p:stCondLst>
                                        </p:cTn>
                                        <p:tgtEl>
                                          <p:spTgt spid="39"/>
                                        </p:tgtEl>
                                        <p:attrNameLst>
                                          <p:attrName>ppt_y</p:attrName>
                                        </p:attrNameLst>
                                      </p:cBhvr>
                                      <p:tavLst>
                                        <p:tav tm="0" fmla="#ppt_y-sin(pi*$)/9">
                                          <p:val>
                                            <p:fltVal val="0"/>
                                          </p:val>
                                        </p:tav>
                                        <p:tav tm="100000">
                                          <p:val>
                                            <p:fltVal val="1"/>
                                          </p:val>
                                        </p:tav>
                                      </p:tavLst>
                                    </p:anim>
                                    <p:anim calcmode="lin" valueType="num">
                                      <p:cBhvr>
                                        <p:cTn id="137" dur="373" tmFilter="0, 0; 0.125,0.2665; 0.25,0.4; 0.375,0.465; 0.5,0.5;  0.625,0.535; 0.75,0.6; 0.875,0.7335; 1,1">
                                          <p:stCondLst>
                                            <p:cond delay="1490"/>
                                          </p:stCondLst>
                                        </p:cTn>
                                        <p:tgtEl>
                                          <p:spTgt spid="39"/>
                                        </p:tgtEl>
                                        <p:attrNameLst>
                                          <p:attrName>ppt_y</p:attrName>
                                        </p:attrNameLst>
                                      </p:cBhvr>
                                      <p:tavLst>
                                        <p:tav tm="0" fmla="#ppt_y-sin(pi*$)/27">
                                          <p:val>
                                            <p:fltVal val="0"/>
                                          </p:val>
                                        </p:tav>
                                        <p:tav tm="100000">
                                          <p:val>
                                            <p:fltVal val="1"/>
                                          </p:val>
                                        </p:tav>
                                      </p:tavLst>
                                    </p:anim>
                                    <p:anim calcmode="lin" valueType="num">
                                      <p:cBhvr>
                                        <p:cTn id="138" dur="185" tmFilter="0, 0; 0.125,0.2665; 0.25,0.4; 0.375,0.465; 0.5,0.5;  0.625,0.535; 0.75,0.6; 0.875,0.7335; 1,1">
                                          <p:stCondLst>
                                            <p:cond delay="1863"/>
                                          </p:stCondLst>
                                        </p:cTn>
                                        <p:tgtEl>
                                          <p:spTgt spid="39"/>
                                        </p:tgtEl>
                                        <p:attrNameLst>
                                          <p:attrName>ppt_y</p:attrName>
                                        </p:attrNameLst>
                                      </p:cBhvr>
                                      <p:tavLst>
                                        <p:tav tm="0" fmla="#ppt_y-sin(pi*$)/81">
                                          <p:val>
                                            <p:fltVal val="0"/>
                                          </p:val>
                                        </p:tav>
                                        <p:tav tm="100000">
                                          <p:val>
                                            <p:fltVal val="1"/>
                                          </p:val>
                                        </p:tav>
                                      </p:tavLst>
                                    </p:anim>
                                    <p:animScale>
                                      <p:cBhvr>
                                        <p:cTn id="139" dur="29">
                                          <p:stCondLst>
                                            <p:cond delay="731"/>
                                          </p:stCondLst>
                                        </p:cTn>
                                        <p:tgtEl>
                                          <p:spTgt spid="39"/>
                                        </p:tgtEl>
                                      </p:cBhvr>
                                      <p:to x="100000" y="60000"/>
                                    </p:animScale>
                                    <p:animScale>
                                      <p:cBhvr>
                                        <p:cTn id="140" dur="187" decel="50000">
                                          <p:stCondLst>
                                            <p:cond delay="761"/>
                                          </p:stCondLst>
                                        </p:cTn>
                                        <p:tgtEl>
                                          <p:spTgt spid="39"/>
                                        </p:tgtEl>
                                      </p:cBhvr>
                                      <p:to x="100000" y="100000"/>
                                    </p:animScale>
                                    <p:animScale>
                                      <p:cBhvr>
                                        <p:cTn id="141" dur="29">
                                          <p:stCondLst>
                                            <p:cond delay="1476"/>
                                          </p:stCondLst>
                                        </p:cTn>
                                        <p:tgtEl>
                                          <p:spTgt spid="39"/>
                                        </p:tgtEl>
                                      </p:cBhvr>
                                      <p:to x="100000" y="80000"/>
                                    </p:animScale>
                                    <p:animScale>
                                      <p:cBhvr>
                                        <p:cTn id="142" dur="187" decel="50000">
                                          <p:stCondLst>
                                            <p:cond delay="1505"/>
                                          </p:stCondLst>
                                        </p:cTn>
                                        <p:tgtEl>
                                          <p:spTgt spid="39"/>
                                        </p:tgtEl>
                                      </p:cBhvr>
                                      <p:to x="100000" y="100000"/>
                                    </p:animScale>
                                    <p:animScale>
                                      <p:cBhvr>
                                        <p:cTn id="143" dur="29">
                                          <p:stCondLst>
                                            <p:cond delay="1847"/>
                                          </p:stCondLst>
                                        </p:cTn>
                                        <p:tgtEl>
                                          <p:spTgt spid="39"/>
                                        </p:tgtEl>
                                      </p:cBhvr>
                                      <p:to x="100000" y="90000"/>
                                    </p:animScale>
                                    <p:animScale>
                                      <p:cBhvr>
                                        <p:cTn id="144" dur="187" decel="50000">
                                          <p:stCondLst>
                                            <p:cond delay="1876"/>
                                          </p:stCondLst>
                                        </p:cTn>
                                        <p:tgtEl>
                                          <p:spTgt spid="39"/>
                                        </p:tgtEl>
                                      </p:cBhvr>
                                      <p:to x="100000" y="100000"/>
                                    </p:animScale>
                                    <p:animScale>
                                      <p:cBhvr>
                                        <p:cTn id="145" dur="29">
                                          <p:stCondLst>
                                            <p:cond delay="2034"/>
                                          </p:stCondLst>
                                        </p:cTn>
                                        <p:tgtEl>
                                          <p:spTgt spid="39"/>
                                        </p:tgtEl>
                                      </p:cBhvr>
                                      <p:to x="100000" y="95000"/>
                                    </p:animScale>
                                    <p:animScale>
                                      <p:cBhvr>
                                        <p:cTn id="146" dur="187" decel="50000">
                                          <p:stCondLst>
                                            <p:cond delay="2063"/>
                                          </p:stCondLst>
                                        </p:cTn>
                                        <p:tgtEl>
                                          <p:spTgt spid="39"/>
                                        </p:tgtEl>
                                      </p:cBhvr>
                                      <p:to x="100000" y="100000"/>
                                    </p:animScale>
                                  </p:childTnLst>
                                </p:cTn>
                              </p:par>
                              <p:par>
                                <p:cTn id="147" presetID="26" presetClass="entr" presetSubtype="0" fill="hold" grpId="0" nodeType="with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wipe(down)">
                                      <p:cBhvr>
                                        <p:cTn id="149" dur="652">
                                          <p:stCondLst>
                                            <p:cond delay="0"/>
                                          </p:stCondLst>
                                        </p:cTn>
                                        <p:tgtEl>
                                          <p:spTgt spid="40"/>
                                        </p:tgtEl>
                                      </p:cBhvr>
                                    </p:animEffect>
                                    <p:anim calcmode="lin" valueType="num">
                                      <p:cBhvr>
                                        <p:cTn id="150" dur="2050"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51" dur="747"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52" dur="747" tmFilter="0, 0; 0.125,0.2665; 0.25,0.4; 0.375,0.465; 0.5,0.5;  0.625,0.535; 0.75,0.6; 0.875,0.7335; 1,1">
                                          <p:stCondLst>
                                            <p:cond delay="747"/>
                                          </p:stCondLst>
                                        </p:cTn>
                                        <p:tgtEl>
                                          <p:spTgt spid="40"/>
                                        </p:tgtEl>
                                        <p:attrNameLst>
                                          <p:attrName>ppt_y</p:attrName>
                                        </p:attrNameLst>
                                      </p:cBhvr>
                                      <p:tavLst>
                                        <p:tav tm="0" fmla="#ppt_y-sin(pi*$)/9">
                                          <p:val>
                                            <p:fltVal val="0"/>
                                          </p:val>
                                        </p:tav>
                                        <p:tav tm="100000">
                                          <p:val>
                                            <p:fltVal val="1"/>
                                          </p:val>
                                        </p:tav>
                                      </p:tavLst>
                                    </p:anim>
                                    <p:anim calcmode="lin" valueType="num">
                                      <p:cBhvr>
                                        <p:cTn id="153" dur="373" tmFilter="0, 0; 0.125,0.2665; 0.25,0.4; 0.375,0.465; 0.5,0.5;  0.625,0.535; 0.75,0.6; 0.875,0.7335; 1,1">
                                          <p:stCondLst>
                                            <p:cond delay="1490"/>
                                          </p:stCondLst>
                                        </p:cTn>
                                        <p:tgtEl>
                                          <p:spTgt spid="40"/>
                                        </p:tgtEl>
                                        <p:attrNameLst>
                                          <p:attrName>ppt_y</p:attrName>
                                        </p:attrNameLst>
                                      </p:cBhvr>
                                      <p:tavLst>
                                        <p:tav tm="0" fmla="#ppt_y-sin(pi*$)/27">
                                          <p:val>
                                            <p:fltVal val="0"/>
                                          </p:val>
                                        </p:tav>
                                        <p:tav tm="100000">
                                          <p:val>
                                            <p:fltVal val="1"/>
                                          </p:val>
                                        </p:tav>
                                      </p:tavLst>
                                    </p:anim>
                                    <p:anim calcmode="lin" valueType="num">
                                      <p:cBhvr>
                                        <p:cTn id="154" dur="185" tmFilter="0, 0; 0.125,0.2665; 0.25,0.4; 0.375,0.465; 0.5,0.5;  0.625,0.535; 0.75,0.6; 0.875,0.7335; 1,1">
                                          <p:stCondLst>
                                            <p:cond delay="1863"/>
                                          </p:stCondLst>
                                        </p:cTn>
                                        <p:tgtEl>
                                          <p:spTgt spid="40"/>
                                        </p:tgtEl>
                                        <p:attrNameLst>
                                          <p:attrName>ppt_y</p:attrName>
                                        </p:attrNameLst>
                                      </p:cBhvr>
                                      <p:tavLst>
                                        <p:tav tm="0" fmla="#ppt_y-sin(pi*$)/81">
                                          <p:val>
                                            <p:fltVal val="0"/>
                                          </p:val>
                                        </p:tav>
                                        <p:tav tm="100000">
                                          <p:val>
                                            <p:fltVal val="1"/>
                                          </p:val>
                                        </p:tav>
                                      </p:tavLst>
                                    </p:anim>
                                    <p:animScale>
                                      <p:cBhvr>
                                        <p:cTn id="155" dur="29">
                                          <p:stCondLst>
                                            <p:cond delay="731"/>
                                          </p:stCondLst>
                                        </p:cTn>
                                        <p:tgtEl>
                                          <p:spTgt spid="40"/>
                                        </p:tgtEl>
                                      </p:cBhvr>
                                      <p:to x="100000" y="60000"/>
                                    </p:animScale>
                                    <p:animScale>
                                      <p:cBhvr>
                                        <p:cTn id="156" dur="187" decel="50000">
                                          <p:stCondLst>
                                            <p:cond delay="761"/>
                                          </p:stCondLst>
                                        </p:cTn>
                                        <p:tgtEl>
                                          <p:spTgt spid="40"/>
                                        </p:tgtEl>
                                      </p:cBhvr>
                                      <p:to x="100000" y="100000"/>
                                    </p:animScale>
                                    <p:animScale>
                                      <p:cBhvr>
                                        <p:cTn id="157" dur="29">
                                          <p:stCondLst>
                                            <p:cond delay="1476"/>
                                          </p:stCondLst>
                                        </p:cTn>
                                        <p:tgtEl>
                                          <p:spTgt spid="40"/>
                                        </p:tgtEl>
                                      </p:cBhvr>
                                      <p:to x="100000" y="80000"/>
                                    </p:animScale>
                                    <p:animScale>
                                      <p:cBhvr>
                                        <p:cTn id="158" dur="187" decel="50000">
                                          <p:stCondLst>
                                            <p:cond delay="1505"/>
                                          </p:stCondLst>
                                        </p:cTn>
                                        <p:tgtEl>
                                          <p:spTgt spid="40"/>
                                        </p:tgtEl>
                                      </p:cBhvr>
                                      <p:to x="100000" y="100000"/>
                                    </p:animScale>
                                    <p:animScale>
                                      <p:cBhvr>
                                        <p:cTn id="159" dur="29">
                                          <p:stCondLst>
                                            <p:cond delay="1847"/>
                                          </p:stCondLst>
                                        </p:cTn>
                                        <p:tgtEl>
                                          <p:spTgt spid="40"/>
                                        </p:tgtEl>
                                      </p:cBhvr>
                                      <p:to x="100000" y="90000"/>
                                    </p:animScale>
                                    <p:animScale>
                                      <p:cBhvr>
                                        <p:cTn id="160" dur="187" decel="50000">
                                          <p:stCondLst>
                                            <p:cond delay="1876"/>
                                          </p:stCondLst>
                                        </p:cTn>
                                        <p:tgtEl>
                                          <p:spTgt spid="40"/>
                                        </p:tgtEl>
                                      </p:cBhvr>
                                      <p:to x="100000" y="100000"/>
                                    </p:animScale>
                                    <p:animScale>
                                      <p:cBhvr>
                                        <p:cTn id="161" dur="29">
                                          <p:stCondLst>
                                            <p:cond delay="2034"/>
                                          </p:stCondLst>
                                        </p:cTn>
                                        <p:tgtEl>
                                          <p:spTgt spid="40"/>
                                        </p:tgtEl>
                                      </p:cBhvr>
                                      <p:to x="100000" y="95000"/>
                                    </p:animScale>
                                    <p:animScale>
                                      <p:cBhvr>
                                        <p:cTn id="162" dur="187" decel="50000">
                                          <p:stCondLst>
                                            <p:cond delay="2063"/>
                                          </p:stCondLst>
                                        </p:cTn>
                                        <p:tgtEl>
                                          <p:spTgt spid="40"/>
                                        </p:tgtEl>
                                      </p:cBhvr>
                                      <p:to x="100000" y="100000"/>
                                    </p:animScale>
                                  </p:childTnLst>
                                </p:cTn>
                              </p:par>
                              <p:par>
                                <p:cTn id="163" presetID="26" presetClass="entr" presetSubtype="0" fill="hold" grpId="0" nodeType="withEffect">
                                  <p:stCondLst>
                                    <p:cond delay="0"/>
                                  </p:stCondLst>
                                  <p:childTnLst>
                                    <p:set>
                                      <p:cBhvr>
                                        <p:cTn id="164" dur="1" fill="hold">
                                          <p:stCondLst>
                                            <p:cond delay="0"/>
                                          </p:stCondLst>
                                        </p:cTn>
                                        <p:tgtEl>
                                          <p:spTgt spid="41"/>
                                        </p:tgtEl>
                                        <p:attrNameLst>
                                          <p:attrName>style.visibility</p:attrName>
                                        </p:attrNameLst>
                                      </p:cBhvr>
                                      <p:to>
                                        <p:strVal val="visible"/>
                                      </p:to>
                                    </p:set>
                                    <p:animEffect transition="in" filter="wipe(down)">
                                      <p:cBhvr>
                                        <p:cTn id="165" dur="652">
                                          <p:stCondLst>
                                            <p:cond delay="0"/>
                                          </p:stCondLst>
                                        </p:cTn>
                                        <p:tgtEl>
                                          <p:spTgt spid="41"/>
                                        </p:tgtEl>
                                      </p:cBhvr>
                                    </p:animEffect>
                                    <p:anim calcmode="lin" valueType="num">
                                      <p:cBhvr>
                                        <p:cTn id="166" dur="2050"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167" dur="747"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168" dur="747" tmFilter="0, 0; 0.125,0.2665; 0.25,0.4; 0.375,0.465; 0.5,0.5;  0.625,0.535; 0.75,0.6; 0.875,0.7335; 1,1">
                                          <p:stCondLst>
                                            <p:cond delay="747"/>
                                          </p:stCondLst>
                                        </p:cTn>
                                        <p:tgtEl>
                                          <p:spTgt spid="41"/>
                                        </p:tgtEl>
                                        <p:attrNameLst>
                                          <p:attrName>ppt_y</p:attrName>
                                        </p:attrNameLst>
                                      </p:cBhvr>
                                      <p:tavLst>
                                        <p:tav tm="0" fmla="#ppt_y-sin(pi*$)/9">
                                          <p:val>
                                            <p:fltVal val="0"/>
                                          </p:val>
                                        </p:tav>
                                        <p:tav tm="100000">
                                          <p:val>
                                            <p:fltVal val="1"/>
                                          </p:val>
                                        </p:tav>
                                      </p:tavLst>
                                    </p:anim>
                                    <p:anim calcmode="lin" valueType="num">
                                      <p:cBhvr>
                                        <p:cTn id="169" dur="373" tmFilter="0, 0; 0.125,0.2665; 0.25,0.4; 0.375,0.465; 0.5,0.5;  0.625,0.535; 0.75,0.6; 0.875,0.7335; 1,1">
                                          <p:stCondLst>
                                            <p:cond delay="1490"/>
                                          </p:stCondLst>
                                        </p:cTn>
                                        <p:tgtEl>
                                          <p:spTgt spid="41"/>
                                        </p:tgtEl>
                                        <p:attrNameLst>
                                          <p:attrName>ppt_y</p:attrName>
                                        </p:attrNameLst>
                                      </p:cBhvr>
                                      <p:tavLst>
                                        <p:tav tm="0" fmla="#ppt_y-sin(pi*$)/27">
                                          <p:val>
                                            <p:fltVal val="0"/>
                                          </p:val>
                                        </p:tav>
                                        <p:tav tm="100000">
                                          <p:val>
                                            <p:fltVal val="1"/>
                                          </p:val>
                                        </p:tav>
                                      </p:tavLst>
                                    </p:anim>
                                    <p:anim calcmode="lin" valueType="num">
                                      <p:cBhvr>
                                        <p:cTn id="170" dur="185" tmFilter="0, 0; 0.125,0.2665; 0.25,0.4; 0.375,0.465; 0.5,0.5;  0.625,0.535; 0.75,0.6; 0.875,0.7335; 1,1">
                                          <p:stCondLst>
                                            <p:cond delay="1863"/>
                                          </p:stCondLst>
                                        </p:cTn>
                                        <p:tgtEl>
                                          <p:spTgt spid="41"/>
                                        </p:tgtEl>
                                        <p:attrNameLst>
                                          <p:attrName>ppt_y</p:attrName>
                                        </p:attrNameLst>
                                      </p:cBhvr>
                                      <p:tavLst>
                                        <p:tav tm="0" fmla="#ppt_y-sin(pi*$)/81">
                                          <p:val>
                                            <p:fltVal val="0"/>
                                          </p:val>
                                        </p:tav>
                                        <p:tav tm="100000">
                                          <p:val>
                                            <p:fltVal val="1"/>
                                          </p:val>
                                        </p:tav>
                                      </p:tavLst>
                                    </p:anim>
                                    <p:animScale>
                                      <p:cBhvr>
                                        <p:cTn id="171" dur="29">
                                          <p:stCondLst>
                                            <p:cond delay="731"/>
                                          </p:stCondLst>
                                        </p:cTn>
                                        <p:tgtEl>
                                          <p:spTgt spid="41"/>
                                        </p:tgtEl>
                                      </p:cBhvr>
                                      <p:to x="100000" y="60000"/>
                                    </p:animScale>
                                    <p:animScale>
                                      <p:cBhvr>
                                        <p:cTn id="172" dur="187" decel="50000">
                                          <p:stCondLst>
                                            <p:cond delay="761"/>
                                          </p:stCondLst>
                                        </p:cTn>
                                        <p:tgtEl>
                                          <p:spTgt spid="41"/>
                                        </p:tgtEl>
                                      </p:cBhvr>
                                      <p:to x="100000" y="100000"/>
                                    </p:animScale>
                                    <p:animScale>
                                      <p:cBhvr>
                                        <p:cTn id="173" dur="29">
                                          <p:stCondLst>
                                            <p:cond delay="1476"/>
                                          </p:stCondLst>
                                        </p:cTn>
                                        <p:tgtEl>
                                          <p:spTgt spid="41"/>
                                        </p:tgtEl>
                                      </p:cBhvr>
                                      <p:to x="100000" y="80000"/>
                                    </p:animScale>
                                    <p:animScale>
                                      <p:cBhvr>
                                        <p:cTn id="174" dur="187" decel="50000">
                                          <p:stCondLst>
                                            <p:cond delay="1505"/>
                                          </p:stCondLst>
                                        </p:cTn>
                                        <p:tgtEl>
                                          <p:spTgt spid="41"/>
                                        </p:tgtEl>
                                      </p:cBhvr>
                                      <p:to x="100000" y="100000"/>
                                    </p:animScale>
                                    <p:animScale>
                                      <p:cBhvr>
                                        <p:cTn id="175" dur="29">
                                          <p:stCondLst>
                                            <p:cond delay="1847"/>
                                          </p:stCondLst>
                                        </p:cTn>
                                        <p:tgtEl>
                                          <p:spTgt spid="41"/>
                                        </p:tgtEl>
                                      </p:cBhvr>
                                      <p:to x="100000" y="90000"/>
                                    </p:animScale>
                                    <p:animScale>
                                      <p:cBhvr>
                                        <p:cTn id="176" dur="187" decel="50000">
                                          <p:stCondLst>
                                            <p:cond delay="1876"/>
                                          </p:stCondLst>
                                        </p:cTn>
                                        <p:tgtEl>
                                          <p:spTgt spid="41"/>
                                        </p:tgtEl>
                                      </p:cBhvr>
                                      <p:to x="100000" y="100000"/>
                                    </p:animScale>
                                    <p:animScale>
                                      <p:cBhvr>
                                        <p:cTn id="177" dur="29">
                                          <p:stCondLst>
                                            <p:cond delay="2034"/>
                                          </p:stCondLst>
                                        </p:cTn>
                                        <p:tgtEl>
                                          <p:spTgt spid="41"/>
                                        </p:tgtEl>
                                      </p:cBhvr>
                                      <p:to x="100000" y="95000"/>
                                    </p:animScale>
                                    <p:animScale>
                                      <p:cBhvr>
                                        <p:cTn id="178" dur="187" decel="50000">
                                          <p:stCondLst>
                                            <p:cond delay="2063"/>
                                          </p:stCondLst>
                                        </p:cTn>
                                        <p:tgtEl>
                                          <p:spTgt spid="41"/>
                                        </p:tgtEl>
                                      </p:cBhvr>
                                      <p:to x="100000" y="100000"/>
                                    </p:animScale>
                                  </p:childTnLst>
                                </p:cTn>
                              </p:par>
                              <p:par>
                                <p:cTn id="179" presetID="26" presetClass="entr" presetSubtype="0" fill="hold" grpId="0" nodeType="withEffect">
                                  <p:stCondLst>
                                    <p:cond delay="0"/>
                                  </p:stCondLst>
                                  <p:childTnLst>
                                    <p:set>
                                      <p:cBhvr>
                                        <p:cTn id="180" dur="1" fill="hold">
                                          <p:stCondLst>
                                            <p:cond delay="0"/>
                                          </p:stCondLst>
                                        </p:cTn>
                                        <p:tgtEl>
                                          <p:spTgt spid="42"/>
                                        </p:tgtEl>
                                        <p:attrNameLst>
                                          <p:attrName>style.visibility</p:attrName>
                                        </p:attrNameLst>
                                      </p:cBhvr>
                                      <p:to>
                                        <p:strVal val="visible"/>
                                      </p:to>
                                    </p:set>
                                    <p:animEffect transition="in" filter="wipe(down)">
                                      <p:cBhvr>
                                        <p:cTn id="181" dur="652">
                                          <p:stCondLst>
                                            <p:cond delay="0"/>
                                          </p:stCondLst>
                                        </p:cTn>
                                        <p:tgtEl>
                                          <p:spTgt spid="42"/>
                                        </p:tgtEl>
                                      </p:cBhvr>
                                    </p:animEffect>
                                    <p:anim calcmode="lin" valueType="num">
                                      <p:cBhvr>
                                        <p:cTn id="182" dur="2050"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183" dur="747"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184" dur="747" tmFilter="0, 0; 0.125,0.2665; 0.25,0.4; 0.375,0.465; 0.5,0.5;  0.625,0.535; 0.75,0.6; 0.875,0.7335; 1,1">
                                          <p:stCondLst>
                                            <p:cond delay="747"/>
                                          </p:stCondLst>
                                        </p:cTn>
                                        <p:tgtEl>
                                          <p:spTgt spid="42"/>
                                        </p:tgtEl>
                                        <p:attrNameLst>
                                          <p:attrName>ppt_y</p:attrName>
                                        </p:attrNameLst>
                                      </p:cBhvr>
                                      <p:tavLst>
                                        <p:tav tm="0" fmla="#ppt_y-sin(pi*$)/9">
                                          <p:val>
                                            <p:fltVal val="0"/>
                                          </p:val>
                                        </p:tav>
                                        <p:tav tm="100000">
                                          <p:val>
                                            <p:fltVal val="1"/>
                                          </p:val>
                                        </p:tav>
                                      </p:tavLst>
                                    </p:anim>
                                    <p:anim calcmode="lin" valueType="num">
                                      <p:cBhvr>
                                        <p:cTn id="185" dur="373" tmFilter="0, 0; 0.125,0.2665; 0.25,0.4; 0.375,0.465; 0.5,0.5;  0.625,0.535; 0.75,0.6; 0.875,0.7335; 1,1">
                                          <p:stCondLst>
                                            <p:cond delay="1490"/>
                                          </p:stCondLst>
                                        </p:cTn>
                                        <p:tgtEl>
                                          <p:spTgt spid="42"/>
                                        </p:tgtEl>
                                        <p:attrNameLst>
                                          <p:attrName>ppt_y</p:attrName>
                                        </p:attrNameLst>
                                      </p:cBhvr>
                                      <p:tavLst>
                                        <p:tav tm="0" fmla="#ppt_y-sin(pi*$)/27">
                                          <p:val>
                                            <p:fltVal val="0"/>
                                          </p:val>
                                        </p:tav>
                                        <p:tav tm="100000">
                                          <p:val>
                                            <p:fltVal val="1"/>
                                          </p:val>
                                        </p:tav>
                                      </p:tavLst>
                                    </p:anim>
                                    <p:anim calcmode="lin" valueType="num">
                                      <p:cBhvr>
                                        <p:cTn id="186" dur="185" tmFilter="0, 0; 0.125,0.2665; 0.25,0.4; 0.375,0.465; 0.5,0.5;  0.625,0.535; 0.75,0.6; 0.875,0.7335; 1,1">
                                          <p:stCondLst>
                                            <p:cond delay="1863"/>
                                          </p:stCondLst>
                                        </p:cTn>
                                        <p:tgtEl>
                                          <p:spTgt spid="42"/>
                                        </p:tgtEl>
                                        <p:attrNameLst>
                                          <p:attrName>ppt_y</p:attrName>
                                        </p:attrNameLst>
                                      </p:cBhvr>
                                      <p:tavLst>
                                        <p:tav tm="0" fmla="#ppt_y-sin(pi*$)/81">
                                          <p:val>
                                            <p:fltVal val="0"/>
                                          </p:val>
                                        </p:tav>
                                        <p:tav tm="100000">
                                          <p:val>
                                            <p:fltVal val="1"/>
                                          </p:val>
                                        </p:tav>
                                      </p:tavLst>
                                    </p:anim>
                                    <p:animScale>
                                      <p:cBhvr>
                                        <p:cTn id="187" dur="29">
                                          <p:stCondLst>
                                            <p:cond delay="731"/>
                                          </p:stCondLst>
                                        </p:cTn>
                                        <p:tgtEl>
                                          <p:spTgt spid="42"/>
                                        </p:tgtEl>
                                      </p:cBhvr>
                                      <p:to x="100000" y="60000"/>
                                    </p:animScale>
                                    <p:animScale>
                                      <p:cBhvr>
                                        <p:cTn id="188" dur="187" decel="50000">
                                          <p:stCondLst>
                                            <p:cond delay="761"/>
                                          </p:stCondLst>
                                        </p:cTn>
                                        <p:tgtEl>
                                          <p:spTgt spid="42"/>
                                        </p:tgtEl>
                                      </p:cBhvr>
                                      <p:to x="100000" y="100000"/>
                                    </p:animScale>
                                    <p:animScale>
                                      <p:cBhvr>
                                        <p:cTn id="189" dur="29">
                                          <p:stCondLst>
                                            <p:cond delay="1476"/>
                                          </p:stCondLst>
                                        </p:cTn>
                                        <p:tgtEl>
                                          <p:spTgt spid="42"/>
                                        </p:tgtEl>
                                      </p:cBhvr>
                                      <p:to x="100000" y="80000"/>
                                    </p:animScale>
                                    <p:animScale>
                                      <p:cBhvr>
                                        <p:cTn id="190" dur="187" decel="50000">
                                          <p:stCondLst>
                                            <p:cond delay="1505"/>
                                          </p:stCondLst>
                                        </p:cTn>
                                        <p:tgtEl>
                                          <p:spTgt spid="42"/>
                                        </p:tgtEl>
                                      </p:cBhvr>
                                      <p:to x="100000" y="100000"/>
                                    </p:animScale>
                                    <p:animScale>
                                      <p:cBhvr>
                                        <p:cTn id="191" dur="29">
                                          <p:stCondLst>
                                            <p:cond delay="1847"/>
                                          </p:stCondLst>
                                        </p:cTn>
                                        <p:tgtEl>
                                          <p:spTgt spid="42"/>
                                        </p:tgtEl>
                                      </p:cBhvr>
                                      <p:to x="100000" y="90000"/>
                                    </p:animScale>
                                    <p:animScale>
                                      <p:cBhvr>
                                        <p:cTn id="192" dur="187" decel="50000">
                                          <p:stCondLst>
                                            <p:cond delay="1876"/>
                                          </p:stCondLst>
                                        </p:cTn>
                                        <p:tgtEl>
                                          <p:spTgt spid="42"/>
                                        </p:tgtEl>
                                      </p:cBhvr>
                                      <p:to x="100000" y="100000"/>
                                    </p:animScale>
                                    <p:animScale>
                                      <p:cBhvr>
                                        <p:cTn id="193" dur="29">
                                          <p:stCondLst>
                                            <p:cond delay="2034"/>
                                          </p:stCondLst>
                                        </p:cTn>
                                        <p:tgtEl>
                                          <p:spTgt spid="42"/>
                                        </p:tgtEl>
                                      </p:cBhvr>
                                      <p:to x="100000" y="95000"/>
                                    </p:animScale>
                                    <p:animScale>
                                      <p:cBhvr>
                                        <p:cTn id="194" dur="187" decel="50000">
                                          <p:stCondLst>
                                            <p:cond delay="2063"/>
                                          </p:stCondLst>
                                        </p:cTn>
                                        <p:tgtEl>
                                          <p:spTgt spid="42"/>
                                        </p:tgtEl>
                                      </p:cBhvr>
                                      <p:to x="100000" y="100000"/>
                                    </p:animScale>
                                  </p:childTnLst>
                                </p:cTn>
                              </p:par>
                              <p:par>
                                <p:cTn id="195" presetID="26" presetClass="entr" presetSubtype="0" fill="hold" grpId="0" nodeType="with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wipe(down)">
                                      <p:cBhvr>
                                        <p:cTn id="197" dur="652">
                                          <p:stCondLst>
                                            <p:cond delay="0"/>
                                          </p:stCondLst>
                                        </p:cTn>
                                        <p:tgtEl>
                                          <p:spTgt spid="43"/>
                                        </p:tgtEl>
                                      </p:cBhvr>
                                    </p:animEffect>
                                    <p:anim calcmode="lin" valueType="num">
                                      <p:cBhvr>
                                        <p:cTn id="198" dur="2050"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199" dur="747"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200" dur="747" tmFilter="0, 0; 0.125,0.2665; 0.25,0.4; 0.375,0.465; 0.5,0.5;  0.625,0.535; 0.75,0.6; 0.875,0.7335; 1,1">
                                          <p:stCondLst>
                                            <p:cond delay="747"/>
                                          </p:stCondLst>
                                        </p:cTn>
                                        <p:tgtEl>
                                          <p:spTgt spid="43"/>
                                        </p:tgtEl>
                                        <p:attrNameLst>
                                          <p:attrName>ppt_y</p:attrName>
                                        </p:attrNameLst>
                                      </p:cBhvr>
                                      <p:tavLst>
                                        <p:tav tm="0" fmla="#ppt_y-sin(pi*$)/9">
                                          <p:val>
                                            <p:fltVal val="0"/>
                                          </p:val>
                                        </p:tav>
                                        <p:tav tm="100000">
                                          <p:val>
                                            <p:fltVal val="1"/>
                                          </p:val>
                                        </p:tav>
                                      </p:tavLst>
                                    </p:anim>
                                    <p:anim calcmode="lin" valueType="num">
                                      <p:cBhvr>
                                        <p:cTn id="201" dur="373" tmFilter="0, 0; 0.125,0.2665; 0.25,0.4; 0.375,0.465; 0.5,0.5;  0.625,0.535; 0.75,0.6; 0.875,0.7335; 1,1">
                                          <p:stCondLst>
                                            <p:cond delay="1490"/>
                                          </p:stCondLst>
                                        </p:cTn>
                                        <p:tgtEl>
                                          <p:spTgt spid="43"/>
                                        </p:tgtEl>
                                        <p:attrNameLst>
                                          <p:attrName>ppt_y</p:attrName>
                                        </p:attrNameLst>
                                      </p:cBhvr>
                                      <p:tavLst>
                                        <p:tav tm="0" fmla="#ppt_y-sin(pi*$)/27">
                                          <p:val>
                                            <p:fltVal val="0"/>
                                          </p:val>
                                        </p:tav>
                                        <p:tav tm="100000">
                                          <p:val>
                                            <p:fltVal val="1"/>
                                          </p:val>
                                        </p:tav>
                                      </p:tavLst>
                                    </p:anim>
                                    <p:anim calcmode="lin" valueType="num">
                                      <p:cBhvr>
                                        <p:cTn id="202" dur="185" tmFilter="0, 0; 0.125,0.2665; 0.25,0.4; 0.375,0.465; 0.5,0.5;  0.625,0.535; 0.75,0.6; 0.875,0.7335; 1,1">
                                          <p:stCondLst>
                                            <p:cond delay="1863"/>
                                          </p:stCondLst>
                                        </p:cTn>
                                        <p:tgtEl>
                                          <p:spTgt spid="43"/>
                                        </p:tgtEl>
                                        <p:attrNameLst>
                                          <p:attrName>ppt_y</p:attrName>
                                        </p:attrNameLst>
                                      </p:cBhvr>
                                      <p:tavLst>
                                        <p:tav tm="0" fmla="#ppt_y-sin(pi*$)/81">
                                          <p:val>
                                            <p:fltVal val="0"/>
                                          </p:val>
                                        </p:tav>
                                        <p:tav tm="100000">
                                          <p:val>
                                            <p:fltVal val="1"/>
                                          </p:val>
                                        </p:tav>
                                      </p:tavLst>
                                    </p:anim>
                                    <p:animScale>
                                      <p:cBhvr>
                                        <p:cTn id="203" dur="29">
                                          <p:stCondLst>
                                            <p:cond delay="731"/>
                                          </p:stCondLst>
                                        </p:cTn>
                                        <p:tgtEl>
                                          <p:spTgt spid="43"/>
                                        </p:tgtEl>
                                      </p:cBhvr>
                                      <p:to x="100000" y="60000"/>
                                    </p:animScale>
                                    <p:animScale>
                                      <p:cBhvr>
                                        <p:cTn id="204" dur="187" decel="50000">
                                          <p:stCondLst>
                                            <p:cond delay="761"/>
                                          </p:stCondLst>
                                        </p:cTn>
                                        <p:tgtEl>
                                          <p:spTgt spid="43"/>
                                        </p:tgtEl>
                                      </p:cBhvr>
                                      <p:to x="100000" y="100000"/>
                                    </p:animScale>
                                    <p:animScale>
                                      <p:cBhvr>
                                        <p:cTn id="205" dur="29">
                                          <p:stCondLst>
                                            <p:cond delay="1476"/>
                                          </p:stCondLst>
                                        </p:cTn>
                                        <p:tgtEl>
                                          <p:spTgt spid="43"/>
                                        </p:tgtEl>
                                      </p:cBhvr>
                                      <p:to x="100000" y="80000"/>
                                    </p:animScale>
                                    <p:animScale>
                                      <p:cBhvr>
                                        <p:cTn id="206" dur="187" decel="50000">
                                          <p:stCondLst>
                                            <p:cond delay="1505"/>
                                          </p:stCondLst>
                                        </p:cTn>
                                        <p:tgtEl>
                                          <p:spTgt spid="43"/>
                                        </p:tgtEl>
                                      </p:cBhvr>
                                      <p:to x="100000" y="100000"/>
                                    </p:animScale>
                                    <p:animScale>
                                      <p:cBhvr>
                                        <p:cTn id="207" dur="29">
                                          <p:stCondLst>
                                            <p:cond delay="1847"/>
                                          </p:stCondLst>
                                        </p:cTn>
                                        <p:tgtEl>
                                          <p:spTgt spid="43"/>
                                        </p:tgtEl>
                                      </p:cBhvr>
                                      <p:to x="100000" y="90000"/>
                                    </p:animScale>
                                    <p:animScale>
                                      <p:cBhvr>
                                        <p:cTn id="208" dur="187" decel="50000">
                                          <p:stCondLst>
                                            <p:cond delay="1876"/>
                                          </p:stCondLst>
                                        </p:cTn>
                                        <p:tgtEl>
                                          <p:spTgt spid="43"/>
                                        </p:tgtEl>
                                      </p:cBhvr>
                                      <p:to x="100000" y="100000"/>
                                    </p:animScale>
                                    <p:animScale>
                                      <p:cBhvr>
                                        <p:cTn id="209" dur="29">
                                          <p:stCondLst>
                                            <p:cond delay="2034"/>
                                          </p:stCondLst>
                                        </p:cTn>
                                        <p:tgtEl>
                                          <p:spTgt spid="43"/>
                                        </p:tgtEl>
                                      </p:cBhvr>
                                      <p:to x="100000" y="95000"/>
                                    </p:animScale>
                                    <p:animScale>
                                      <p:cBhvr>
                                        <p:cTn id="210" dur="187" decel="50000">
                                          <p:stCondLst>
                                            <p:cond delay="2063"/>
                                          </p:stCondLst>
                                        </p:cTn>
                                        <p:tgtEl>
                                          <p:spTgt spid="43"/>
                                        </p:tgtEl>
                                      </p:cBhvr>
                                      <p:to x="100000" y="100000"/>
                                    </p:animScale>
                                  </p:childTnLst>
                                </p:cTn>
                              </p:par>
                              <p:par>
                                <p:cTn id="211" presetID="26" presetClass="entr" presetSubtype="0" fill="hold" grpId="0" nodeType="withEffect">
                                  <p:stCondLst>
                                    <p:cond delay="0"/>
                                  </p:stCondLst>
                                  <p:childTnLst>
                                    <p:set>
                                      <p:cBhvr>
                                        <p:cTn id="212" dur="1" fill="hold">
                                          <p:stCondLst>
                                            <p:cond delay="0"/>
                                          </p:stCondLst>
                                        </p:cTn>
                                        <p:tgtEl>
                                          <p:spTgt spid="44"/>
                                        </p:tgtEl>
                                        <p:attrNameLst>
                                          <p:attrName>style.visibility</p:attrName>
                                        </p:attrNameLst>
                                      </p:cBhvr>
                                      <p:to>
                                        <p:strVal val="visible"/>
                                      </p:to>
                                    </p:set>
                                    <p:animEffect transition="in" filter="wipe(down)">
                                      <p:cBhvr>
                                        <p:cTn id="213" dur="652">
                                          <p:stCondLst>
                                            <p:cond delay="0"/>
                                          </p:stCondLst>
                                        </p:cTn>
                                        <p:tgtEl>
                                          <p:spTgt spid="44"/>
                                        </p:tgtEl>
                                      </p:cBhvr>
                                    </p:animEffect>
                                    <p:anim calcmode="lin" valueType="num">
                                      <p:cBhvr>
                                        <p:cTn id="214" dur="2050"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215" dur="747"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216" dur="747" tmFilter="0, 0; 0.125,0.2665; 0.25,0.4; 0.375,0.465; 0.5,0.5;  0.625,0.535; 0.75,0.6; 0.875,0.7335; 1,1">
                                          <p:stCondLst>
                                            <p:cond delay="747"/>
                                          </p:stCondLst>
                                        </p:cTn>
                                        <p:tgtEl>
                                          <p:spTgt spid="44"/>
                                        </p:tgtEl>
                                        <p:attrNameLst>
                                          <p:attrName>ppt_y</p:attrName>
                                        </p:attrNameLst>
                                      </p:cBhvr>
                                      <p:tavLst>
                                        <p:tav tm="0" fmla="#ppt_y-sin(pi*$)/9">
                                          <p:val>
                                            <p:fltVal val="0"/>
                                          </p:val>
                                        </p:tav>
                                        <p:tav tm="100000">
                                          <p:val>
                                            <p:fltVal val="1"/>
                                          </p:val>
                                        </p:tav>
                                      </p:tavLst>
                                    </p:anim>
                                    <p:anim calcmode="lin" valueType="num">
                                      <p:cBhvr>
                                        <p:cTn id="217" dur="373" tmFilter="0, 0; 0.125,0.2665; 0.25,0.4; 0.375,0.465; 0.5,0.5;  0.625,0.535; 0.75,0.6; 0.875,0.7335; 1,1">
                                          <p:stCondLst>
                                            <p:cond delay="1490"/>
                                          </p:stCondLst>
                                        </p:cTn>
                                        <p:tgtEl>
                                          <p:spTgt spid="44"/>
                                        </p:tgtEl>
                                        <p:attrNameLst>
                                          <p:attrName>ppt_y</p:attrName>
                                        </p:attrNameLst>
                                      </p:cBhvr>
                                      <p:tavLst>
                                        <p:tav tm="0" fmla="#ppt_y-sin(pi*$)/27">
                                          <p:val>
                                            <p:fltVal val="0"/>
                                          </p:val>
                                        </p:tav>
                                        <p:tav tm="100000">
                                          <p:val>
                                            <p:fltVal val="1"/>
                                          </p:val>
                                        </p:tav>
                                      </p:tavLst>
                                    </p:anim>
                                    <p:anim calcmode="lin" valueType="num">
                                      <p:cBhvr>
                                        <p:cTn id="218" dur="185" tmFilter="0, 0; 0.125,0.2665; 0.25,0.4; 0.375,0.465; 0.5,0.5;  0.625,0.535; 0.75,0.6; 0.875,0.7335; 1,1">
                                          <p:stCondLst>
                                            <p:cond delay="1863"/>
                                          </p:stCondLst>
                                        </p:cTn>
                                        <p:tgtEl>
                                          <p:spTgt spid="44"/>
                                        </p:tgtEl>
                                        <p:attrNameLst>
                                          <p:attrName>ppt_y</p:attrName>
                                        </p:attrNameLst>
                                      </p:cBhvr>
                                      <p:tavLst>
                                        <p:tav tm="0" fmla="#ppt_y-sin(pi*$)/81">
                                          <p:val>
                                            <p:fltVal val="0"/>
                                          </p:val>
                                        </p:tav>
                                        <p:tav tm="100000">
                                          <p:val>
                                            <p:fltVal val="1"/>
                                          </p:val>
                                        </p:tav>
                                      </p:tavLst>
                                    </p:anim>
                                    <p:animScale>
                                      <p:cBhvr>
                                        <p:cTn id="219" dur="29">
                                          <p:stCondLst>
                                            <p:cond delay="731"/>
                                          </p:stCondLst>
                                        </p:cTn>
                                        <p:tgtEl>
                                          <p:spTgt spid="44"/>
                                        </p:tgtEl>
                                      </p:cBhvr>
                                      <p:to x="100000" y="60000"/>
                                    </p:animScale>
                                    <p:animScale>
                                      <p:cBhvr>
                                        <p:cTn id="220" dur="187" decel="50000">
                                          <p:stCondLst>
                                            <p:cond delay="761"/>
                                          </p:stCondLst>
                                        </p:cTn>
                                        <p:tgtEl>
                                          <p:spTgt spid="44"/>
                                        </p:tgtEl>
                                      </p:cBhvr>
                                      <p:to x="100000" y="100000"/>
                                    </p:animScale>
                                    <p:animScale>
                                      <p:cBhvr>
                                        <p:cTn id="221" dur="29">
                                          <p:stCondLst>
                                            <p:cond delay="1476"/>
                                          </p:stCondLst>
                                        </p:cTn>
                                        <p:tgtEl>
                                          <p:spTgt spid="44"/>
                                        </p:tgtEl>
                                      </p:cBhvr>
                                      <p:to x="100000" y="80000"/>
                                    </p:animScale>
                                    <p:animScale>
                                      <p:cBhvr>
                                        <p:cTn id="222" dur="187" decel="50000">
                                          <p:stCondLst>
                                            <p:cond delay="1505"/>
                                          </p:stCondLst>
                                        </p:cTn>
                                        <p:tgtEl>
                                          <p:spTgt spid="44"/>
                                        </p:tgtEl>
                                      </p:cBhvr>
                                      <p:to x="100000" y="100000"/>
                                    </p:animScale>
                                    <p:animScale>
                                      <p:cBhvr>
                                        <p:cTn id="223" dur="29">
                                          <p:stCondLst>
                                            <p:cond delay="1847"/>
                                          </p:stCondLst>
                                        </p:cTn>
                                        <p:tgtEl>
                                          <p:spTgt spid="44"/>
                                        </p:tgtEl>
                                      </p:cBhvr>
                                      <p:to x="100000" y="90000"/>
                                    </p:animScale>
                                    <p:animScale>
                                      <p:cBhvr>
                                        <p:cTn id="224" dur="187" decel="50000">
                                          <p:stCondLst>
                                            <p:cond delay="1876"/>
                                          </p:stCondLst>
                                        </p:cTn>
                                        <p:tgtEl>
                                          <p:spTgt spid="44"/>
                                        </p:tgtEl>
                                      </p:cBhvr>
                                      <p:to x="100000" y="100000"/>
                                    </p:animScale>
                                    <p:animScale>
                                      <p:cBhvr>
                                        <p:cTn id="225" dur="29">
                                          <p:stCondLst>
                                            <p:cond delay="2034"/>
                                          </p:stCondLst>
                                        </p:cTn>
                                        <p:tgtEl>
                                          <p:spTgt spid="44"/>
                                        </p:tgtEl>
                                      </p:cBhvr>
                                      <p:to x="100000" y="95000"/>
                                    </p:animScale>
                                    <p:animScale>
                                      <p:cBhvr>
                                        <p:cTn id="226" dur="187" decel="50000">
                                          <p:stCondLst>
                                            <p:cond delay="2063"/>
                                          </p:stCondLst>
                                        </p:cTn>
                                        <p:tgtEl>
                                          <p:spTgt spid="44"/>
                                        </p:tgtEl>
                                      </p:cBhvr>
                                      <p:to x="100000" y="100000"/>
                                    </p:animScale>
                                  </p:childTnLst>
                                </p:cTn>
                              </p:par>
                            </p:childTnLst>
                          </p:cTn>
                        </p:par>
                      </p:childTnLst>
                    </p:cTn>
                  </p:par>
                  <p:par>
                    <p:cTn id="227" fill="hold">
                      <p:stCondLst>
                        <p:cond delay="indefinite"/>
                      </p:stCondLst>
                      <p:childTnLst>
                        <p:par>
                          <p:cTn id="228" fill="hold">
                            <p:stCondLst>
                              <p:cond delay="0"/>
                            </p:stCondLst>
                            <p:childTnLst>
                              <p:par>
                                <p:cTn id="229" presetID="10" presetClass="exit" presetSubtype="0" fill="hold" grpId="1" nodeType="clickEffect">
                                  <p:stCondLst>
                                    <p:cond delay="0"/>
                                  </p:stCondLst>
                                  <p:childTnLst>
                                    <p:animEffect transition="out" filter="fade">
                                      <p:cBhvr>
                                        <p:cTn id="230" dur="500"/>
                                        <p:tgtEl>
                                          <p:spTgt spid="27"/>
                                        </p:tgtEl>
                                      </p:cBhvr>
                                    </p:animEffect>
                                    <p:set>
                                      <p:cBhvr>
                                        <p:cTn id="231" dur="1" fill="hold">
                                          <p:stCondLst>
                                            <p:cond delay="499"/>
                                          </p:stCondLst>
                                        </p:cTn>
                                        <p:tgtEl>
                                          <p:spTgt spid="27"/>
                                        </p:tgtEl>
                                        <p:attrNameLst>
                                          <p:attrName>style.visibility</p:attrName>
                                        </p:attrNameLst>
                                      </p:cBhvr>
                                      <p:to>
                                        <p:strVal val="hidden"/>
                                      </p:to>
                                    </p:set>
                                  </p:childTnLst>
                                </p:cTn>
                              </p:par>
                              <p:par>
                                <p:cTn id="232" presetID="10" presetClass="exit" presetSubtype="0" fill="hold" grpId="1" nodeType="withEffect">
                                  <p:stCondLst>
                                    <p:cond delay="0"/>
                                  </p:stCondLst>
                                  <p:childTnLst>
                                    <p:animEffect transition="out" filter="fade">
                                      <p:cBhvr>
                                        <p:cTn id="233" dur="500"/>
                                        <p:tgtEl>
                                          <p:spTgt spid="37"/>
                                        </p:tgtEl>
                                      </p:cBhvr>
                                    </p:animEffect>
                                    <p:set>
                                      <p:cBhvr>
                                        <p:cTn id="234" dur="1" fill="hold">
                                          <p:stCondLst>
                                            <p:cond delay="499"/>
                                          </p:stCondLst>
                                        </p:cTn>
                                        <p:tgtEl>
                                          <p:spTgt spid="37"/>
                                        </p:tgtEl>
                                        <p:attrNameLst>
                                          <p:attrName>style.visibility</p:attrName>
                                        </p:attrNameLst>
                                      </p:cBhvr>
                                      <p:to>
                                        <p:strVal val="hidden"/>
                                      </p:to>
                                    </p:set>
                                  </p:childTnLst>
                                </p:cTn>
                              </p:par>
                              <p:par>
                                <p:cTn id="235" presetID="10" presetClass="exit" presetSubtype="0" fill="hold" grpId="1" nodeType="withEffect">
                                  <p:stCondLst>
                                    <p:cond delay="0"/>
                                  </p:stCondLst>
                                  <p:childTnLst>
                                    <p:animEffect transition="out" filter="fade">
                                      <p:cBhvr>
                                        <p:cTn id="236" dur="500"/>
                                        <p:tgtEl>
                                          <p:spTgt spid="38"/>
                                        </p:tgtEl>
                                      </p:cBhvr>
                                    </p:animEffect>
                                    <p:set>
                                      <p:cBhvr>
                                        <p:cTn id="237" dur="1" fill="hold">
                                          <p:stCondLst>
                                            <p:cond delay="499"/>
                                          </p:stCondLst>
                                        </p:cTn>
                                        <p:tgtEl>
                                          <p:spTgt spid="38"/>
                                        </p:tgtEl>
                                        <p:attrNameLst>
                                          <p:attrName>style.visibility</p:attrName>
                                        </p:attrNameLst>
                                      </p:cBhvr>
                                      <p:to>
                                        <p:strVal val="hidden"/>
                                      </p:to>
                                    </p:set>
                                  </p:childTnLst>
                                </p:cTn>
                              </p:par>
                              <p:par>
                                <p:cTn id="238" presetID="10" presetClass="exit" presetSubtype="0" fill="hold" grpId="1" nodeType="withEffect">
                                  <p:stCondLst>
                                    <p:cond delay="0"/>
                                  </p:stCondLst>
                                  <p:childTnLst>
                                    <p:animEffect transition="out" filter="fade">
                                      <p:cBhvr>
                                        <p:cTn id="239" dur="500"/>
                                        <p:tgtEl>
                                          <p:spTgt spid="39"/>
                                        </p:tgtEl>
                                      </p:cBhvr>
                                    </p:animEffect>
                                    <p:set>
                                      <p:cBhvr>
                                        <p:cTn id="240" dur="1" fill="hold">
                                          <p:stCondLst>
                                            <p:cond delay="499"/>
                                          </p:stCondLst>
                                        </p:cTn>
                                        <p:tgtEl>
                                          <p:spTgt spid="39"/>
                                        </p:tgtEl>
                                        <p:attrNameLst>
                                          <p:attrName>style.visibility</p:attrName>
                                        </p:attrNameLst>
                                      </p:cBhvr>
                                      <p:to>
                                        <p:strVal val="hidden"/>
                                      </p:to>
                                    </p:set>
                                  </p:childTnLst>
                                </p:cTn>
                              </p:par>
                              <p:par>
                                <p:cTn id="241" presetID="10" presetClass="exit" presetSubtype="0" fill="hold" grpId="1" nodeType="withEffect">
                                  <p:stCondLst>
                                    <p:cond delay="0"/>
                                  </p:stCondLst>
                                  <p:childTnLst>
                                    <p:animEffect transition="out" filter="fade">
                                      <p:cBhvr>
                                        <p:cTn id="242" dur="500"/>
                                        <p:tgtEl>
                                          <p:spTgt spid="40"/>
                                        </p:tgtEl>
                                      </p:cBhvr>
                                    </p:animEffect>
                                    <p:set>
                                      <p:cBhvr>
                                        <p:cTn id="243" dur="1" fill="hold">
                                          <p:stCondLst>
                                            <p:cond delay="499"/>
                                          </p:stCondLst>
                                        </p:cTn>
                                        <p:tgtEl>
                                          <p:spTgt spid="40"/>
                                        </p:tgtEl>
                                        <p:attrNameLst>
                                          <p:attrName>style.visibility</p:attrName>
                                        </p:attrNameLst>
                                      </p:cBhvr>
                                      <p:to>
                                        <p:strVal val="hidden"/>
                                      </p:to>
                                    </p:set>
                                  </p:childTnLst>
                                </p:cTn>
                              </p:par>
                              <p:par>
                                <p:cTn id="244" presetID="10" presetClass="exit" presetSubtype="0" fill="hold" grpId="1" nodeType="withEffect">
                                  <p:stCondLst>
                                    <p:cond delay="0"/>
                                  </p:stCondLst>
                                  <p:childTnLst>
                                    <p:animEffect transition="out" filter="fade">
                                      <p:cBhvr>
                                        <p:cTn id="245" dur="500"/>
                                        <p:tgtEl>
                                          <p:spTgt spid="41"/>
                                        </p:tgtEl>
                                      </p:cBhvr>
                                    </p:animEffect>
                                    <p:set>
                                      <p:cBhvr>
                                        <p:cTn id="246" dur="1" fill="hold">
                                          <p:stCondLst>
                                            <p:cond delay="499"/>
                                          </p:stCondLst>
                                        </p:cTn>
                                        <p:tgtEl>
                                          <p:spTgt spid="41"/>
                                        </p:tgtEl>
                                        <p:attrNameLst>
                                          <p:attrName>style.visibility</p:attrName>
                                        </p:attrNameLst>
                                      </p:cBhvr>
                                      <p:to>
                                        <p:strVal val="hidden"/>
                                      </p:to>
                                    </p:set>
                                  </p:childTnLst>
                                </p:cTn>
                              </p:par>
                              <p:par>
                                <p:cTn id="247" presetID="10" presetClass="exit" presetSubtype="0" fill="hold" grpId="1" nodeType="withEffect">
                                  <p:stCondLst>
                                    <p:cond delay="0"/>
                                  </p:stCondLst>
                                  <p:childTnLst>
                                    <p:animEffect transition="out" filter="fade">
                                      <p:cBhvr>
                                        <p:cTn id="248" dur="500"/>
                                        <p:tgtEl>
                                          <p:spTgt spid="42"/>
                                        </p:tgtEl>
                                      </p:cBhvr>
                                    </p:animEffect>
                                    <p:set>
                                      <p:cBhvr>
                                        <p:cTn id="249" dur="1" fill="hold">
                                          <p:stCondLst>
                                            <p:cond delay="499"/>
                                          </p:stCondLst>
                                        </p:cTn>
                                        <p:tgtEl>
                                          <p:spTgt spid="42"/>
                                        </p:tgtEl>
                                        <p:attrNameLst>
                                          <p:attrName>style.visibility</p:attrName>
                                        </p:attrNameLst>
                                      </p:cBhvr>
                                      <p:to>
                                        <p:strVal val="hidden"/>
                                      </p:to>
                                    </p:set>
                                  </p:childTnLst>
                                </p:cTn>
                              </p:par>
                              <p:par>
                                <p:cTn id="250" presetID="10" presetClass="exit" presetSubtype="0" fill="hold" grpId="1" nodeType="withEffect">
                                  <p:stCondLst>
                                    <p:cond delay="0"/>
                                  </p:stCondLst>
                                  <p:childTnLst>
                                    <p:animEffect transition="out" filter="fade">
                                      <p:cBhvr>
                                        <p:cTn id="251" dur="500"/>
                                        <p:tgtEl>
                                          <p:spTgt spid="43"/>
                                        </p:tgtEl>
                                      </p:cBhvr>
                                    </p:animEffect>
                                    <p:set>
                                      <p:cBhvr>
                                        <p:cTn id="252" dur="1" fill="hold">
                                          <p:stCondLst>
                                            <p:cond delay="499"/>
                                          </p:stCondLst>
                                        </p:cTn>
                                        <p:tgtEl>
                                          <p:spTgt spid="43"/>
                                        </p:tgtEl>
                                        <p:attrNameLst>
                                          <p:attrName>style.visibility</p:attrName>
                                        </p:attrNameLst>
                                      </p:cBhvr>
                                      <p:to>
                                        <p:strVal val="hidden"/>
                                      </p:to>
                                    </p:set>
                                  </p:childTnLst>
                                </p:cTn>
                              </p:par>
                              <p:par>
                                <p:cTn id="253" presetID="10" presetClass="exit" presetSubtype="0" fill="hold" grpId="1" nodeType="withEffect">
                                  <p:stCondLst>
                                    <p:cond delay="0"/>
                                  </p:stCondLst>
                                  <p:childTnLst>
                                    <p:animEffect transition="out" filter="fade">
                                      <p:cBhvr>
                                        <p:cTn id="254" dur="500"/>
                                        <p:tgtEl>
                                          <p:spTgt spid="44"/>
                                        </p:tgtEl>
                                      </p:cBhvr>
                                    </p:animEffect>
                                    <p:set>
                                      <p:cBhvr>
                                        <p:cTn id="255" dur="1" fill="hold">
                                          <p:stCondLst>
                                            <p:cond delay="4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animBg="1"/>
      <p:bldP spid="36" grpId="0" animBg="1"/>
      <p:bldP spid="27" grpId="0"/>
      <p:bldP spid="27" grpId="1"/>
      <p:bldP spid="37" grpId="0"/>
      <p:bldP spid="37" grpId="1"/>
      <p:bldP spid="38" grpId="0"/>
      <p:bldP spid="38" grpId="1"/>
      <p:bldP spid="39" grpId="0"/>
      <p:bldP spid="39" grpId="1"/>
      <p:bldP spid="40" grpId="0"/>
      <p:bldP spid="40" grpId="1"/>
      <p:bldP spid="41" grpId="0"/>
      <p:bldP spid="41" grpId="1"/>
      <p:bldP spid="42" grpId="0"/>
      <p:bldP spid="42" grpId="1"/>
      <p:bldP spid="43" grpId="0"/>
      <p:bldP spid="43" grpId="1"/>
      <p:bldP spid="44" grpId="0"/>
      <p:bldP spid="44"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6215" y="355023"/>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B.mp4">
            <a:hlinkClick r:id="" action="ppaction://media"/>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7"/>
          <a:stretch>
            <a:fillRect/>
          </a:stretch>
        </p:blipFill>
        <p:spPr>
          <a:xfrm>
            <a:off x="228601" y="649288"/>
            <a:ext cx="3944938" cy="3944938"/>
          </a:xfrm>
        </p:spPr>
      </p:pic>
      <p:pic>
        <p:nvPicPr>
          <p:cNvPr id="6" name="N.mp4">
            <a:hlinkClick r:id="" action="ppaction://media"/>
          </p:cNvPr>
          <p:cNvPicPr>
            <a:picLocks noGrp="1" noChangeAspect="1"/>
          </p:cNvPicPr>
          <p:nvPr>
            <p:ph sz="half" idx="2"/>
            <a:videoFile r:link="rId4"/>
            <p:extLst>
              <p:ext uri="{DAA4B4D4-6D71-4841-9C94-3DE7FCFB9230}">
                <p14:media xmlns:p14="http://schemas.microsoft.com/office/powerpoint/2010/main" r:embed="rId3"/>
              </p:ext>
            </p:extLst>
          </p:nvPr>
        </p:nvPicPr>
        <p:blipFill>
          <a:blip r:embed="rId8"/>
          <a:stretch>
            <a:fillRect/>
          </a:stretch>
        </p:blipFill>
        <p:spPr>
          <a:xfrm>
            <a:off x="4419601" y="649288"/>
            <a:ext cx="3944938" cy="3944938"/>
          </a:xfrm>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video>
              <p:cMediaNode vol="80000">
                <p:cTn id="13" fill="hold" display="0">
                  <p:stCondLst>
                    <p:cond delay="indefinite"/>
                  </p:stCondLst>
                </p:cTn>
                <p:tgtEl>
                  <p:spTgt spid="6"/>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Arial" pitchFamily="34" charset="0"/>
                <a:cs typeface="Arial" pitchFamily="34" charset="0"/>
              </a:rPr>
              <a:t>Dặn dò:</a:t>
            </a:r>
          </a:p>
          <a:p>
            <a:pPr marL="457200" indent="-457200" algn="just">
              <a:buFontTx/>
              <a:buChar char="-"/>
            </a:pPr>
            <a:r>
              <a:rPr lang="en-US" sz="3200" smtClean="0">
                <a:solidFill>
                  <a:schemeClr val="tx1"/>
                </a:solidFill>
                <a:latin typeface="Arial" pitchFamily="34" charset="0"/>
                <a:cs typeface="Arial" pitchFamily="34" charset="0"/>
              </a:rPr>
              <a:t>Đọc lại bài: </a:t>
            </a:r>
            <a:r>
              <a:rPr lang="en-US" sz="3200" i="1" smtClean="0">
                <a:solidFill>
                  <a:schemeClr val="tx1"/>
                </a:solidFill>
                <a:latin typeface="Arial" pitchFamily="34" charset="0"/>
                <a:cs typeface="Arial" pitchFamily="34" charset="0"/>
              </a:rPr>
              <a:t>Nếu không may bị lạc </a:t>
            </a:r>
            <a:r>
              <a:rPr lang="en-US" sz="3200" smtClean="0">
                <a:solidFill>
                  <a:schemeClr val="tx1"/>
                </a:solidFill>
                <a:latin typeface="Arial" pitchFamily="34" charset="0"/>
                <a:cs typeface="Arial" pitchFamily="34" charset="0"/>
              </a:rPr>
              <a:t>(trang </a:t>
            </a:r>
            <a:r>
              <a:rPr lang="en-US" sz="3200" smtClean="0">
                <a:solidFill>
                  <a:schemeClr val="tx1"/>
                </a:solidFill>
                <a:latin typeface="Arial" pitchFamily="34" charset="0"/>
                <a:cs typeface="Arial" pitchFamily="34" charset="0"/>
              </a:rPr>
              <a:t>74, 75).</a:t>
            </a:r>
          </a:p>
          <a:p>
            <a:pPr marL="457200" indent="-457200" algn="just">
              <a:buFontTx/>
              <a:buChar char="-"/>
            </a:pPr>
            <a:r>
              <a:rPr lang="en-US" sz="3200" smtClean="0">
                <a:solidFill>
                  <a:schemeClr val="tx1"/>
                </a:solidFill>
                <a:latin typeface="Arial" pitchFamily="34" charset="0"/>
                <a:cs typeface="Arial" pitchFamily="34" charset="0"/>
              </a:rPr>
              <a:t>Hoàn thành vở bài tập.</a:t>
            </a:r>
            <a:endParaRPr lang="en-US" sz="3200" smtClean="0">
              <a:solidFill>
                <a:schemeClr val="tx1"/>
              </a:solidFill>
              <a:latin typeface="Arial" pitchFamily="34" charset="0"/>
              <a:cs typeface="Arial" pitchFamily="34" charset="0"/>
            </a:endParaRPr>
          </a:p>
          <a:p>
            <a:pPr marL="457200" indent="-457200" algn="just">
              <a:buFontTx/>
              <a:buChar char="-"/>
            </a:pPr>
            <a:r>
              <a:rPr lang="en-US" sz="3200" smtClean="0">
                <a:solidFill>
                  <a:schemeClr val="tx1"/>
                </a:solidFill>
                <a:latin typeface="Arial" pitchFamily="34" charset="0"/>
                <a:cs typeface="Arial" pitchFamily="34" charset="0"/>
              </a:rPr>
              <a:t>Chuẩn bị bài mới (trang </a:t>
            </a:r>
            <a:r>
              <a:rPr lang="en-US" sz="3200" smtClean="0">
                <a:solidFill>
                  <a:schemeClr val="tx1"/>
                </a:solidFill>
                <a:latin typeface="Arial" pitchFamily="34" charset="0"/>
                <a:cs typeface="Arial" pitchFamily="34" charset="0"/>
              </a:rPr>
              <a:t>76, 77).</a:t>
            </a:r>
            <a:endParaRPr lang="en-US" sz="32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260747"/>
            <a:ext cx="7391400" cy="461544"/>
          </a:xfrm>
          <a:prstGeom prst="rect">
            <a:avLst/>
          </a:prstGeom>
          <a:noFill/>
        </p:spPr>
        <p:txBody>
          <a:bodyPr wrap="square" lIns="91317" tIns="45660" rIns="91317" bIns="45660" rtlCol="0">
            <a:spAutoFit/>
          </a:bodyPr>
          <a:lstStyle/>
          <a:p>
            <a:pPr algn="just"/>
            <a:r>
              <a:rPr lang="en-US" sz="2400" b="1">
                <a:latin typeface="Arial" pitchFamily="34" charset="0"/>
                <a:ea typeface="Arial-Rounded" pitchFamily="34" charset="0"/>
                <a:cs typeface="Arial" pitchFamily="34" charset="0"/>
              </a:rPr>
              <a:t>Quan sát </a:t>
            </a:r>
            <a:r>
              <a:rPr lang="en-US" sz="2400" b="1" smtClean="0">
                <a:latin typeface="Arial" pitchFamily="34" charset="0"/>
                <a:ea typeface="Arial-Rounded" pitchFamily="34" charset="0"/>
                <a:cs typeface="Arial" pitchFamily="34" charset="0"/>
              </a:rPr>
              <a:t>bạn nhỏ</a:t>
            </a:r>
            <a:endParaRPr lang="en-US" sz="2400" b="1">
              <a:latin typeface="Arial" pitchFamily="34" charset="0"/>
              <a:ea typeface="Arial-Rounded" pitchFamily="34" charset="0"/>
              <a:cs typeface="Arial" pitchFamily="34" charset="0"/>
            </a:endParaRPr>
          </a:p>
        </p:txBody>
      </p:sp>
      <p:sp>
        <p:nvSpPr>
          <p:cNvPr id="8" name="Rectangle 7"/>
          <p:cNvSpPr/>
          <p:nvPr/>
        </p:nvSpPr>
        <p:spPr>
          <a:xfrm>
            <a:off x="0" y="5010150"/>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sp>
        <p:nvSpPr>
          <p:cNvPr id="9" name="Rectangle 8"/>
          <p:cNvSpPr/>
          <p:nvPr/>
        </p:nvSpPr>
        <p:spPr>
          <a:xfrm>
            <a:off x="0" y="0"/>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sp>
        <p:nvSpPr>
          <p:cNvPr id="10" name="Oval 9"/>
          <p:cNvSpPr/>
          <p:nvPr/>
        </p:nvSpPr>
        <p:spPr>
          <a:xfrm>
            <a:off x="-914400" y="260747"/>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Rounded MT Bold" pitchFamily="34" charset="0"/>
                <a:cs typeface="Times New Roman" pitchFamily="18" charset="0"/>
              </a:rPr>
              <a:t>1</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07" y="190897"/>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072" t="20237" r="20017" b="16270"/>
          <a:stretch/>
        </p:blipFill>
        <p:spPr bwMode="auto">
          <a:xfrm>
            <a:off x="2354944" y="772184"/>
            <a:ext cx="6564086" cy="3784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443" y="1123950"/>
            <a:ext cx="2349501" cy="1569539"/>
          </a:xfrm>
          <a:prstGeom prst="rect">
            <a:avLst/>
          </a:prstGeom>
          <a:noFill/>
        </p:spPr>
        <p:txBody>
          <a:bodyPr wrap="square" lIns="91317" tIns="45660" rIns="91317" bIns="45660" rtlCol="0">
            <a:spAutoFit/>
          </a:bodyPr>
          <a:lstStyle/>
          <a:p>
            <a:pPr algn="just"/>
            <a:r>
              <a:rPr lang="en-US" sz="2400">
                <a:latin typeface="Arial" pitchFamily="34" charset="0"/>
                <a:ea typeface="Arial-Rounded" pitchFamily="34" charset="0"/>
                <a:cs typeface="Arial" pitchFamily="34" charset="0"/>
              </a:rPr>
              <a:t>a) </a:t>
            </a:r>
            <a:r>
              <a:rPr lang="en-US" sz="2400" smtClean="0">
                <a:latin typeface="Arial" pitchFamily="34" charset="0"/>
                <a:ea typeface="Arial-Rounded" pitchFamily="34" charset="0"/>
                <a:cs typeface="Arial" pitchFamily="34" charset="0"/>
              </a:rPr>
              <a:t>Bạn nhỏ đang ở đâu? Vì sao bạn ấy khóc?</a:t>
            </a:r>
            <a:endParaRPr lang="en-US" sz="2400">
              <a:latin typeface="Arial" pitchFamily="34" charset="0"/>
              <a:ea typeface="Arial-Rounded" pitchFamily="34" charset="0"/>
              <a:cs typeface="Arial" pitchFamily="34" charset="0"/>
            </a:endParaRPr>
          </a:p>
        </p:txBody>
      </p:sp>
      <p:sp>
        <p:nvSpPr>
          <p:cNvPr id="11" name="TextBox 10"/>
          <p:cNvSpPr txBox="1"/>
          <p:nvPr/>
        </p:nvSpPr>
        <p:spPr>
          <a:xfrm>
            <a:off x="29029" y="2876550"/>
            <a:ext cx="2354944" cy="1569539"/>
          </a:xfrm>
          <a:prstGeom prst="rect">
            <a:avLst/>
          </a:prstGeom>
          <a:noFill/>
        </p:spPr>
        <p:txBody>
          <a:bodyPr wrap="square" lIns="91317" tIns="45660" rIns="91317" bIns="45660" rtlCol="0">
            <a:spAutoFit/>
          </a:bodyPr>
          <a:lstStyle/>
          <a:p>
            <a:pPr algn="just"/>
            <a:r>
              <a:rPr lang="en-US" sz="2400" smtClean="0">
                <a:latin typeface="Arial" pitchFamily="34" charset="0"/>
                <a:ea typeface="Arial-Rounded" pitchFamily="34" charset="0"/>
                <a:cs typeface="Arial" pitchFamily="34" charset="0"/>
              </a:rPr>
              <a:t>a) Nếu gặp phải trường hợp như bạn nhỏ, em sẽ làm gì?</a:t>
            </a:r>
            <a:endParaRPr lang="en-US" sz="24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8570" y="158436"/>
            <a:ext cx="1160318" cy="523099"/>
          </a:xfrm>
          <a:prstGeom prst="rect">
            <a:avLst/>
          </a:prstGeom>
          <a:noFill/>
        </p:spPr>
        <p:txBody>
          <a:bodyPr wrap="square" lIns="91317" tIns="45660" rIns="91317" bIns="45660" rtlCol="0">
            <a:spAutoFit/>
          </a:bodyPr>
          <a:lstStyle/>
          <a:p>
            <a:pPr algn="just"/>
            <a:r>
              <a:rPr lang="en-US" sz="2800" b="1">
                <a:latin typeface="Arial" pitchFamily="34" charset="0"/>
                <a:ea typeface="Arial-Rounded" pitchFamily="34" charset="0"/>
                <a:cs typeface="Arial" pitchFamily="34" charset="0"/>
              </a:rPr>
              <a:t>Đọc</a:t>
            </a:r>
          </a:p>
        </p:txBody>
      </p:sp>
      <p:sp>
        <p:nvSpPr>
          <p:cNvPr id="4" name="TextBox 3"/>
          <p:cNvSpPr txBox="1"/>
          <p:nvPr/>
        </p:nvSpPr>
        <p:spPr>
          <a:xfrm>
            <a:off x="1490273" y="422922"/>
            <a:ext cx="5947064" cy="523099"/>
          </a:xfrm>
          <a:prstGeom prst="rect">
            <a:avLst/>
          </a:prstGeom>
          <a:noFill/>
        </p:spPr>
        <p:txBody>
          <a:bodyPr wrap="square" lIns="91317" tIns="45660" rIns="91317" bIns="45660" rtlCol="0">
            <a:spAutoFit/>
          </a:bodyPr>
          <a:lstStyle/>
          <a:p>
            <a:pPr algn="ctr"/>
            <a:r>
              <a:rPr lang="en-US" sz="2800" b="1" smtClean="0">
                <a:latin typeface="Arial" pitchFamily="34" charset="0"/>
                <a:ea typeface="Arial-Rounded" pitchFamily="34" charset="0"/>
                <a:cs typeface="Arial" pitchFamily="34" charset="0"/>
              </a:rPr>
              <a:t>Nếu không may bị lạc</a:t>
            </a:r>
            <a:endParaRPr lang="en-US" sz="2800" b="1">
              <a:latin typeface="Arial" pitchFamily="34" charset="0"/>
              <a:ea typeface="Arial-Rounded" pitchFamily="34" charset="0"/>
              <a:cs typeface="Arial" pitchFamily="34" charset="0"/>
            </a:endParaRPr>
          </a:p>
        </p:txBody>
      </p:sp>
      <p:sp>
        <p:nvSpPr>
          <p:cNvPr id="5" name="TextBox 4"/>
          <p:cNvSpPr txBox="1"/>
          <p:nvPr/>
        </p:nvSpPr>
        <p:spPr>
          <a:xfrm>
            <a:off x="71910" y="920748"/>
            <a:ext cx="8977746" cy="4154862"/>
          </a:xfrm>
          <a:prstGeom prst="rect">
            <a:avLst/>
          </a:prstGeom>
          <a:noFill/>
        </p:spPr>
        <p:txBody>
          <a:bodyPr wrap="square" lIns="91317" tIns="45660" rIns="91317" bIns="45660" rtlCol="0">
            <a:spAutoFit/>
          </a:bodyPr>
          <a:lstStyle/>
          <a:p>
            <a:pPr algn="just"/>
            <a:r>
              <a:rPr lang="en-US" sz="2400" smtClean="0">
                <a:latin typeface="Arial" pitchFamily="34" charset="0"/>
                <a:ea typeface="Arial-Rounded" pitchFamily="34" charset="0"/>
                <a:cs typeface="Arial" pitchFamily="34" charset="0"/>
              </a:rPr>
              <a:t>	Sáng chủ nhật, bố cho Nam và em đi công viên. Công viên đông như hội. Khi vào cổng, bố dặn: “Các con cẩn thẩn kẻo bị lạc. Nếu không may bị lạc, các con nhớ ra cổng này. Nhìn kìa, cổng có lá cờ rất to”.</a:t>
            </a: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Công viên đẹp quá. Nam cứ mải mê xem hết chỗ này đến chỗ khác. Lúc ngoảnh lại thì không thấy bố và em đâu. Nam vừa chạy tìm vừa gọi “Bố ơi! Bố ơi!”. Hoảng hốt, Nam suýt khóc. Chợt Nam nhìn thấy tấm biển “Lối ra cổng”. Nhớ lời bố dặn, Nam đi theo hướng tấm biển chỉ đường. “A, lá cờ kia rồi!”. Nam mừng rỡ khi thấy bố và em đang chờ ở đó.</a:t>
            </a:r>
          </a:p>
          <a:p>
            <a:pPr algn="r"/>
            <a:r>
              <a:rPr lang="en-US" sz="2400" smtClean="0">
                <a:latin typeface="Arial" pitchFamily="34" charset="0"/>
                <a:ea typeface="Arial-Rounded" pitchFamily="34" charset="0"/>
                <a:cs typeface="Arial" pitchFamily="34" charset="0"/>
              </a:rPr>
              <a:t>(</a:t>
            </a:r>
            <a:r>
              <a:rPr lang="en-US" sz="2400" i="1" smtClean="0">
                <a:latin typeface="Arial" pitchFamily="34" charset="0"/>
                <a:ea typeface="Arial-Rounded" pitchFamily="34" charset="0"/>
                <a:cs typeface="Arial" pitchFamily="34" charset="0"/>
              </a:rPr>
              <a:t>Theo</a:t>
            </a:r>
            <a:r>
              <a:rPr lang="en-US" sz="2400" smtClean="0">
                <a:latin typeface="Arial" pitchFamily="34" charset="0"/>
                <a:ea typeface="Arial-Rounded" pitchFamily="34" charset="0"/>
                <a:cs typeface="Arial" pitchFamily="34" charset="0"/>
              </a:rPr>
              <a:t> Phạm Thị Thúy – Tuấn Hiển)</a:t>
            </a:r>
            <a:endParaRPr lang="en-US" sz="2400">
              <a:latin typeface="Arial" pitchFamily="34" charset="0"/>
              <a:ea typeface="Arial-Rounded" pitchFamily="34" charset="0"/>
              <a:cs typeface="Arial" pitchFamily="34" charset="0"/>
            </a:endParaRPr>
          </a:p>
        </p:txBody>
      </p:sp>
      <p:sp>
        <p:nvSpPr>
          <p:cNvPr id="8" name="Cloud 7"/>
          <p:cNvSpPr/>
          <p:nvPr/>
        </p:nvSpPr>
        <p:spPr>
          <a:xfrm>
            <a:off x="7162800" y="105122"/>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1600" b="1">
                <a:solidFill>
                  <a:schemeClr val="tx1"/>
                </a:solidFill>
                <a:latin typeface="Arial" pitchFamily="34" charset="0"/>
                <a:ea typeface="Arial-Rounded" pitchFamily="34" charset="0"/>
                <a:cs typeface="Arial" pitchFamily="34" charset="0"/>
              </a:rPr>
              <a:t>Đọc mẫu</a:t>
            </a:r>
          </a:p>
        </p:txBody>
      </p:sp>
      <p:sp>
        <p:nvSpPr>
          <p:cNvPr id="7" name="Oval 6"/>
          <p:cNvSpPr/>
          <p:nvPr/>
        </p:nvSpPr>
        <p:spPr>
          <a:xfrm>
            <a:off x="4255983" y="5314950"/>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Rounded MT Bold" pitchFamily="34" charset="0"/>
                <a:cs typeface="Times New Roman" pitchFamily="18" charset="0"/>
              </a:rPr>
              <a:t>2</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43" y="10740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19150"/>
            <a:ext cx="8229600" cy="857250"/>
          </a:xfrm>
        </p:spPr>
        <p:txBody>
          <a:bodyPr/>
          <a:lstStyle/>
          <a:p>
            <a:r>
              <a:rPr lang="en-US" b="1" smtClean="0">
                <a:latin typeface="Arial" pitchFamily="34" charset="0"/>
                <a:cs typeface="Arial" pitchFamily="34" charset="0"/>
              </a:rPr>
              <a:t>Vần mới:</a:t>
            </a:r>
            <a:endParaRPr lang="en-US" b="1">
              <a:latin typeface="Arial" pitchFamily="34" charset="0"/>
              <a:cs typeface="Arial" pitchFamily="34" charset="0"/>
            </a:endParaRPr>
          </a:p>
        </p:txBody>
      </p:sp>
      <p:sp>
        <p:nvSpPr>
          <p:cNvPr id="4" name="Title 1"/>
          <p:cNvSpPr txBox="1">
            <a:spLocks/>
          </p:cNvSpPr>
          <p:nvPr/>
        </p:nvSpPr>
        <p:spPr>
          <a:xfrm>
            <a:off x="457200" y="2343150"/>
            <a:ext cx="8229600" cy="85725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smtClean="0">
                <a:latin typeface="Arial" pitchFamily="34" charset="0"/>
                <a:cs typeface="Arial" pitchFamily="34" charset="0"/>
              </a:rPr>
              <a:t>oanh – ngoảnh lại</a:t>
            </a:r>
            <a:endParaRPr lang="en-US">
              <a:latin typeface="Arial" pitchFamily="34" charset="0"/>
              <a:cs typeface="Arial" pitchFamily="34" charset="0"/>
            </a:endParaRPr>
          </a:p>
        </p:txBody>
      </p:sp>
    </p:spTree>
    <p:extLst>
      <p:ext uri="{BB962C8B-B14F-4D97-AF65-F5344CB8AC3E}">
        <p14:creationId xmlns:p14="http://schemas.microsoft.com/office/powerpoint/2010/main" val="16206876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1143000" y="895350"/>
            <a:ext cx="6781800" cy="2980603"/>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5400" b="1" smtClean="0">
                <a:solidFill>
                  <a:schemeClr val="tx1"/>
                </a:solidFill>
                <a:latin typeface="Arial" pitchFamily="34" charset="0"/>
                <a:ea typeface="Arial-Rounded" pitchFamily="34" charset="0"/>
                <a:cs typeface="Arial" pitchFamily="34" charset="0"/>
              </a:rPr>
              <a:t>Học sinh đọc thầm</a:t>
            </a:r>
            <a:endParaRPr lang="en-US" sz="5400" b="1">
              <a:solidFill>
                <a:schemeClr val="tx1"/>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17779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490273" y="-19050"/>
            <a:ext cx="5947064" cy="523099"/>
          </a:xfrm>
          <a:prstGeom prst="rect">
            <a:avLst/>
          </a:prstGeom>
          <a:noFill/>
        </p:spPr>
        <p:txBody>
          <a:bodyPr wrap="square" lIns="91317" tIns="45660" rIns="91317" bIns="45660" rtlCol="0">
            <a:spAutoFit/>
          </a:bodyPr>
          <a:lstStyle/>
          <a:p>
            <a:pPr algn="ctr"/>
            <a:r>
              <a:rPr lang="en-US" sz="2800" b="1" smtClean="0">
                <a:latin typeface="Arial" pitchFamily="34" charset="0"/>
                <a:ea typeface="Arial-Rounded" pitchFamily="34" charset="0"/>
                <a:cs typeface="Arial" pitchFamily="34" charset="0"/>
              </a:rPr>
              <a:t>Nếu không may bị lạc</a:t>
            </a:r>
            <a:endParaRPr lang="en-US" sz="2800" b="1">
              <a:latin typeface="Arial" pitchFamily="34" charset="0"/>
              <a:ea typeface="Arial-Rounded" pitchFamily="34" charset="0"/>
              <a:cs typeface="Arial" pitchFamily="34" charset="0"/>
            </a:endParaRPr>
          </a:p>
        </p:txBody>
      </p:sp>
      <p:sp>
        <p:nvSpPr>
          <p:cNvPr id="12" name="TextBox 11"/>
          <p:cNvSpPr txBox="1"/>
          <p:nvPr/>
        </p:nvSpPr>
        <p:spPr>
          <a:xfrm>
            <a:off x="71910" y="478776"/>
            <a:ext cx="8977746" cy="4154862"/>
          </a:xfrm>
          <a:prstGeom prst="rect">
            <a:avLst/>
          </a:prstGeom>
          <a:noFill/>
        </p:spPr>
        <p:txBody>
          <a:bodyPr wrap="square" lIns="91317" tIns="45660" rIns="91317" bIns="45660" rtlCol="0">
            <a:spAutoFit/>
          </a:bodyPr>
          <a:lstStyle/>
          <a:p>
            <a:pPr algn="just"/>
            <a:r>
              <a:rPr lang="en-US" sz="2400" smtClean="0">
                <a:latin typeface="Arial" pitchFamily="34" charset="0"/>
                <a:ea typeface="Arial-Rounded" pitchFamily="34" charset="0"/>
                <a:cs typeface="Arial" pitchFamily="34" charset="0"/>
              </a:rPr>
              <a:t>	Sáng chủ nhật, bố cho Nam và em đi công viên. Công viên đông như hội. Khi vào cổng, bố dặn: “Các con cẩn thẩn kẻo bị lạc. Nếu không may bị lạc, các con nhớ ra cổng này. Nhìn kìa, cổng có lá cờ rất to”.</a:t>
            </a: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Công viên đẹp quá. Nam cứ mải mê xem hết chỗ này đến chỗ khác. Lúc ngoảnh lại thì không thấy bố và em đâu. Nam vừa chạy tìm vừa gọi “Bố ơi! Bố ơi!”. Hoảng hốt, Nam suýt khóc. Chợt Nam nhìn thấy tấm biển “Lối ra cổng”. Nhớ lời bố dặn, Nam đi theo hướng tấm biển chỉ đường. “A, lá cờ kia rồi!”. Nam mừng rỡ khi thấy bố và em đang chờ ở đó.</a:t>
            </a:r>
          </a:p>
          <a:p>
            <a:pPr algn="r"/>
            <a:r>
              <a:rPr lang="en-US" sz="2400" smtClean="0">
                <a:latin typeface="Arial" pitchFamily="34" charset="0"/>
                <a:ea typeface="Arial-Rounded" pitchFamily="34" charset="0"/>
                <a:cs typeface="Arial" pitchFamily="34" charset="0"/>
              </a:rPr>
              <a:t>(</a:t>
            </a:r>
            <a:r>
              <a:rPr lang="en-US" sz="2400" i="1" smtClean="0">
                <a:latin typeface="Arial" pitchFamily="34" charset="0"/>
                <a:ea typeface="Arial-Rounded" pitchFamily="34" charset="0"/>
                <a:cs typeface="Arial" pitchFamily="34" charset="0"/>
              </a:rPr>
              <a:t>Theo</a:t>
            </a:r>
            <a:r>
              <a:rPr lang="en-US" sz="2400" smtClean="0">
                <a:latin typeface="Arial" pitchFamily="34" charset="0"/>
                <a:ea typeface="Arial-Rounded" pitchFamily="34" charset="0"/>
                <a:cs typeface="Arial" pitchFamily="34" charset="0"/>
              </a:rPr>
              <a:t> Phạm Thị Thúy – Tuấn Hiển)</a:t>
            </a:r>
            <a:endParaRPr lang="en-US" sz="2400">
              <a:latin typeface="Arial" pitchFamily="34" charset="0"/>
              <a:ea typeface="Arial-Rounded" pitchFamily="34" charset="0"/>
              <a:cs typeface="Arial" pitchFamily="34" charset="0"/>
            </a:endParaRPr>
          </a:p>
        </p:txBody>
      </p:sp>
      <p:sp>
        <p:nvSpPr>
          <p:cNvPr id="4" name="TextBox 3"/>
          <p:cNvSpPr txBox="1"/>
          <p:nvPr/>
        </p:nvSpPr>
        <p:spPr>
          <a:xfrm>
            <a:off x="9175" y="4670511"/>
            <a:ext cx="5629625" cy="475555"/>
          </a:xfrm>
          <a:prstGeom prst="rect">
            <a:avLst/>
          </a:prstGeom>
          <a:solidFill>
            <a:srgbClr val="B9EDFF"/>
          </a:solidFill>
        </p:spPr>
        <p:txBody>
          <a:bodyPr wrap="square" lIns="91330" tIns="45666" rIns="91330" bIns="45666" rtlCol="0">
            <a:spAutoFit/>
          </a:bodyPr>
          <a:lstStyle/>
          <a:p>
            <a:pPr algn="ctr"/>
            <a:r>
              <a:rPr lang="en-US" sz="2800" smtClean="0">
                <a:latin typeface="Arial" pitchFamily="34" charset="0"/>
                <a:ea typeface="Arial-Rounded" pitchFamily="34" charset="0"/>
                <a:cs typeface="Arial" pitchFamily="34" charset="0"/>
              </a:rPr>
              <a:t>Em hãy tìm từ khó trong bài</a:t>
            </a:r>
            <a:endParaRPr lang="en-US" sz="2800">
              <a:latin typeface="Arial" pitchFamily="34" charset="0"/>
              <a:ea typeface="Arial-Rounded" pitchFamily="34" charset="0"/>
              <a:cs typeface="Arial" pitchFamily="34" charset="0"/>
            </a:endParaRPr>
          </a:p>
        </p:txBody>
      </p:sp>
      <p:cxnSp>
        <p:nvCxnSpPr>
          <p:cNvPr id="5" name="Straight Connector 4"/>
          <p:cNvCxnSpPr/>
          <p:nvPr/>
        </p:nvCxnSpPr>
        <p:spPr>
          <a:xfrm flipH="1">
            <a:off x="2123442" y="2695575"/>
            <a:ext cx="103885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7489499" y="3070714"/>
            <a:ext cx="62580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4756518" y="3800475"/>
            <a:ext cx="85016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913063" y="3800475"/>
            <a:ext cx="9109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029200" y="3105150"/>
            <a:ext cx="8898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8914" y="971550"/>
            <a:ext cx="5943600" cy="3886200"/>
          </a:xfrm>
        </p:spPr>
        <p:txBody>
          <a:bodyPr>
            <a:normAutofit/>
          </a:bodyPr>
          <a:lstStyle/>
          <a:p>
            <a:pPr algn="l"/>
            <a:r>
              <a:rPr lang="en-US" smtClean="0">
                <a:latin typeface="Arial" pitchFamily="34" charset="0"/>
                <a:cs typeface="Arial" pitchFamily="34" charset="0"/>
              </a:rPr>
              <a:t>ngoảnh</a:t>
            </a:r>
            <a:br>
              <a:rPr lang="en-US" smtClean="0">
                <a:latin typeface="Arial" pitchFamily="34" charset="0"/>
                <a:cs typeface="Arial" pitchFamily="34" charset="0"/>
              </a:rPr>
            </a:br>
            <a:r>
              <a:rPr lang="en-US" smtClean="0">
                <a:latin typeface="Arial" pitchFamily="34" charset="0"/>
                <a:cs typeface="Arial" pitchFamily="34" charset="0"/>
              </a:rPr>
              <a:t>hoảng</a:t>
            </a:r>
            <a:br>
              <a:rPr lang="en-US" smtClean="0">
                <a:latin typeface="Arial" pitchFamily="34" charset="0"/>
                <a:cs typeface="Arial" pitchFamily="34" charset="0"/>
              </a:rPr>
            </a:br>
            <a:r>
              <a:rPr lang="en-US" smtClean="0">
                <a:latin typeface="Arial" pitchFamily="34" charset="0"/>
                <a:cs typeface="Arial" pitchFamily="34" charset="0"/>
              </a:rPr>
              <a:t>suýt</a:t>
            </a:r>
            <a:br>
              <a:rPr lang="en-US" smtClean="0">
                <a:latin typeface="Arial" pitchFamily="34" charset="0"/>
                <a:cs typeface="Arial" pitchFamily="34" charset="0"/>
              </a:rPr>
            </a:br>
            <a:r>
              <a:rPr lang="en-US" smtClean="0">
                <a:latin typeface="Arial" pitchFamily="34" charset="0"/>
                <a:cs typeface="Arial" pitchFamily="34" charset="0"/>
              </a:rPr>
              <a:t>hướng</a:t>
            </a:r>
            <a:br>
              <a:rPr lang="en-US" smtClean="0">
                <a:latin typeface="Arial" pitchFamily="34" charset="0"/>
                <a:cs typeface="Arial" pitchFamily="34" charset="0"/>
              </a:rPr>
            </a:br>
            <a:r>
              <a:rPr lang="en-US" smtClean="0">
                <a:latin typeface="Arial" pitchFamily="34" charset="0"/>
                <a:cs typeface="Arial" pitchFamily="34" charset="0"/>
              </a:rPr>
              <a:t>đường</a:t>
            </a:r>
            <a:endParaRPr lang="en-US">
              <a:latin typeface="Arial" pitchFamily="34" charset="0"/>
              <a:cs typeface="Arial" pitchFamily="34" charset="0"/>
            </a:endParaRPr>
          </a:p>
        </p:txBody>
      </p:sp>
      <p:sp>
        <p:nvSpPr>
          <p:cNvPr id="3" name="Title 1"/>
          <p:cNvSpPr txBox="1">
            <a:spLocks/>
          </p:cNvSpPr>
          <p:nvPr/>
        </p:nvSpPr>
        <p:spPr>
          <a:xfrm>
            <a:off x="2021114" y="-323850"/>
            <a:ext cx="4419600" cy="167640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smtClean="0">
                <a:latin typeface="Arial" pitchFamily="34" charset="0"/>
                <a:cs typeface="Arial" pitchFamily="34" charset="0"/>
              </a:rPr>
              <a:t>Luyện đọc từ</a:t>
            </a:r>
            <a:endParaRPr lang="en-US" b="1">
              <a:latin typeface="Arial" pitchFamily="34" charset="0"/>
              <a:cs typeface="Arial" pitchFamily="34" charset="0"/>
            </a:endParaRPr>
          </a:p>
        </p:txBody>
      </p:sp>
    </p:spTree>
    <p:extLst>
      <p:ext uri="{BB962C8B-B14F-4D97-AF65-F5344CB8AC3E}">
        <p14:creationId xmlns:p14="http://schemas.microsoft.com/office/powerpoint/2010/main" val="40382457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35" y="4501684"/>
            <a:ext cx="5938194"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Em hãy tự ngắt câu vào SGK</a:t>
            </a:r>
          </a:p>
        </p:txBody>
      </p:sp>
      <p:sp>
        <p:nvSpPr>
          <p:cNvPr id="7" name="TextBox 6"/>
          <p:cNvSpPr txBox="1"/>
          <p:nvPr/>
        </p:nvSpPr>
        <p:spPr>
          <a:xfrm>
            <a:off x="0" y="4501684"/>
            <a:ext cx="5947064"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Đọc nối tiếp câu</a:t>
            </a:r>
          </a:p>
        </p:txBody>
      </p:sp>
      <p:sp>
        <p:nvSpPr>
          <p:cNvPr id="8" name="TextBox 7"/>
          <p:cNvSpPr txBox="1"/>
          <p:nvPr/>
        </p:nvSpPr>
        <p:spPr>
          <a:xfrm>
            <a:off x="1490273" y="19050"/>
            <a:ext cx="5947064" cy="523099"/>
          </a:xfrm>
          <a:prstGeom prst="rect">
            <a:avLst/>
          </a:prstGeom>
          <a:noFill/>
        </p:spPr>
        <p:txBody>
          <a:bodyPr wrap="square" lIns="91317" tIns="45660" rIns="91317" bIns="45660" rtlCol="0">
            <a:spAutoFit/>
          </a:bodyPr>
          <a:lstStyle/>
          <a:p>
            <a:pPr algn="ctr"/>
            <a:r>
              <a:rPr lang="en-US" sz="2800" b="1" smtClean="0">
                <a:latin typeface="Arial" pitchFamily="34" charset="0"/>
                <a:ea typeface="Arial-Rounded" pitchFamily="34" charset="0"/>
                <a:cs typeface="Arial" pitchFamily="34" charset="0"/>
              </a:rPr>
              <a:t>Nếu không may bị lạc</a:t>
            </a:r>
            <a:endParaRPr lang="en-US" sz="2800" b="1">
              <a:latin typeface="Arial" pitchFamily="34" charset="0"/>
              <a:ea typeface="Arial-Rounded" pitchFamily="34" charset="0"/>
              <a:cs typeface="Arial" pitchFamily="34" charset="0"/>
            </a:endParaRPr>
          </a:p>
        </p:txBody>
      </p:sp>
      <p:sp>
        <p:nvSpPr>
          <p:cNvPr id="9" name="TextBox 8"/>
          <p:cNvSpPr txBox="1"/>
          <p:nvPr/>
        </p:nvSpPr>
        <p:spPr>
          <a:xfrm>
            <a:off x="71910" y="516876"/>
            <a:ext cx="8977746" cy="4154862"/>
          </a:xfrm>
          <a:prstGeom prst="rect">
            <a:avLst/>
          </a:prstGeom>
          <a:noFill/>
        </p:spPr>
        <p:txBody>
          <a:bodyPr wrap="square" lIns="91317" tIns="45660" rIns="91317" bIns="45660" rtlCol="0">
            <a:spAutoFit/>
          </a:bodyPr>
          <a:lstStyle/>
          <a:p>
            <a:pPr algn="just"/>
            <a:r>
              <a:rPr lang="en-US" sz="2400" smtClean="0">
                <a:latin typeface="Arial" pitchFamily="34" charset="0"/>
                <a:ea typeface="Arial-Rounded" pitchFamily="34" charset="0"/>
                <a:cs typeface="Arial" pitchFamily="34" charset="0"/>
              </a:rPr>
              <a:t>	Sáng chủ nhật, bố cho Nam và em đi công viên. Công viên đông như hội. Khi vào cổng, bố dặn: “Các con cẩn thẩn kẻo bị lạc. Nếu không may bị lạc, các con nhớ ra cổng này. Nhìn kìa, cổng có lá cờ rất to”.</a:t>
            </a: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Công viên đẹp quá. Nam cứ mải mê xem hết chỗ này đến chỗ khác. Lúc ngoảnh lại thì không thấy bố và em đâu. Nam vừa chạy tìm vừa gọi “Bố ơi! Bố ơi!”. Hoảng hốt, Nam suýt khóc. Chợt Nam nhìn thấy tấm biển “Lối ra cổng”. Nhớ lời bố dặn, Nam đi theo hướng tấm biển chỉ đường. “A, lá cờ kia rồi!”. Nam mừng rỡ khi thấy bố và em đang chờ ở đó.</a:t>
            </a:r>
          </a:p>
          <a:p>
            <a:pPr algn="r"/>
            <a:r>
              <a:rPr lang="en-US" sz="2400" smtClean="0">
                <a:latin typeface="Arial" pitchFamily="34" charset="0"/>
                <a:ea typeface="Arial-Rounded" pitchFamily="34" charset="0"/>
                <a:cs typeface="Arial" pitchFamily="34" charset="0"/>
              </a:rPr>
              <a:t>(</a:t>
            </a:r>
            <a:r>
              <a:rPr lang="en-US" sz="2400" i="1" smtClean="0">
                <a:latin typeface="Arial" pitchFamily="34" charset="0"/>
                <a:ea typeface="Arial-Rounded" pitchFamily="34" charset="0"/>
                <a:cs typeface="Arial" pitchFamily="34" charset="0"/>
              </a:rPr>
              <a:t>Theo</a:t>
            </a:r>
            <a:r>
              <a:rPr lang="en-US" sz="2400" smtClean="0">
                <a:latin typeface="Arial" pitchFamily="34" charset="0"/>
                <a:ea typeface="Arial-Rounded" pitchFamily="34" charset="0"/>
                <a:cs typeface="Arial" pitchFamily="34" charset="0"/>
              </a:rPr>
              <a:t> Phạm Thị Thúy – Tuấn Hiển)</a:t>
            </a:r>
            <a:endParaRPr lang="en-US" sz="24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1+#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1322</TotalTime>
  <Words>677</Words>
  <Application>Microsoft Office PowerPoint</Application>
  <PresentationFormat>On-screen Show (16:9)</PresentationFormat>
  <Paragraphs>121</Paragraphs>
  <Slides>22</Slides>
  <Notes>7</Notes>
  <HiddenSlides>0</HiddenSlides>
  <MMClips>2</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Vần mới:</vt:lpstr>
      <vt:lpstr>PowerPoint Presentation</vt:lpstr>
      <vt:lpstr>PowerPoint Presentation</vt:lpstr>
      <vt:lpstr>ngoảnh hoảng suýt hướng đường</vt:lpstr>
      <vt:lpstr>PowerPoint Presentation</vt:lpstr>
      <vt:lpstr>PowerPoint Presentation</vt:lpstr>
      <vt:lpstr>PowerPoint Presentation</vt:lpstr>
      <vt:lpstr>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218</cp:revision>
  <dcterms:created xsi:type="dcterms:W3CDTF">2020-12-08T15:48:47Z</dcterms:created>
  <dcterms:modified xsi:type="dcterms:W3CDTF">2021-01-28T22:22:22Z</dcterms:modified>
</cp:coreProperties>
</file>