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6" r:id="rId2"/>
    <p:sldId id="262" r:id="rId3"/>
    <p:sldId id="288" r:id="rId4"/>
    <p:sldId id="289" r:id="rId5"/>
    <p:sldId id="290" r:id="rId6"/>
    <p:sldId id="291" r:id="rId7"/>
    <p:sldId id="259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đồng hồ thích hợp với mỗi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055" y="333625"/>
            <a:ext cx="7008815" cy="64155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217</Words>
  <Application>Microsoft Office PowerPoint</Application>
  <PresentationFormat>Widescreen</PresentationFormat>
  <Paragraphs>43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</cp:lastModifiedBy>
  <cp:revision>68</cp:revision>
  <dcterms:created xsi:type="dcterms:W3CDTF">2020-08-06T10:05:22Z</dcterms:created>
  <dcterms:modified xsi:type="dcterms:W3CDTF">2023-05-30T16:50:29Z</dcterms:modified>
</cp:coreProperties>
</file>