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81" r:id="rId4"/>
    <p:sldId id="289" r:id="rId5"/>
    <p:sldId id="283" r:id="rId6"/>
    <p:sldId id="290" r:id="rId7"/>
    <p:sldId id="279" r:id="rId8"/>
    <p:sldId id="285" r:id="rId9"/>
    <p:sldId id="286" r:id="rId10"/>
    <p:sldId id="287" r:id="rId11"/>
    <p:sldId id="288" r:id="rId12"/>
    <p:sldId id="292" r:id="rId13"/>
    <p:sldId id="294" r:id="rId14"/>
    <p:sldId id="293" r:id="rId15"/>
    <p:sldId id="295" r:id="rId16"/>
    <p:sldId id="29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56"/>
          </p14:sldIdLst>
        </p14:section>
        <p14:section name="Tiết 1" id="{29C178FB-5098-4551-BE1B-302196ADB65A}">
          <p14:sldIdLst>
            <p14:sldId id="258"/>
            <p14:sldId id="281"/>
            <p14:sldId id="289"/>
            <p14:sldId id="283"/>
            <p14:sldId id="290"/>
          </p14:sldIdLst>
        </p14:section>
        <p14:section name="Tiết 2" id="{9F60823D-ED45-406B-A127-289E07A3A261}">
          <p14:sldIdLst>
            <p14:sldId id="279"/>
            <p14:sldId id="285"/>
            <p14:sldId id="286"/>
            <p14:sldId id="287"/>
            <p14:sldId id="288"/>
            <p14:sldId id="292"/>
            <p14:sldId id="294"/>
            <p14:sldId id="293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811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885" autoAdjust="0"/>
  </p:normalViewPr>
  <p:slideViewPr>
    <p:cSldViewPr snapToGrid="0">
      <p:cViewPr varScale="1">
        <p:scale>
          <a:sx n="98" d="100"/>
          <a:sy n="98" d="100"/>
        </p:scale>
        <p:origin x="138" y="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30/05/2023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5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2268071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03911" y="310388"/>
            <a:ext cx="704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38: </a:t>
            </a:r>
          </a:p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310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6" name="Picture 5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1030724" y="1319326"/>
            <a:ext cx="7349067" cy="347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3160081" y="2743200"/>
            <a:ext cx="768452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28392" y="3279422"/>
            <a:ext cx="768452" cy="734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18792" y="1709530"/>
            <a:ext cx="768452" cy="1033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9" name="Picture 8" descr="0092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790222" y="1444978"/>
            <a:ext cx="7461956" cy="323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427111" y="3149600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9555" y="3132667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4488" y="3121378"/>
            <a:ext cx="361246" cy="56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31" name="Picture 30" descr="0092 (1).jpg"/>
          <p:cNvPicPr>
            <a:picLocks noChangeAspect="1"/>
          </p:cNvPicPr>
          <p:nvPr/>
        </p:nvPicPr>
        <p:blipFill>
          <a:blip r:embed="rId4" cstate="print">
            <a:lum/>
          </a:blip>
          <a:srcRect l="10093" t="24581" r="10160" b="11111"/>
          <a:stretch>
            <a:fillRect/>
          </a:stretch>
        </p:blipFill>
        <p:spPr>
          <a:xfrm>
            <a:off x="1907821" y="553156"/>
            <a:ext cx="5159023" cy="44252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154311" y="4549422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93734" y="456635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16222" y="4555067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endParaRPr lang="vi-VN" sz="16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9999" y="4555066"/>
            <a:ext cx="666045" cy="259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lang="vi-V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390900" y="1263921"/>
            <a:ext cx="2635827" cy="1307829"/>
          </a:xfrm>
          <a:prstGeom prst="ellipse">
            <a:avLst/>
          </a:prstGeom>
          <a:solidFill>
            <a:srgbClr val="10AB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510432" y="1310992"/>
            <a:ext cx="244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2784122" cy="978435"/>
          </a:xfrm>
          <a:prstGeom prst="rect">
            <a:avLst/>
          </a:prstGeom>
        </p:spPr>
      </p:pic>
      <p:pic>
        <p:nvPicPr>
          <p:cNvPr id="8" name="Picture 7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13168" r="6381" b="10233"/>
          <a:stretch>
            <a:fillRect/>
          </a:stretch>
        </p:blipFill>
        <p:spPr>
          <a:xfrm>
            <a:off x="1269597" y="944033"/>
            <a:ext cx="6187117" cy="4199467"/>
          </a:xfrm>
          <a:prstGeom prst="rect">
            <a:avLst/>
          </a:prstGeom>
        </p:spPr>
      </p:pic>
      <p:pic>
        <p:nvPicPr>
          <p:cNvPr id="4" name="Picture 3" descr="0093.jpg"/>
          <p:cNvPicPr>
            <a:picLocks noChangeAspect="1"/>
          </p:cNvPicPr>
          <p:nvPr/>
        </p:nvPicPr>
        <p:blipFill>
          <a:blip r:embed="rId4" cstate="print">
            <a:lum/>
          </a:blip>
          <a:srcRect l="8546" t="81576" r="6381" b="10233"/>
          <a:stretch>
            <a:fillRect/>
          </a:stretch>
        </p:blipFill>
        <p:spPr>
          <a:xfrm>
            <a:off x="1770342" y="1175657"/>
            <a:ext cx="5249332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 (1)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l="7618" t="5487" r="7309" b="56763"/>
          <a:stretch>
            <a:fillRect/>
          </a:stretch>
        </p:blipFill>
        <p:spPr>
          <a:xfrm>
            <a:off x="1061155" y="891820"/>
            <a:ext cx="6434666" cy="38495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0" y="1"/>
            <a:ext cx="2122311" cy="733777"/>
          </a:xfrm>
          <a:prstGeom prst="rect">
            <a:avLst/>
          </a:prstGeom>
        </p:spPr>
      </p:pic>
      <p:pic>
        <p:nvPicPr>
          <p:cNvPr id="8" name="Picture 7" descr="0094.jpg"/>
          <p:cNvPicPr>
            <a:picLocks noChangeAspect="1"/>
          </p:cNvPicPr>
          <p:nvPr/>
        </p:nvPicPr>
        <p:blipFill>
          <a:blip r:embed="rId4" cstate="print">
            <a:lum/>
          </a:blip>
          <a:srcRect l="8237" t="44115" r="7618" b="7819"/>
          <a:stretch>
            <a:fillRect/>
          </a:stretch>
        </p:blipFill>
        <p:spPr>
          <a:xfrm>
            <a:off x="1343378" y="745067"/>
            <a:ext cx="5734755" cy="42333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799644" y="1687689"/>
            <a:ext cx="3885260" cy="2169348"/>
          </a:xfrm>
          <a:custGeom>
            <a:avLst/>
            <a:gdLst>
              <a:gd name="connsiteX0" fmla="*/ 0 w 3885260"/>
              <a:gd name="connsiteY0" fmla="*/ 942622 h 2169348"/>
              <a:gd name="connsiteX1" fmla="*/ 1264356 w 3885260"/>
              <a:gd name="connsiteY1" fmla="*/ 174978 h 2169348"/>
              <a:gd name="connsiteX2" fmla="*/ 2077156 w 3885260"/>
              <a:gd name="connsiteY2" fmla="*/ 1992489 h 2169348"/>
              <a:gd name="connsiteX3" fmla="*/ 3623734 w 3885260"/>
              <a:gd name="connsiteY3" fmla="*/ 1236133 h 2169348"/>
              <a:gd name="connsiteX4" fmla="*/ 3646312 w 3885260"/>
              <a:gd name="connsiteY4" fmla="*/ 1089378 h 216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260" h="2169348">
                <a:moveTo>
                  <a:pt x="0" y="942622"/>
                </a:moveTo>
                <a:cubicBezTo>
                  <a:pt x="459081" y="471311"/>
                  <a:pt x="918163" y="0"/>
                  <a:pt x="1264356" y="174978"/>
                </a:cubicBezTo>
                <a:cubicBezTo>
                  <a:pt x="1610549" y="349956"/>
                  <a:pt x="1683926" y="1815630"/>
                  <a:pt x="2077156" y="1992489"/>
                </a:cubicBezTo>
                <a:cubicBezTo>
                  <a:pt x="2470386" y="2169348"/>
                  <a:pt x="3362208" y="1386651"/>
                  <a:pt x="3623734" y="1236133"/>
                </a:cubicBezTo>
                <a:cubicBezTo>
                  <a:pt x="3885260" y="1085615"/>
                  <a:pt x="3765786" y="1087496"/>
                  <a:pt x="3646312" y="108937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2619022" y="1463793"/>
            <a:ext cx="3736622" cy="2146770"/>
          </a:xfrm>
          <a:custGeom>
            <a:avLst/>
            <a:gdLst>
              <a:gd name="connsiteX0" fmla="*/ 0 w 3736622"/>
              <a:gd name="connsiteY0" fmla="*/ 1550340 h 2146770"/>
              <a:gd name="connsiteX1" fmla="*/ 880534 w 3736622"/>
              <a:gd name="connsiteY1" fmla="*/ 1877718 h 2146770"/>
              <a:gd name="connsiteX2" fmla="*/ 1433689 w 3736622"/>
              <a:gd name="connsiteY2" fmla="*/ 1877718 h 2146770"/>
              <a:gd name="connsiteX3" fmla="*/ 2077156 w 3736622"/>
              <a:gd name="connsiteY3" fmla="*/ 263407 h 2146770"/>
              <a:gd name="connsiteX4" fmla="*/ 3228622 w 3736622"/>
              <a:gd name="connsiteY4" fmla="*/ 297274 h 2146770"/>
              <a:gd name="connsiteX5" fmla="*/ 3657600 w 3736622"/>
              <a:gd name="connsiteY5" fmla="*/ 1121363 h 2146770"/>
              <a:gd name="connsiteX6" fmla="*/ 3702756 w 3736622"/>
              <a:gd name="connsiteY6" fmla="*/ 1087496 h 21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6622" h="2146770">
                <a:moveTo>
                  <a:pt x="0" y="1550340"/>
                </a:moveTo>
                <a:cubicBezTo>
                  <a:pt x="320793" y="1686747"/>
                  <a:pt x="641586" y="1823155"/>
                  <a:pt x="880534" y="1877718"/>
                </a:cubicBezTo>
                <a:cubicBezTo>
                  <a:pt x="1119482" y="1932281"/>
                  <a:pt x="1234252" y="2146770"/>
                  <a:pt x="1433689" y="1877718"/>
                </a:cubicBezTo>
                <a:cubicBezTo>
                  <a:pt x="1633126" y="1608666"/>
                  <a:pt x="1778001" y="526814"/>
                  <a:pt x="2077156" y="263407"/>
                </a:cubicBezTo>
                <a:cubicBezTo>
                  <a:pt x="2376311" y="0"/>
                  <a:pt x="2965215" y="154281"/>
                  <a:pt x="3228622" y="297274"/>
                </a:cubicBezTo>
                <a:cubicBezTo>
                  <a:pt x="3492029" y="440267"/>
                  <a:pt x="3578578" y="989659"/>
                  <a:pt x="3657600" y="1121363"/>
                </a:cubicBezTo>
                <a:cubicBezTo>
                  <a:pt x="3736622" y="1253067"/>
                  <a:pt x="3719689" y="1170281"/>
                  <a:pt x="3702756" y="108749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12" name="Picture 11" descr="C:\Users\www.maytinh-its.com\Downloads\008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642" t="37928" r="6753" b="33647"/>
          <a:stretch>
            <a:fillRect/>
          </a:stretch>
        </p:blipFill>
        <p:spPr bwMode="auto">
          <a:xfrm>
            <a:off x="1174045" y="1207911"/>
            <a:ext cx="6570134" cy="33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3725333" y="2291644"/>
            <a:ext cx="541867" cy="519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38044" y="2302933"/>
            <a:ext cx="508000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05689" y="2099733"/>
            <a:ext cx="587021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29778" y="2280356"/>
            <a:ext cx="541866" cy="519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008491" y="3375378"/>
            <a:ext cx="558798" cy="57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249334" y="3725332"/>
            <a:ext cx="587022" cy="541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50844" y="3578579"/>
            <a:ext cx="507999" cy="51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07200" y="3386667"/>
            <a:ext cx="530577" cy="541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P spid="16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213884" y="-1"/>
            <a:ext cx="3022600" cy="1259993"/>
          </a:xfrm>
          <a:prstGeom prst="rect">
            <a:avLst/>
          </a:prstGeom>
        </p:spPr>
      </p:pic>
      <p:pic>
        <p:nvPicPr>
          <p:cNvPr id="7" name="Picture 6" descr="C:\Users\www.maytinh-its.com\Downloads\0089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399" t="65208" r="15257" b="8761"/>
          <a:stretch/>
        </p:blipFill>
        <p:spPr bwMode="auto">
          <a:xfrm>
            <a:off x="5558868" y="1488593"/>
            <a:ext cx="2518027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65820" r="45434" b="18730"/>
          <a:stretch/>
        </p:blipFill>
        <p:spPr>
          <a:xfrm>
            <a:off x="838199" y="1488593"/>
            <a:ext cx="4376057" cy="2735064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1331637" y="1847718"/>
            <a:ext cx="380969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Những bông hoa ghi số lớn hơn 5 là: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 hoa 6,7,8.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557617E-B0D7-4C21-899A-606E2F58478B}"/>
              </a:ext>
            </a:extLst>
          </p:cNvPr>
          <p:cNvSpPr txBox="1"/>
          <p:nvPr/>
        </p:nvSpPr>
        <p:spPr>
          <a:xfrm>
            <a:off x="1411356" y="2747955"/>
            <a:ext cx="338214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Bông hoa trắng ghi số lớn nhất là: 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trắng ghi số bé nhất là: 3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1257" y="1950227"/>
            <a:ext cx="615572" cy="60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571" y="1645427"/>
            <a:ext cx="615572" cy="607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228" y="2352999"/>
            <a:ext cx="615572" cy="607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029" y="1917570"/>
            <a:ext cx="615572" cy="607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657" y="2429199"/>
            <a:ext cx="615572" cy="607916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9" name="Picture 8" descr="C:\Users\www.maytinh-its.com\Downloads\0090 (1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306" t="7548" r="8265" b="49882"/>
          <a:stretch>
            <a:fillRect/>
          </a:stretch>
        </p:blipFill>
        <p:spPr bwMode="auto">
          <a:xfrm>
            <a:off x="1001484" y="1295400"/>
            <a:ext cx="7358744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ình Bầu dục 7">
            <a:extLst>
              <a:ext uri="{FF2B5EF4-FFF2-40B4-BE49-F238E27FC236}">
                <a16:creationId xmlns:a16="http://schemas.microsoft.com/office/drawing/2014/main" xmlns="" id="{FB75094A-EB88-4D9E-826D-7F96675417E4}"/>
              </a:ext>
            </a:extLst>
          </p:cNvPr>
          <p:cNvSpPr/>
          <p:nvPr/>
        </p:nvSpPr>
        <p:spPr>
          <a:xfrm>
            <a:off x="2960914" y="2650019"/>
            <a:ext cx="457200" cy="46329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12661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88056" y="0"/>
            <a:ext cx="3022600" cy="1259993"/>
          </a:xfrm>
          <a:prstGeom prst="rect">
            <a:avLst/>
          </a:prstGeom>
        </p:spPr>
      </p:pic>
      <p:pic>
        <p:nvPicPr>
          <p:cNvPr id="4" name="Picture 3" descr="C:\Users\www.maytinh-its.com\Downloads\0090 (1)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002" t="52359" r="8265" b="19620"/>
          <a:stretch>
            <a:fillRect/>
          </a:stretch>
        </p:blipFill>
        <p:spPr bwMode="auto">
          <a:xfrm>
            <a:off x="801513" y="1271235"/>
            <a:ext cx="7394222" cy="322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2607734" y="2032001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699955" y="2043289"/>
            <a:ext cx="479777" cy="445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345289" y="2003779"/>
            <a:ext cx="474134" cy="462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5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2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481782" y="953729"/>
            <a:ext cx="8180438" cy="37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2540000" y="2213722"/>
            <a:ext cx="825500" cy="81643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968252" y="2087685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500622" y="2262021"/>
            <a:ext cx="814614" cy="80554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42900" y="48854"/>
            <a:ext cx="3022600" cy="1315907"/>
          </a:xfrm>
          <a:prstGeom prst="rect">
            <a:avLst/>
          </a:prstGeom>
        </p:spPr>
      </p:pic>
      <p:pic>
        <p:nvPicPr>
          <p:cNvPr id="7" name="Picture 6" descr="009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948267" y="1241778"/>
            <a:ext cx="7852833" cy="362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506133" y="2861187"/>
            <a:ext cx="2282177" cy="6948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788311" y="2861188"/>
            <a:ext cx="2202424" cy="6095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448</TotalTime>
  <Words>89</Words>
  <Application>Microsoft Office PowerPoint</Application>
  <PresentationFormat>On-screen Show (16:9)</PresentationFormat>
  <Paragraphs>43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宋体</vt:lpstr>
      <vt:lpstr>Arial</vt:lpstr>
      <vt:lpstr>AvantGarde Md BT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</cp:lastModifiedBy>
  <cp:revision>65</cp:revision>
  <dcterms:created xsi:type="dcterms:W3CDTF">2017-01-10T13:46:13Z</dcterms:created>
  <dcterms:modified xsi:type="dcterms:W3CDTF">2023-05-30T16:45:06Z</dcterms:modified>
</cp:coreProperties>
</file>