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3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NHIÒU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ÝT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B»NG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NHAU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1" y="1775459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38710" r="48346" b="42083"/>
          <a:stretch/>
        </p:blipFill>
        <p:spPr bwMode="auto">
          <a:xfrm>
            <a:off x="457201" y="1981200"/>
            <a:ext cx="3935297" cy="19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1260" y="2043881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nhiều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79137" y="294512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ít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343400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35483" r="46486" b="45262"/>
          <a:stretch/>
        </p:blipFill>
        <p:spPr bwMode="auto">
          <a:xfrm>
            <a:off x="474407" y="4442459"/>
            <a:ext cx="3753537" cy="21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5189904"/>
            <a:ext cx="428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thỏ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bằng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cà</a:t>
            </a:r>
            <a:r>
              <a:rPr lang="en-US" sz="3600" dirty="0" smtClean="0"/>
              <a:t> </a:t>
            </a:r>
            <a:r>
              <a:rPr lang="en-US" sz="3600" dirty="0" err="1" smtClean="0"/>
              <a:t>rốt</a:t>
            </a:r>
            <a:r>
              <a:rPr lang="en-US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9982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738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bướm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4" t="33542" r="32096" b="40208"/>
          <a:stretch/>
        </p:blipFill>
        <p:spPr bwMode="auto">
          <a:xfrm>
            <a:off x="1343446" y="1524000"/>
            <a:ext cx="69623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9072" y="5336827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bướm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31562" r="26325" b="36875"/>
          <a:stretch/>
        </p:blipFill>
        <p:spPr bwMode="auto">
          <a:xfrm>
            <a:off x="533400" y="1447800"/>
            <a:ext cx="8077200" cy="30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606" y="4800600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06" y="5638800"/>
            <a:ext cx="563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7749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27218" r="31947" b="28750"/>
          <a:stretch/>
        </p:blipFill>
        <p:spPr bwMode="auto">
          <a:xfrm>
            <a:off x="-152400" y="2192998"/>
            <a:ext cx="6629400" cy="46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9050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029200" y="772180"/>
            <a:ext cx="408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263445"/>
            <a:ext cx="34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33020"/>
            <a:ext cx="347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mèo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1935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2006-08-16T00:00:00Z</dcterms:created>
  <dcterms:modified xsi:type="dcterms:W3CDTF">2023-06-05T15:57:29Z</dcterms:modified>
</cp:coreProperties>
</file>