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39" r:id="rId11"/>
    <p:sldId id="359" r:id="rId12"/>
    <p:sldId id="360" r:id="rId13"/>
    <p:sldId id="362" r:id="rId14"/>
    <p:sldId id="364" r:id="rId15"/>
    <p:sldId id="368" r:id="rId16"/>
    <p:sldId id="369" r:id="rId17"/>
    <p:sldId id="361" r:id="rId18"/>
    <p:sldId id="365" r:id="rId19"/>
    <p:sldId id="370" r:id="rId20"/>
    <p:sldId id="343" r:id="rId21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86" d="100"/>
          <a:sy n="86" d="100"/>
        </p:scale>
        <p:origin x="60" y="114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536</Words>
  <Application>Microsoft Office PowerPoint</Application>
  <PresentationFormat>Custom</PresentationFormat>
  <Paragraphs>238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.VnAvant</vt:lpstr>
      <vt:lpstr>.VnTime</vt:lpstr>
      <vt:lpstr>.VnTimeH</vt:lpstr>
      <vt:lpstr>Arial</vt:lpstr>
      <vt:lpstr>Calibri</vt:lpstr>
      <vt:lpstr>Times New Roman</vt:lpstr>
      <vt:lpstr>Webdings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</cp:lastModifiedBy>
  <cp:revision>261</cp:revision>
  <dcterms:created xsi:type="dcterms:W3CDTF">2015-10-14T02:42:14Z</dcterms:created>
  <dcterms:modified xsi:type="dcterms:W3CDTF">2023-05-30T16:44:18Z</dcterms:modified>
</cp:coreProperties>
</file>