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303" r:id="rId3"/>
    <p:sldId id="281" r:id="rId4"/>
    <p:sldId id="289" r:id="rId5"/>
    <p:sldId id="282" r:id="rId6"/>
    <p:sldId id="283" r:id="rId7"/>
    <p:sldId id="284" r:id="rId8"/>
    <p:sldId id="290" r:id="rId9"/>
    <p:sldId id="296" r:id="rId10"/>
    <p:sldId id="298" r:id="rId11"/>
    <p:sldId id="299" r:id="rId12"/>
    <p:sldId id="300" r:id="rId13"/>
    <p:sldId id="301" r:id="rId14"/>
    <p:sldId id="302" r:id="rId15"/>
    <p:sldId id="304" r:id="rId16"/>
    <p:sldId id="285" r:id="rId17"/>
    <p:sldId id="286" r:id="rId18"/>
    <p:sldId id="287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6"/>
            <p14:sldId id="298"/>
            <p14:sldId id="299"/>
            <p14:sldId id="300"/>
            <p14:sldId id="301"/>
            <p14:sldId id="302"/>
            <p14:sldId id="304"/>
          </p14:sldIdLst>
        </p14:section>
        <p14:section name="Tiết 3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98" d="100"/>
          <a:sy n="98" d="100"/>
        </p:scale>
        <p:origin x="138" y="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30/05/2023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/>
                <a:gridCol w="485422"/>
                <a:gridCol w="485422"/>
                <a:gridCol w="485422"/>
                <a:gridCol w="4854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3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20120" y="3282659"/>
            <a:ext cx="1502680" cy="1694288"/>
            <a:chOff x="1187533" y="2851985"/>
            <a:chExt cx="1502680" cy="1694288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2676" y="2851985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26743" y="334505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89563" y="3272332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015" y="3261767"/>
            <a:ext cx="1379030" cy="1666505"/>
            <a:chOff x="1186040" y="2869871"/>
            <a:chExt cx="1379030" cy="1666505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6040" y="2869871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2" y="1200137"/>
            <a:ext cx="7237085" cy="183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51420" y="3272332"/>
            <a:ext cx="1399311" cy="1664522"/>
            <a:chOff x="1187533" y="2871854"/>
            <a:chExt cx="1399311" cy="1664522"/>
          </a:xfrm>
        </p:grpSpPr>
        <p:sp>
          <p:nvSpPr>
            <p:cNvPr id="35" name="Rectangle 3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7448" y="3272332"/>
            <a:ext cx="1399311" cy="1664522"/>
            <a:chOff x="1187533" y="2871854"/>
            <a:chExt cx="1399311" cy="1664522"/>
          </a:xfrm>
        </p:grpSpPr>
        <p:sp>
          <p:nvSpPr>
            <p:cNvPr id="47" name="Rectangle 46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4" y="1252524"/>
            <a:ext cx="7958666" cy="34838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200" y="2122311"/>
            <a:ext cx="1117600" cy="7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039982" y="2122312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96178" y="3428171"/>
            <a:ext cx="1267076" cy="839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7216864" y="3428170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956105"/>
            <a:ext cx="7669741" cy="409786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71348" y="224303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293659" y="1926949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877083"/>
            <a:ext cx="7669741" cy="409786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06459" y="102038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5867503" y="3671083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7376458" y="192694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3089505" y="216401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/>
                <a:gridCol w="471876"/>
                <a:gridCol w="471876"/>
                <a:gridCol w="471876"/>
                <a:gridCol w="471876"/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179</Words>
  <Application>Microsoft Office PowerPoint</Application>
  <PresentationFormat>On-screen Show (16:9)</PresentationFormat>
  <Paragraphs>188</Paragraphs>
  <Slides>18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.VnArial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73</cp:revision>
  <dcterms:created xsi:type="dcterms:W3CDTF">2017-01-10T13:46:13Z</dcterms:created>
  <dcterms:modified xsi:type="dcterms:W3CDTF">2023-05-30T16:44:07Z</dcterms:modified>
</cp:coreProperties>
</file>