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5" r:id="rId9"/>
    <p:sldId id="259" r:id="rId10"/>
    <p:sldId id="289" r:id="rId11"/>
    <p:sldId id="260" r:id="rId12"/>
    <p:sldId id="274" r:id="rId13"/>
    <p:sldId id="288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17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5363"/>
            <a:ext cx="9182099" cy="51673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5829300" y="3171825"/>
            <a:ext cx="466725" cy="495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5" y="3192654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15012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53225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532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88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2900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15</a:t>
            </a:r>
            <a:endParaRPr lang="en-US" sz="2400" b="1"/>
          </a:p>
        </p:txBody>
      </p:sp>
      <p:sp>
        <p:nvSpPr>
          <p:cNvPr id="13" name="TextBox 12"/>
          <p:cNvSpPr txBox="1"/>
          <p:nvPr/>
        </p:nvSpPr>
        <p:spPr>
          <a:xfrm>
            <a:off x="4843462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16</a:t>
            </a:r>
            <a:endParaRPr lang="en-US" sz="2400" b="1"/>
          </a:p>
        </p:txBody>
      </p:sp>
      <p:sp>
        <p:nvSpPr>
          <p:cNvPr id="14" name="TextBox 13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5" name="TextBox 14"/>
          <p:cNvSpPr txBox="1"/>
          <p:nvPr/>
        </p:nvSpPr>
        <p:spPr>
          <a:xfrm>
            <a:off x="5915023" y="-575967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26</a:t>
            </a:r>
            <a:endParaRPr lang="en-US" sz="2400" b="1"/>
          </a:p>
        </p:txBody>
      </p:sp>
      <p:sp>
        <p:nvSpPr>
          <p:cNvPr id="16" name="TextBox 15"/>
          <p:cNvSpPr txBox="1"/>
          <p:nvPr/>
        </p:nvSpPr>
        <p:spPr>
          <a:xfrm>
            <a:off x="6481762" y="-599480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42</a:t>
            </a:r>
            <a:endParaRPr lang="en-US" sz="2400" b="1"/>
          </a:p>
        </p:txBody>
      </p:sp>
      <p:sp>
        <p:nvSpPr>
          <p:cNvPr id="17" name="TextBox 16"/>
          <p:cNvSpPr txBox="1"/>
          <p:nvPr/>
        </p:nvSpPr>
        <p:spPr>
          <a:xfrm>
            <a:off x="7191376" y="-575965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46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0.28472 L 0.13828 0.5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5391 0.5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3516 0.6291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6953 0.638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5313 0.7361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3828 0.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856648"/>
            <a:ext cx="10548938" cy="54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4825" y="2352675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38775" y="2352675"/>
            <a:ext cx="504825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53200" y="2362200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8" name="TextBox 17"/>
          <p:cNvSpPr txBox="1"/>
          <p:nvPr/>
        </p:nvSpPr>
        <p:spPr>
          <a:xfrm>
            <a:off x="5934075" y="-5776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  3</a:t>
            </a:r>
            <a:endParaRPr lang="en-US" sz="2400" b="1"/>
          </a:p>
        </p:txBody>
      </p:sp>
      <p:sp>
        <p:nvSpPr>
          <p:cNvPr id="19" name="TextBox 18"/>
          <p:cNvSpPr txBox="1"/>
          <p:nvPr/>
        </p:nvSpPr>
        <p:spPr>
          <a:xfrm>
            <a:off x="6629399" y="-4252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28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8672 0.426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8 -0.19584 L -0.0414 0.434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-0.00625 0.413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4" y="865873"/>
            <a:ext cx="10848166" cy="53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297500" y="-866774"/>
            <a:ext cx="61912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2083 L -0.0375 0.8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81025"/>
            <a:ext cx="10610849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8953" y="529351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72101" y="524588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626" y="526018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77151" y="5264941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39202" y="5300662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8953" y="529351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40</a:t>
            </a:r>
            <a:endParaRPr lang="en-US" sz="2000" b="1"/>
          </a:p>
        </p:txBody>
      </p:sp>
      <p:sp>
        <p:nvSpPr>
          <p:cNvPr id="14" name="Rectangle 13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1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42</a:t>
            </a:r>
            <a:endParaRPr lang="en-US" sz="2000" b="1"/>
          </a:p>
        </p:txBody>
      </p:sp>
      <p:sp>
        <p:nvSpPr>
          <p:cNvPr id="16" name="Rectangle 15"/>
          <p:cNvSpPr/>
          <p:nvPr/>
        </p:nvSpPr>
        <p:spPr>
          <a:xfrm>
            <a:off x="6524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52</a:t>
            </a:r>
            <a:endParaRPr lang="en-US" sz="2000" b="1"/>
          </a:p>
        </p:txBody>
      </p:sp>
      <p:sp>
        <p:nvSpPr>
          <p:cNvPr id="17" name="Rectangle 16"/>
          <p:cNvSpPr/>
          <p:nvPr/>
        </p:nvSpPr>
        <p:spPr>
          <a:xfrm>
            <a:off x="7677151" y="5279233"/>
            <a:ext cx="533400" cy="52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3</a:t>
            </a:r>
            <a:endParaRPr lang="en-US" sz="2000" b="1"/>
          </a:p>
        </p:txBody>
      </p:sp>
      <p:sp>
        <p:nvSpPr>
          <p:cNvPr id="18" name="Rectangle 17"/>
          <p:cNvSpPr/>
          <p:nvPr/>
        </p:nvSpPr>
        <p:spPr>
          <a:xfrm>
            <a:off x="8820151" y="5279233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55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 smtClean="0"/>
              <a:t> </a:t>
            </a:r>
            <a:r>
              <a:rPr lang="en-US" sz="2800"/>
              <a:t>cộng </a:t>
            </a:r>
            <a:r>
              <a:rPr lang="vi-VN" sz="2800" smtClean="0"/>
              <a:t>4</a:t>
            </a:r>
            <a:r>
              <a:rPr lang="en-US" sz="2800" smtClean="0"/>
              <a:t> </a:t>
            </a:r>
            <a:r>
              <a:rPr lang="en-US" sz="2800"/>
              <a:t>bằng </a:t>
            </a:r>
            <a:r>
              <a:rPr lang="vi-VN" sz="2800" smtClean="0"/>
              <a:t>4</a:t>
            </a:r>
            <a:r>
              <a:rPr lang="en-US" sz="2800" smtClean="0"/>
              <a:t>, viết </a:t>
            </a:r>
            <a:r>
              <a:rPr lang="vi-VN" sz="2800" smtClean="0"/>
              <a:t>4</a:t>
            </a:r>
            <a:endParaRPr lang="en-US" sz="280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 smtClean="0"/>
              <a:t>2</a:t>
            </a:r>
            <a:r>
              <a:rPr lang="en-US" sz="2800" smtClean="0"/>
              <a:t>, viết </a:t>
            </a:r>
            <a:r>
              <a:rPr lang="vi-VN" sz="2800"/>
              <a:t>2</a:t>
            </a:r>
            <a:r>
              <a:rPr lang="en-US" sz="2800" smtClean="0"/>
              <a:t>.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6F6597-EE22-4999-9210-B260D58E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" y="962024"/>
            <a:ext cx="9829453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1680" y="374512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61747" y="460769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7631" y="468406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0586" y="338350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8198" y="405008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6086" y="3737319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66153" y="4599891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2037" y="467626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79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4992" y="337570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604" y="4042275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78919" y="37445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98986" y="460710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34870" y="46834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39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7825" y="33829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437" y="40494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1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134</Words>
  <Application>Microsoft Office PowerPoint</Application>
  <PresentationFormat>Widescreen</PresentationFormat>
  <Paragraphs>80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맑은 고딕</vt:lpstr>
      <vt:lpstr>Arial</vt:lpstr>
      <vt:lpstr>Calibri</vt:lpstr>
      <vt:lpstr>Calibri Light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</cp:lastModifiedBy>
  <cp:revision>113</cp:revision>
  <dcterms:created xsi:type="dcterms:W3CDTF">2020-08-06T10:05:22Z</dcterms:created>
  <dcterms:modified xsi:type="dcterms:W3CDTF">2023-05-30T16:43:45Z</dcterms:modified>
</cp:coreProperties>
</file>