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6E2EC"/>
    <a:srgbClr val="FF9966"/>
    <a:srgbClr val="FFCCCC"/>
    <a:srgbClr val="FFCCFF"/>
    <a:srgbClr val="0000FF"/>
    <a:srgbClr val="DD6909"/>
    <a:srgbClr val="FF9933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6" autoAdjust="0"/>
    <p:restoredTop sz="96642" autoAdjust="0"/>
  </p:normalViewPr>
  <p:slideViewPr>
    <p:cSldViewPr>
      <p:cViewPr>
        <p:scale>
          <a:sx n="70" d="100"/>
          <a:sy n="70" d="100"/>
        </p:scale>
        <p:origin x="-144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15</a:t>
              </a:r>
            </a:p>
            <a:p>
              <a:pPr algn="ctr"/>
              <a:r>
                <a:rPr lang="en-US" sz="5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VỊ TRÍ, ĐỊNH HƯỚNG</a:t>
              </a:r>
            </a:p>
            <a:p>
              <a:pPr algn="ctr"/>
              <a:r>
                <a:rPr lang="en-US" sz="5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TRONG KHÔNG GIAN</a:t>
              </a:r>
              <a:endParaRPr lang="vi-VN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TIẾT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61" y="3591354"/>
            <a:ext cx="3746239" cy="89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31114" y="2209800"/>
            <a:ext cx="8484286" cy="3962400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1162" y="1752600"/>
            <a:ext cx="47244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, ở </a:t>
            </a:r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endParaRPr lang="vi-VN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829354"/>
            <a:ext cx="50292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3429000"/>
            <a:ext cx="50292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4024" y="4191000"/>
            <a:ext cx="4705137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31114" y="2209800"/>
            <a:ext cx="8484286" cy="3733800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0400" y="1752600"/>
            <a:ext cx="2891051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Dưới</a:t>
            </a:r>
            <a:endParaRPr lang="vi-VN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3200400"/>
            <a:ext cx="2971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0" y="3810000"/>
            <a:ext cx="28956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Con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682879"/>
            <a:ext cx="4337571" cy="278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76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905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4391" y="2032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391" y="20447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803782" cy="105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142508" y="3323852"/>
            <a:ext cx="5077692" cy="2619748"/>
            <a:chOff x="4142508" y="3019052"/>
            <a:chExt cx="5077692" cy="2619748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4142508" y="3182462"/>
              <a:ext cx="5077692" cy="24563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</a:pP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trước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2.</a:t>
              </a:r>
            </a:p>
            <a:p>
              <a:pPr algn="l">
                <a:lnSpc>
                  <a:spcPct val="200000"/>
                </a:lnSpc>
              </a:pP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3.</a:t>
              </a:r>
              <a:endPara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l">
                <a:lnSpc>
                  <a:spcPct val="200000"/>
                </a:lnSpc>
              </a:pP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giữa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1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3.</a:t>
              </a:r>
              <a:endPara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l">
                <a:lnSpc>
                  <a:spcPct val="200000"/>
                </a:lnSpc>
                <a:buFontTx/>
                <a:buChar char="-"/>
              </a:pPr>
              <a:endParaRPr lang="vi-VN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083792" y="3019052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083792" y="3812896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091752" y="4610152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091752" y="3323852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91752" y="4117696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91752" y="4914952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03715" y="1905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2057400"/>
            <a:ext cx="5077692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2" y="1382095"/>
            <a:ext cx="1909762" cy="376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5798" y="2266146"/>
            <a:ext cx="1324402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đỏ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0304" y="2831649"/>
            <a:ext cx="168026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vàng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428" y="3409146"/>
            <a:ext cx="168026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21" y="2362200"/>
            <a:ext cx="5467279" cy="3747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0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1577011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66957" y="1600200"/>
            <a:ext cx="7296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phim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486400"/>
            <a:ext cx="838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tất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phim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5504" y="5859440"/>
            <a:ext cx="71309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7444" y="5861194"/>
            <a:ext cx="71309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2560" y="6262048"/>
            <a:ext cx="151604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60" y="2594909"/>
            <a:ext cx="4665900" cy="312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10668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66957" y="1089989"/>
            <a:ext cx="7296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gạch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gạch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ở: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053" y="2667000"/>
            <a:ext cx="3648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cùng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cùng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giữa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1048" y="2784144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346594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9048" y="3920938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6192" y="4495800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6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209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Trước – Sau , ở giữa</vt:lpstr>
      <vt:lpstr>Trên – Dưới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79</cp:revision>
  <dcterms:created xsi:type="dcterms:W3CDTF">2006-08-16T00:00:00Z</dcterms:created>
  <dcterms:modified xsi:type="dcterms:W3CDTF">2023-06-05T15:59:31Z</dcterms:modified>
</cp:coreProperties>
</file>