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6E2EC"/>
    <a:srgbClr val="FF9966"/>
    <a:srgbClr val="FFCCCC"/>
    <a:srgbClr val="FFCCFF"/>
    <a:srgbClr val="0000FF"/>
    <a:srgbClr val="DD6909"/>
    <a:srgbClr val="FF993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>
        <p:scale>
          <a:sx n="60" d="100"/>
          <a:sy n="60" d="100"/>
        </p:scale>
        <p:origin x="-174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15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VỊ TRÍ, ĐỊNH HƯỚNG</a:t>
              </a:r>
            </a:p>
            <a:p>
              <a:pPr algn="ctr"/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KHÔNG GIAN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61" y="3591354"/>
            <a:ext cx="3746239" cy="89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9624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1162" y="1752600"/>
            <a:ext cx="47244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, ở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829354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429000"/>
            <a:ext cx="50292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024" y="4191000"/>
            <a:ext cx="4705137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2209800"/>
            <a:ext cx="8484286" cy="37338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1752600"/>
            <a:ext cx="2891051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Dưới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200400"/>
            <a:ext cx="29718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38200" y="3810000"/>
            <a:ext cx="28956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82879"/>
            <a:ext cx="4337571" cy="27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2032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2044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803782" cy="10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42508" y="3323852"/>
            <a:ext cx="5077692" cy="2619748"/>
            <a:chOff x="4142508" y="3019052"/>
            <a:chExt cx="5077692" cy="261974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142508" y="3182462"/>
              <a:ext cx="5077692" cy="24563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2.</a:t>
              </a: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Toa         ở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giữa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toa</a:t>
              </a:r>
              <a:r>
                <a:rPr lang="en-US" sz="2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3.</a:t>
              </a:r>
              <a:endPara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 algn="l">
                <a:lnSpc>
                  <a:spcPct val="200000"/>
                </a:lnSpc>
                <a:buFontTx/>
                <a:buChar char="-"/>
              </a:pPr>
              <a:endParaRPr lang="vi-VN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083792" y="30190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083792" y="3812896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91752" y="4610152"/>
              <a:ext cx="609600" cy="606704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5091752" y="33238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91752" y="4117696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91752" y="4914952"/>
            <a:ext cx="6096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1905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057400"/>
            <a:ext cx="5077692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2" y="1382095"/>
            <a:ext cx="1909762" cy="376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98" y="2266146"/>
            <a:ext cx="1324402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304" y="2831649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428" y="3409146"/>
            <a:ext cx="168026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21" y="2362200"/>
            <a:ext cx="5467279" cy="374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0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577011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600200"/>
            <a:ext cx="7296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8382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tất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ngồi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phim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504" y="5859440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444" y="5861194"/>
            <a:ext cx="71309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560" y="6262048"/>
            <a:ext cx="151604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60" y="2594909"/>
            <a:ext cx="4665900" cy="31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66957" y="1089989"/>
            <a:ext cx="7296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ở: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53" y="2667000"/>
            <a:ext cx="3648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cùng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giữa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hàng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1048" y="278414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346594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48" y="3920938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192" y="4495800"/>
            <a:ext cx="244650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209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Trước – Sau , ở giữa</vt:lpstr>
      <vt:lpstr>Trên – Dưới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79</cp:revision>
  <dcterms:created xsi:type="dcterms:W3CDTF">2006-08-16T00:00:00Z</dcterms:created>
  <dcterms:modified xsi:type="dcterms:W3CDTF">2023-06-03T14:47:02Z</dcterms:modified>
</cp:coreProperties>
</file>