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85" r:id="rId3"/>
    <p:sldId id="286" r:id="rId4"/>
    <p:sldId id="260" r:id="rId5"/>
    <p:sldId id="276" r:id="rId6"/>
    <p:sldId id="279" r:id="rId7"/>
    <p:sldId id="277" r:id="rId8"/>
    <p:sldId id="278" r:id="rId9"/>
    <p:sldId id="280" r:id="rId10"/>
    <p:sldId id="281" r:id="rId11"/>
    <p:sldId id="265" r:id="rId12"/>
    <p:sldId id="282" r:id="rId13"/>
    <p:sldId id="283" r:id="rId14"/>
    <p:sldId id="284" r:id="rId15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85"/>
            <p14:sldId id="286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37.jpe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6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28 :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21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820910" y="528786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372890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7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256</Words>
  <Application>Microsoft Office PowerPoint</Application>
  <PresentationFormat>Custom</PresentationFormat>
  <Paragraphs>50</Paragraphs>
  <Slides>14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ADMIN</cp:lastModifiedBy>
  <cp:revision>47</cp:revision>
  <dcterms:created xsi:type="dcterms:W3CDTF">2017-10-03T14:23:00Z</dcterms:created>
  <dcterms:modified xsi:type="dcterms:W3CDTF">2023-06-05T16:06:44Z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