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9" r:id="rId4"/>
    <p:sldId id="338" r:id="rId5"/>
    <p:sldId id="262" r:id="rId6"/>
    <p:sldId id="288" r:id="rId7"/>
    <p:sldId id="260" r:id="rId8"/>
    <p:sldId id="258" r:id="rId9"/>
    <p:sldId id="278" r:id="rId10"/>
    <p:sldId id="358" r:id="rId11"/>
    <p:sldId id="361" r:id="rId12"/>
    <p:sldId id="360" r:id="rId13"/>
    <p:sldId id="339" r:id="rId14"/>
    <p:sldId id="359" r:id="rId15"/>
    <p:sldId id="282" r:id="rId16"/>
    <p:sldId id="356" r:id="rId17"/>
    <p:sldId id="340" r:id="rId18"/>
    <p:sldId id="279" r:id="rId19"/>
    <p:sldId id="351" r:id="rId20"/>
    <p:sldId id="286" r:id="rId21"/>
    <p:sldId id="275" r:id="rId22"/>
    <p:sldId id="343" r:id="rId23"/>
    <p:sldId id="280" r:id="rId24"/>
    <p:sldId id="352" r:id="rId25"/>
    <p:sldId id="346" r:id="rId26"/>
    <p:sldId id="353" r:id="rId27"/>
    <p:sldId id="354" r:id="rId28"/>
    <p:sldId id="347" r:id="rId29"/>
    <p:sldId id="348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C9"/>
    <a:srgbClr val="FEFEF6"/>
    <a:srgbClr val="FDFCEA"/>
    <a:srgbClr val="FFFBD6"/>
    <a:srgbClr val="FFFFFF"/>
    <a:srgbClr val="F8F3AF"/>
    <a:srgbClr val="F9F3AE"/>
    <a:srgbClr val="F9F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B93F-85FF-4981-9C8C-E401799154F5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2BED-33AF-4DD2-8F92-9FC3DE7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59022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078202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76AC1D-1333-4F8B-A285-5883FFB2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8761"/>
          <a:stretch/>
        </p:blipFill>
        <p:spPr>
          <a:xfrm>
            <a:off x="0" y="-26505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C766C4-515F-4B56-9277-A81D16C0CCE9}"/>
              </a:ext>
            </a:extLst>
          </p:cNvPr>
          <p:cNvSpPr txBox="1"/>
          <p:nvPr/>
        </p:nvSpPr>
        <p:spPr>
          <a:xfrm>
            <a:off x="616227" y="695877"/>
            <a:ext cx="473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TIẾNG VIỆT – LỚP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AC7A25-918E-43D3-BBA1-479EA232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7" y="517296"/>
            <a:ext cx="8661376" cy="500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B22C2E-74F0-40A2-BE15-CB9F4CB37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4" y="3328917"/>
            <a:ext cx="3530624" cy="225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D327F9-0C12-4773-ADDC-723B37365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5" y="3328917"/>
            <a:ext cx="3530624" cy="225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2A1934-B720-45CF-A673-C194A328E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25" y="210831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A2CD4C4-2483-4101-8C59-36EAECB7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1" y="120491"/>
            <a:ext cx="7624085" cy="6617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0805724-B2C2-4CF8-A6BE-3E0049D9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9" y="1932464"/>
            <a:ext cx="7276084" cy="482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105346" y="564813"/>
            <a:ext cx="425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Ngấn nắng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316361" y="1282264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thiu thiu: vừa ngủ, chưa say giấc.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9CA9FE-F4E4-4D8A-9D48-C559DDA1E334}"/>
              </a:ext>
            </a:extLst>
          </p:cNvPr>
          <p:cNvSpPr txBox="1"/>
          <p:nvPr/>
        </p:nvSpPr>
        <p:spPr>
          <a:xfrm>
            <a:off x="316360" y="2180252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lim dim: mắt nhắm hờ, chưa nhắm hẳn.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46DCF34-5318-4208-B96F-9D579198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" y="135362"/>
            <a:ext cx="5105736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CC73EAF-4BBE-41B2-B827-21D3AC33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135362"/>
            <a:ext cx="6416439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E6C058B-83A9-4259-B136-ED3CF7E12B35}"/>
              </a:ext>
            </a:extLst>
          </p:cNvPr>
          <p:cNvSpPr txBox="1"/>
          <p:nvPr/>
        </p:nvSpPr>
        <p:spPr>
          <a:xfrm>
            <a:off x="3294141" y="4649173"/>
            <a:ext cx="63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Chích chòe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3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9620A7-9F1B-4685-B5A1-F599DBB8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288723"/>
            <a:ext cx="5651808" cy="376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337CF8-59D4-4801-BB3D-EC95AD12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8" y="259925"/>
            <a:ext cx="5569599" cy="382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6D8E6F-AFC6-404D-BBEA-1D32A0CA5F40}"/>
              </a:ext>
            </a:extLst>
          </p:cNvPr>
          <p:cNvSpPr txBox="1"/>
          <p:nvPr/>
        </p:nvSpPr>
        <p:spPr>
          <a:xfrm>
            <a:off x="1205954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cam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452E71-7F19-4DB0-A4B3-C9FF9AC8DD31}"/>
              </a:ext>
            </a:extLst>
          </p:cNvPr>
          <p:cNvSpPr txBox="1"/>
          <p:nvPr/>
        </p:nvSpPr>
        <p:spPr>
          <a:xfrm>
            <a:off x="7694761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khế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614921" y="150842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92D258-3949-4750-9CF6-F09D46839E70}"/>
              </a:ext>
            </a:extLst>
          </p:cNvPr>
          <p:cNvSpPr txBox="1"/>
          <p:nvPr/>
        </p:nvSpPr>
        <p:spPr>
          <a:xfrm>
            <a:off x="614921" y="2481589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34A629-C145-45CE-81AA-2FC9F2713407}"/>
              </a:ext>
            </a:extLst>
          </p:cNvPr>
          <p:cNvSpPr txBox="1"/>
          <p:nvPr/>
        </p:nvSpPr>
        <p:spPr>
          <a:xfrm>
            <a:off x="614921" y="3947918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870C236-7829-428F-B08C-72D4553B2933}"/>
              </a:ext>
            </a:extLst>
          </p:cNvPr>
          <p:cNvSpPr txBox="1"/>
          <p:nvPr/>
        </p:nvSpPr>
        <p:spPr>
          <a:xfrm>
            <a:off x="614921" y="4977661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9F7A27-86C4-4C03-947E-C96211042117}"/>
              </a:ext>
            </a:extLst>
          </p:cNvPr>
          <p:cNvSpPr txBox="1"/>
          <p:nvPr/>
        </p:nvSpPr>
        <p:spPr>
          <a:xfrm>
            <a:off x="6314249" y="150760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61ADAD-D5EB-49F2-B7BA-132993EB8397}"/>
              </a:ext>
            </a:extLst>
          </p:cNvPr>
          <p:cNvSpPr txBox="1"/>
          <p:nvPr/>
        </p:nvSpPr>
        <p:spPr>
          <a:xfrm>
            <a:off x="6238670" y="245179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E12AA0-D33A-43AC-8709-A2A29B18165D}"/>
              </a:ext>
            </a:extLst>
          </p:cNvPr>
          <p:cNvSpPr txBox="1"/>
          <p:nvPr/>
        </p:nvSpPr>
        <p:spPr>
          <a:xfrm>
            <a:off x="6238669" y="394791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50C7B57-5594-4D93-8B10-E051F1AE5A05}"/>
              </a:ext>
            </a:extLst>
          </p:cNvPr>
          <p:cNvSpPr txBox="1"/>
          <p:nvPr/>
        </p:nvSpPr>
        <p:spPr>
          <a:xfrm>
            <a:off x="6238669" y="4933387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433388" y="1316703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ABF2CB-3302-453E-97AB-7EB0F6A8CDE6}"/>
              </a:ext>
            </a:extLst>
          </p:cNvPr>
          <p:cNvSpPr txBox="1"/>
          <p:nvPr/>
        </p:nvSpPr>
        <p:spPr>
          <a:xfrm>
            <a:off x="393546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AADEE8-21E9-4779-8E10-CB53571F2244}"/>
              </a:ext>
            </a:extLst>
          </p:cNvPr>
          <p:cNvSpPr txBox="1"/>
          <p:nvPr/>
        </p:nvSpPr>
        <p:spPr>
          <a:xfrm>
            <a:off x="6017969" y="1349974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63980B1-D421-4BCC-996B-78B7661D99EE}"/>
              </a:ext>
            </a:extLst>
          </p:cNvPr>
          <p:cNvSpPr txBox="1"/>
          <p:nvPr/>
        </p:nvSpPr>
        <p:spPr>
          <a:xfrm>
            <a:off x="6038732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ADC98E8-66EF-41A0-8B23-6421DD6F3448}"/>
              </a:ext>
            </a:extLst>
          </p:cNvPr>
          <p:cNvCxnSpPr>
            <a:cxnSpLocks/>
          </p:cNvCxnSpPr>
          <p:nvPr/>
        </p:nvCxnSpPr>
        <p:spPr>
          <a:xfrm flipH="1">
            <a:off x="4553175" y="1558343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9A903A1-506E-4609-BA7B-EBAB051D9D80}"/>
              </a:ext>
            </a:extLst>
          </p:cNvPr>
          <p:cNvCxnSpPr>
            <a:cxnSpLocks/>
          </p:cNvCxnSpPr>
          <p:nvPr/>
        </p:nvCxnSpPr>
        <p:spPr>
          <a:xfrm flipH="1">
            <a:off x="5155741" y="2062228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601FE11-9478-4D49-A25F-57682303F79B}"/>
              </a:ext>
            </a:extLst>
          </p:cNvPr>
          <p:cNvCxnSpPr>
            <a:cxnSpLocks/>
          </p:cNvCxnSpPr>
          <p:nvPr/>
        </p:nvCxnSpPr>
        <p:spPr>
          <a:xfrm flipH="1">
            <a:off x="3896274" y="2535939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22BE40D-092C-4D4B-96AB-EBC9089E2D3F}"/>
              </a:ext>
            </a:extLst>
          </p:cNvPr>
          <p:cNvCxnSpPr>
            <a:cxnSpLocks/>
          </p:cNvCxnSpPr>
          <p:nvPr/>
        </p:nvCxnSpPr>
        <p:spPr>
          <a:xfrm flipH="1">
            <a:off x="4656206" y="3003997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2D4F392-E0E8-43AF-84F8-3C4FED8AA600}"/>
              </a:ext>
            </a:extLst>
          </p:cNvPr>
          <p:cNvCxnSpPr>
            <a:cxnSpLocks/>
          </p:cNvCxnSpPr>
          <p:nvPr/>
        </p:nvCxnSpPr>
        <p:spPr>
          <a:xfrm flipH="1">
            <a:off x="4220385" y="387320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99D8A42-2DE6-4B88-B0C6-EEDD75560B06}"/>
              </a:ext>
            </a:extLst>
          </p:cNvPr>
          <p:cNvCxnSpPr>
            <a:cxnSpLocks/>
          </p:cNvCxnSpPr>
          <p:nvPr/>
        </p:nvCxnSpPr>
        <p:spPr>
          <a:xfrm flipH="1">
            <a:off x="4829099" y="447934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82E175F-AA3E-4353-B363-EDD80E57AF88}"/>
              </a:ext>
            </a:extLst>
          </p:cNvPr>
          <p:cNvCxnSpPr>
            <a:cxnSpLocks/>
          </p:cNvCxnSpPr>
          <p:nvPr/>
        </p:nvCxnSpPr>
        <p:spPr>
          <a:xfrm flipH="1">
            <a:off x="5065780" y="492361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113ED0F-DF03-4A8A-B92D-F59FC53CA739}"/>
              </a:ext>
            </a:extLst>
          </p:cNvPr>
          <p:cNvCxnSpPr>
            <a:cxnSpLocks/>
          </p:cNvCxnSpPr>
          <p:nvPr/>
        </p:nvCxnSpPr>
        <p:spPr>
          <a:xfrm flipH="1">
            <a:off x="5404738" y="539435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7F70FDB-5347-4877-BB86-5A55D359F698}"/>
              </a:ext>
            </a:extLst>
          </p:cNvPr>
          <p:cNvCxnSpPr>
            <a:cxnSpLocks/>
          </p:cNvCxnSpPr>
          <p:nvPr/>
        </p:nvCxnSpPr>
        <p:spPr>
          <a:xfrm flipH="1">
            <a:off x="10414170" y="158449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0721758-98B2-4E18-9237-737897C86395}"/>
              </a:ext>
            </a:extLst>
          </p:cNvPr>
          <p:cNvCxnSpPr>
            <a:cxnSpLocks/>
          </p:cNvCxnSpPr>
          <p:nvPr/>
        </p:nvCxnSpPr>
        <p:spPr>
          <a:xfrm flipH="1">
            <a:off x="10479483" y="2004907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A4602F3-27FB-4273-BA3F-D37943388AB3}"/>
              </a:ext>
            </a:extLst>
          </p:cNvPr>
          <p:cNvCxnSpPr>
            <a:cxnSpLocks/>
          </p:cNvCxnSpPr>
          <p:nvPr/>
        </p:nvCxnSpPr>
        <p:spPr>
          <a:xfrm flipH="1">
            <a:off x="9984769" y="249288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C6C07923-473D-40AF-B7E4-A54370DC7B15}"/>
              </a:ext>
            </a:extLst>
          </p:cNvPr>
          <p:cNvCxnSpPr>
            <a:cxnSpLocks/>
          </p:cNvCxnSpPr>
          <p:nvPr/>
        </p:nvCxnSpPr>
        <p:spPr>
          <a:xfrm flipH="1">
            <a:off x="10500345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7F7CE2D2-5911-435B-B194-1DC6DE10C68B}"/>
              </a:ext>
            </a:extLst>
          </p:cNvPr>
          <p:cNvCxnSpPr>
            <a:cxnSpLocks/>
          </p:cNvCxnSpPr>
          <p:nvPr/>
        </p:nvCxnSpPr>
        <p:spPr>
          <a:xfrm flipH="1">
            <a:off x="10586520" y="391252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2DA68805-80BF-42F5-8752-0BF83AE07505}"/>
              </a:ext>
            </a:extLst>
          </p:cNvPr>
          <p:cNvCxnSpPr>
            <a:cxnSpLocks/>
          </p:cNvCxnSpPr>
          <p:nvPr/>
        </p:nvCxnSpPr>
        <p:spPr>
          <a:xfrm flipH="1">
            <a:off x="11136017" y="4389446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23F9A691-C837-4866-A845-B36AE5AFC0B4}"/>
              </a:ext>
            </a:extLst>
          </p:cNvPr>
          <p:cNvCxnSpPr>
            <a:cxnSpLocks/>
          </p:cNvCxnSpPr>
          <p:nvPr/>
        </p:nvCxnSpPr>
        <p:spPr>
          <a:xfrm flipH="1">
            <a:off x="10070944" y="4947400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5BB804E2-CE2F-47DE-B34F-5709D5B177CA}"/>
              </a:ext>
            </a:extLst>
          </p:cNvPr>
          <p:cNvCxnSpPr>
            <a:cxnSpLocks/>
          </p:cNvCxnSpPr>
          <p:nvPr/>
        </p:nvCxnSpPr>
        <p:spPr>
          <a:xfrm flipH="1">
            <a:off x="11402557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A776D01-F066-43F2-B3A0-8C767931A961}"/>
              </a:ext>
            </a:extLst>
          </p:cNvPr>
          <p:cNvCxnSpPr>
            <a:cxnSpLocks/>
          </p:cNvCxnSpPr>
          <p:nvPr/>
        </p:nvCxnSpPr>
        <p:spPr>
          <a:xfrm flipH="1">
            <a:off x="4765357" y="3039656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44C3E9E5-A7BB-4BF3-9E1E-F56E4AFD15CB}"/>
              </a:ext>
            </a:extLst>
          </p:cNvPr>
          <p:cNvCxnSpPr>
            <a:cxnSpLocks/>
          </p:cNvCxnSpPr>
          <p:nvPr/>
        </p:nvCxnSpPr>
        <p:spPr>
          <a:xfrm flipH="1">
            <a:off x="5543689" y="5415458"/>
            <a:ext cx="92481" cy="446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DE32403B-3C6D-467B-8C54-3ABF3ACD4825}"/>
              </a:ext>
            </a:extLst>
          </p:cNvPr>
          <p:cNvCxnSpPr>
            <a:cxnSpLocks/>
          </p:cNvCxnSpPr>
          <p:nvPr/>
        </p:nvCxnSpPr>
        <p:spPr>
          <a:xfrm flipH="1">
            <a:off x="10609496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C8C8D127-8423-443C-A408-1CB021C59F09}"/>
              </a:ext>
            </a:extLst>
          </p:cNvPr>
          <p:cNvCxnSpPr>
            <a:cxnSpLocks/>
          </p:cNvCxnSpPr>
          <p:nvPr/>
        </p:nvCxnSpPr>
        <p:spPr>
          <a:xfrm flipH="1">
            <a:off x="11527066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83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-1127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529073A-4031-40F2-94C4-07D228D3402F}"/>
              </a:ext>
            </a:extLst>
          </p:cNvPr>
          <p:cNvGrpSpPr/>
          <p:nvPr/>
        </p:nvGrpSpPr>
        <p:grpSpPr>
          <a:xfrm>
            <a:off x="630917" y="1175114"/>
            <a:ext cx="10662421" cy="1847276"/>
            <a:chOff x="2081971" y="1192852"/>
            <a:chExt cx="7037399" cy="1847276"/>
          </a:xfrm>
        </p:grpSpPr>
        <p:sp>
          <p:nvSpPr>
            <p:cNvPr id="3" name="Star: 12 Points 2">
              <a:extLst>
                <a:ext uri="{FF2B5EF4-FFF2-40B4-BE49-F238E27FC236}">
                  <a16:creationId xmlns="" xmlns:a16="http://schemas.microsoft.com/office/drawing/2014/main" id="{4B25CBA3-222B-49A8-9C00-08C2AD6A9FC0}"/>
                </a:ext>
              </a:extLst>
            </p:cNvPr>
            <p:cNvSpPr/>
            <p:nvPr/>
          </p:nvSpPr>
          <p:spPr>
            <a:xfrm>
              <a:off x="2081971" y="1233540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23" name="Star: 12 Points 22">
              <a:extLst>
                <a:ext uri="{FF2B5EF4-FFF2-40B4-BE49-F238E27FC236}">
                  <a16:creationId xmlns="" xmlns:a16="http://schemas.microsoft.com/office/drawing/2014/main" id="{D23AEBDD-EBB2-4BDC-BC49-E23DA33D42F4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4" name="Flowchart: Punched Tape 3">
              <a:extLst>
                <a:ext uri="{FF2B5EF4-FFF2-40B4-BE49-F238E27FC236}">
                  <a16:creationId xmlns="" xmlns:a16="http://schemas.microsoft.com/office/drawing/2014/main" id="{76F8F507-4C1D-4B55-8947-1388D0CE7816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F6FFCB6-9D28-43CE-B478-E864B7CADBCA}"/>
              </a:ext>
            </a:extLst>
          </p:cNvPr>
          <p:cNvGrpSpPr/>
          <p:nvPr/>
        </p:nvGrpSpPr>
        <p:grpSpPr>
          <a:xfrm>
            <a:off x="1007165" y="2952811"/>
            <a:ext cx="8984974" cy="1847276"/>
            <a:chOff x="1007165" y="1192852"/>
            <a:chExt cx="8112205" cy="1847276"/>
          </a:xfrm>
        </p:grpSpPr>
        <p:sp>
          <p:nvSpPr>
            <p:cNvPr id="30" name="Star: 12 Points 29">
              <a:extLst>
                <a:ext uri="{FF2B5EF4-FFF2-40B4-BE49-F238E27FC236}">
                  <a16:creationId xmlns="" xmlns:a16="http://schemas.microsoft.com/office/drawing/2014/main" id="{9A46AA0B-2A11-4C70-BA0C-AB624899BA31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vườn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1" name="Star: 12 Points 30">
              <a:extLst>
                <a:ext uri="{FF2B5EF4-FFF2-40B4-BE49-F238E27FC236}">
                  <a16:creationId xmlns="" xmlns:a16="http://schemas.microsoft.com/office/drawing/2014/main" id="{B9E550AD-BB69-494C-9746-248756765C4F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2" name="Flowchart: Punched Tape 31">
              <a:extLst>
                <a:ext uri="{FF2B5EF4-FFF2-40B4-BE49-F238E27FC236}">
                  <a16:creationId xmlns="" xmlns:a16="http://schemas.microsoft.com/office/drawing/2014/main" id="{367DAAAE-0DD7-417E-92AE-341DB4883B20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CE2E5AB-8F31-4A78-BE99-22450CB18B96}"/>
              </a:ext>
            </a:extLst>
          </p:cNvPr>
          <p:cNvGrpSpPr/>
          <p:nvPr/>
        </p:nvGrpSpPr>
        <p:grpSpPr>
          <a:xfrm>
            <a:off x="1007165" y="4871566"/>
            <a:ext cx="8984974" cy="1847276"/>
            <a:chOff x="1007165" y="1192852"/>
            <a:chExt cx="8112205" cy="1847276"/>
          </a:xfrm>
        </p:grpSpPr>
        <p:sp>
          <p:nvSpPr>
            <p:cNvPr id="34" name="Star: 12 Points 33">
              <a:extLst>
                <a:ext uri="{FF2B5EF4-FFF2-40B4-BE49-F238E27FC236}">
                  <a16:creationId xmlns="" xmlns:a16="http://schemas.microsoft.com/office/drawing/2014/main" id="{332195E0-0EC1-46AA-B451-90A30D1A54DF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thơm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5" name="Star: 12 Points 34">
              <a:extLst>
                <a:ext uri="{FF2B5EF4-FFF2-40B4-BE49-F238E27FC236}">
                  <a16:creationId xmlns="" xmlns:a16="http://schemas.microsoft.com/office/drawing/2014/main" id="{51F4C449-CE38-40FB-8C4D-8A25C73B513E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6" name="Flowchart: Punched Tape 35">
              <a:extLst>
                <a:ext uri="{FF2B5EF4-FFF2-40B4-BE49-F238E27FC236}">
                  <a16:creationId xmlns="" xmlns:a16="http://schemas.microsoft.com/office/drawing/2014/main" id="{6DFF7699-BD96-46A8-B4DD-C32FB08FA6B1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9213A5-ACC7-4980-9D98-2823FC870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1404" r="15396" b="82897"/>
          <a:stretch/>
        </p:blipFill>
        <p:spPr>
          <a:xfrm>
            <a:off x="630917" y="109712"/>
            <a:ext cx="10422835" cy="10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90901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9206FF-C0AD-478B-98A9-B3E516FC0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 t="31839" r="3048" b="468"/>
          <a:stretch/>
        </p:blipFill>
        <p:spPr>
          <a:xfrm>
            <a:off x="5482932" y="584817"/>
            <a:ext cx="6240909" cy="60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F2EEFD-B729-4553-B96C-016AE42C7E24}"/>
              </a:ext>
            </a:extLst>
          </p:cNvPr>
          <p:cNvSpPr txBox="1"/>
          <p:nvPr/>
        </p:nvSpPr>
        <p:spPr>
          <a:xfrm>
            <a:off x="600779" y="1579613"/>
            <a:ext cx="1180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2. Viết tiếng cùng vần với mỗi tiếng trắng, vườn, thơm.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64968B4A-5AF8-4DA9-80C5-DCD6381B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3" y="2866532"/>
            <a:ext cx="12708746" cy="33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F656B84-D6C6-4A82-B6A7-26518913D6F4}"/>
              </a:ext>
            </a:extLst>
          </p:cNvPr>
          <p:cNvSpPr/>
          <p:nvPr/>
        </p:nvSpPr>
        <p:spPr>
          <a:xfrm>
            <a:off x="1498879" y="3577080"/>
            <a:ext cx="1029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trắng – nắng</a:t>
            </a:r>
            <a:endParaRPr lang="en-US" sz="5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BD2D742-67CB-46DA-99A8-E278D84B5F6E}"/>
              </a:ext>
            </a:extLst>
          </p:cNvPr>
          <p:cNvSpPr/>
          <p:nvPr/>
        </p:nvSpPr>
        <p:spPr>
          <a:xfrm>
            <a:off x="1971553" y="4601418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vươn – sườn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F0DD52A-B192-4C23-AF4E-5042D46ACD85}"/>
              </a:ext>
            </a:extLst>
          </p:cNvPr>
          <p:cNvSpPr/>
          <p:nvPr/>
        </p:nvSpPr>
        <p:spPr>
          <a:xfrm>
            <a:off x="1971553" y="562686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thơm – cơm</a:t>
            </a:r>
          </a:p>
        </p:txBody>
      </p:sp>
    </p:spTree>
    <p:extLst>
      <p:ext uri="{BB962C8B-B14F-4D97-AF65-F5344CB8AC3E}">
        <p14:creationId xmlns:p14="http://schemas.microsoft.com/office/powerpoint/2010/main" val="10071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419061" y="1464878"/>
              <a:ext cx="5353878" cy="2667822"/>
              <a:chOff x="3434884" y="1387343"/>
              <a:chExt cx="5353878" cy="2667822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434884" y="1387343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TIENG CHUONG HET GIO">
            <a:hlinkClick r:id="" action="ppaction://media"/>
            <a:extLst>
              <a:ext uri="{FF2B5EF4-FFF2-40B4-BE49-F238E27FC236}">
                <a16:creationId xmlns="" xmlns:a16="http://schemas.microsoft.com/office/drawing/2014/main" id="{5A058453-5F14-4C24-AD5E-3C87EA9583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49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=""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083971"/>
            <a:ext cx="6675120" cy="34663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=""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4395220"/>
            <a:ext cx="6675120" cy="14448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=""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891358"/>
            <a:ext cx="6675120" cy="19487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28C39F-5AF4-48A8-A791-1BDB356D3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170"/>
            <a:ext cx="3052459" cy="30524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7279D856-17B4-48BA-AC13-4106AFA591E8}"/>
              </a:ext>
            </a:extLst>
          </p:cNvPr>
          <p:cNvSpPr/>
          <p:nvPr/>
        </p:nvSpPr>
        <p:spPr>
          <a:xfrm>
            <a:off x="2667000" y="472760"/>
            <a:ext cx="7810500" cy="22731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4">
            <a:extLst>
              <a:ext uri="{FF2B5EF4-FFF2-40B4-BE49-F238E27FC236}">
                <a16:creationId xmlns="" xmlns:a16="http://schemas.microsoft.com/office/drawing/2014/main" id="{9A5CE983-6A21-4694-ADB7-5F0AE6245E8E}"/>
              </a:ext>
            </a:extLst>
          </p:cNvPr>
          <p:cNvSpPr/>
          <p:nvPr/>
        </p:nvSpPr>
        <p:spPr>
          <a:xfrm>
            <a:off x="2882348" y="4231548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FF3B9EB1-DF6C-4F9B-AD91-17B242042EF8}"/>
              </a:ext>
            </a:extLst>
          </p:cNvPr>
          <p:cNvSpPr/>
          <p:nvPr/>
        </p:nvSpPr>
        <p:spPr>
          <a:xfrm>
            <a:off x="4338800" y="2950265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647175" y="2232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54175F4-9979-4788-B884-A04430DD992A}"/>
              </a:ext>
            </a:extLst>
          </p:cNvPr>
          <p:cNvSpPr/>
          <p:nvPr/>
        </p:nvSpPr>
        <p:spPr>
          <a:xfrm>
            <a:off x="384043" y="1432262"/>
            <a:ext cx="11423913" cy="479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tay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nhỏ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Vẫy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quạt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thật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đều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Ngấn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Đậu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trên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tường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Căn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đã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vắng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Cốc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chén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lặng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im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Đôi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mắt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lim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Ngủ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ngon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E0DC75C-DFD8-4A60-AB82-7BF615BC2583}"/>
              </a:ext>
            </a:extLst>
          </p:cNvPr>
          <p:cNvGrpSpPr/>
          <p:nvPr/>
        </p:nvGrpSpPr>
        <p:grpSpPr>
          <a:xfrm>
            <a:off x="2703474" y="2127348"/>
            <a:ext cx="2070434" cy="882650"/>
            <a:chOff x="2679878" y="2099984"/>
            <a:chExt cx="2070434" cy="108124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4359C2C-53AD-4F1D-9370-3A1F9496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76E3B9BC-9BFD-47E9-BF43-8AEFF461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536741C-D676-42B0-A49E-F71F80B06317}"/>
              </a:ext>
            </a:extLst>
          </p:cNvPr>
          <p:cNvGrpSpPr/>
          <p:nvPr/>
        </p:nvGrpSpPr>
        <p:grpSpPr>
          <a:xfrm>
            <a:off x="3253862" y="3870605"/>
            <a:ext cx="2070434" cy="882650"/>
            <a:chOff x="2679878" y="2099984"/>
            <a:chExt cx="2070434" cy="108124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75F8ADE-2123-42C1-9497-0CB19DD3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8D45BB5-33ED-4BD7-9513-1D32C2EB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F8BF805-A1C1-43AF-8614-05D3019CD999}"/>
              </a:ext>
            </a:extLst>
          </p:cNvPr>
          <p:cNvGrpSpPr/>
          <p:nvPr/>
        </p:nvGrpSpPr>
        <p:grpSpPr>
          <a:xfrm>
            <a:off x="9335896" y="2105848"/>
            <a:ext cx="2070434" cy="882650"/>
            <a:chOff x="2679878" y="2099984"/>
            <a:chExt cx="2070434" cy="1081240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F0AE79F3-E15F-4B21-88AA-3AC84C94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564DF7DC-276A-46E7-8823-AECE15B2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64D09B4-34F5-4E5B-A589-CCECCC26A520}"/>
              </a:ext>
            </a:extLst>
          </p:cNvPr>
          <p:cNvGrpSpPr/>
          <p:nvPr/>
        </p:nvGrpSpPr>
        <p:grpSpPr>
          <a:xfrm>
            <a:off x="8974235" y="3870641"/>
            <a:ext cx="2070434" cy="882650"/>
            <a:chOff x="2679878" y="2099984"/>
            <a:chExt cx="2070434" cy="1081240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27D32B9-0412-4538-AB38-563A3FC0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84D394E-B5DB-4728-AA66-0CA6BD7B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80DFB6A-235C-4F23-8C23-131581CDDF9D}"/>
              </a:ext>
            </a:extLst>
          </p:cNvPr>
          <p:cNvGrpSpPr/>
          <p:nvPr/>
        </p:nvGrpSpPr>
        <p:grpSpPr>
          <a:xfrm>
            <a:off x="409946" y="4822254"/>
            <a:ext cx="5216703" cy="887945"/>
            <a:chOff x="1038375" y="5573612"/>
            <a:chExt cx="4131310" cy="1087726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E9076A9-902D-4E41-8AB7-023ABA3E2481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FF01E15A-9647-492A-B273-AA1CF3123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48B48955-8D82-4F9D-BFDA-E95F5A6B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900C7D85-C6CC-4109-8FD3-9C9D1F18E7C5}"/>
                </a:ext>
              </a:extLst>
            </p:cNvPr>
            <p:cNvGrpSpPr/>
            <p:nvPr/>
          </p:nvGrpSpPr>
          <p:grpSpPr>
            <a:xfrm>
              <a:off x="3043383" y="5573612"/>
              <a:ext cx="2126302" cy="1087726"/>
              <a:chOff x="2679878" y="2093498"/>
              <a:chExt cx="2126302" cy="10877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B06DAFB9-B28E-451A-A213-E27E6ED7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EFEEA094-B9C1-4A56-8A23-8E8C768DC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4940" y="2093498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70AD6A6-52F1-422C-8BCA-227CB7446CAC}"/>
              </a:ext>
            </a:extLst>
          </p:cNvPr>
          <p:cNvGrpSpPr/>
          <p:nvPr/>
        </p:nvGrpSpPr>
        <p:grpSpPr>
          <a:xfrm>
            <a:off x="544296" y="2993250"/>
            <a:ext cx="4350932" cy="882650"/>
            <a:chOff x="1038375" y="5580098"/>
            <a:chExt cx="4075442" cy="10812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75D8A521-8747-41F2-B094-15BE60221835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B8352C00-2BD1-4023-8854-5D4CABEA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="" xmlns:a16="http://schemas.microsoft.com/office/drawing/2014/main" id="{CD5DB247-FDD9-402B-B709-D6093B952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E1B0A445-DB33-4B71-909A-681CA1FF89BA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F662A3F9-B88A-480F-A027-509EC86A6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37BE2FC3-2F30-4AE8-B753-1D13C9C66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3527509-1E99-4CCF-BE20-1715CCBF9C0E}"/>
              </a:ext>
            </a:extLst>
          </p:cNvPr>
          <p:cNvGrpSpPr/>
          <p:nvPr/>
        </p:nvGrpSpPr>
        <p:grpSpPr>
          <a:xfrm>
            <a:off x="6247791" y="3026526"/>
            <a:ext cx="5099905" cy="882650"/>
            <a:chOff x="1038375" y="5580098"/>
            <a:chExt cx="4075442" cy="1081240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CA3983BB-64B0-4AF3-B066-176E9D2919AC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="" xmlns:a16="http://schemas.microsoft.com/office/drawing/2014/main" id="{A5AC8824-EB68-4705-88F8-77FE084B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="" xmlns:a16="http://schemas.microsoft.com/office/drawing/2014/main" id="{04662AE2-CE11-4E9B-B4AB-E183236B2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6EBD5707-E373-4A40-B6C4-6EAB5E78B8AB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537D8F3D-8FDB-43F6-86AF-1C2B8DCFA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="" xmlns:a16="http://schemas.microsoft.com/office/drawing/2014/main" id="{3C4A6AE5-1BBE-4499-8E0C-F7805F0AD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5963DFD-0587-4ABD-83D3-FF7FD9C645A5}"/>
              </a:ext>
            </a:extLst>
          </p:cNvPr>
          <p:cNvGrpSpPr/>
          <p:nvPr/>
        </p:nvGrpSpPr>
        <p:grpSpPr>
          <a:xfrm>
            <a:off x="6247791" y="4790813"/>
            <a:ext cx="5221225" cy="882650"/>
            <a:chOff x="1038375" y="5580098"/>
            <a:chExt cx="4075442" cy="1081240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C39B7B5B-3299-4276-A2E2-9BEF1A2DD810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="" xmlns:a16="http://schemas.microsoft.com/office/drawing/2014/main" id="{9C78DDDE-F059-4D67-9C61-D4E8BDBDC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="" xmlns:a16="http://schemas.microsoft.com/office/drawing/2014/main" id="{22F0CB03-9E58-42AC-8A1C-FD4B10B9B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08D45E7-26BB-4F2B-ABA3-66D448BAE39E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="" xmlns:a16="http://schemas.microsoft.com/office/drawing/2014/main" id="{207B16B6-9303-486D-A137-6F6C91767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="" xmlns:a16="http://schemas.microsoft.com/office/drawing/2014/main" id="{1BBF39E6-B1FE-40D9-A80C-25CB5437B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A4AE14F-E4E3-4A60-B3E5-C7277755E87F}"/>
              </a:ext>
            </a:extLst>
          </p:cNvPr>
          <p:cNvGrpSpPr/>
          <p:nvPr/>
        </p:nvGrpSpPr>
        <p:grpSpPr>
          <a:xfrm>
            <a:off x="544296" y="2152016"/>
            <a:ext cx="2070434" cy="882650"/>
            <a:chOff x="2679878" y="2099984"/>
            <a:chExt cx="2070434" cy="1081240"/>
          </a:xfrm>
        </p:grpSpPr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34C783CC-2EC3-4006-B67F-90D62B34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A90CBB73-996B-40CC-A954-DB9E2370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130B5E12-FA61-4D76-98A8-0D223D431EE3}"/>
              </a:ext>
            </a:extLst>
          </p:cNvPr>
          <p:cNvGrpSpPr/>
          <p:nvPr/>
        </p:nvGrpSpPr>
        <p:grpSpPr>
          <a:xfrm>
            <a:off x="518479" y="3911955"/>
            <a:ext cx="2599828" cy="882650"/>
            <a:chOff x="2679878" y="2099984"/>
            <a:chExt cx="2070434" cy="1081240"/>
          </a:xfrm>
        </p:grpSpPr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C430BCC9-912D-4AA2-9E96-9A40F9D8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C05BF7FC-6D28-4859-B327-CE58F51A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DE3FC054-8E57-4DAE-947F-9E5C36E0343E}"/>
              </a:ext>
            </a:extLst>
          </p:cNvPr>
          <p:cNvGrpSpPr/>
          <p:nvPr/>
        </p:nvGrpSpPr>
        <p:grpSpPr>
          <a:xfrm>
            <a:off x="7018188" y="2105812"/>
            <a:ext cx="2070434" cy="882650"/>
            <a:chOff x="2679878" y="2099984"/>
            <a:chExt cx="2070434" cy="1081240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C69F299F-5E63-4BD3-B803-7927700D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00AC557A-B260-4EED-8056-06EB2FDA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7629C81C-118B-4B4F-916C-F38754DB71EB}"/>
              </a:ext>
            </a:extLst>
          </p:cNvPr>
          <p:cNvGrpSpPr/>
          <p:nvPr/>
        </p:nvGrpSpPr>
        <p:grpSpPr>
          <a:xfrm>
            <a:off x="6937502" y="3870605"/>
            <a:ext cx="2070434" cy="882650"/>
            <a:chOff x="2679878" y="2099984"/>
            <a:chExt cx="2070434" cy="1081240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E72FE844-C602-4616-B310-7DC88B4D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3D09C3AF-EA6C-49B1-A52E-D1C3EB61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D3D1A4B1-037C-4CFC-B855-8567EBCFBD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r="28211" b="54183"/>
          <a:stretch/>
        </p:blipFill>
        <p:spPr>
          <a:xfrm>
            <a:off x="698947" y="318125"/>
            <a:ext cx="8636949" cy="8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-94176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B61419-0B4C-4C98-B519-4030B978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883341" y="430960"/>
            <a:ext cx="10425318" cy="5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778805" y="1410102"/>
              <a:ext cx="5353878" cy="2722598"/>
              <a:chOff x="2794628" y="1332567"/>
              <a:chExt cx="5353878" cy="2722598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794628" y="1332567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ÔN BÀI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455EF8-ACCA-4C79-848A-EE97FF9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D107FC-3CFB-4B17-BF29-8942865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57B86A-6E02-4D3A-9004-6B43EA8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44727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560BBA4-A406-42A6-9684-DF8A7741108D}"/>
              </a:ext>
            </a:extLst>
          </p:cNvPr>
          <p:cNvSpPr/>
          <p:nvPr/>
        </p:nvSpPr>
        <p:spPr>
          <a:xfrm>
            <a:off x="3425687" y="28642"/>
            <a:ext cx="5340626" cy="861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A737D65E-0B51-453F-83CA-D226EBFC2721}"/>
              </a:ext>
            </a:extLst>
          </p:cNvPr>
          <p:cNvSpPr/>
          <p:nvPr/>
        </p:nvSpPr>
        <p:spPr>
          <a:xfrm>
            <a:off x="583097" y="6010384"/>
            <a:ext cx="11025806" cy="835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Nam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Đức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="" xmlns:a16="http://schemas.microsoft.com/office/drawing/2014/main" id="{FA31F2FF-896C-4340-85C7-83CBFB0BCD58}"/>
              </a:ext>
            </a:extLst>
          </p:cNvPr>
          <p:cNvSpPr/>
          <p:nvPr/>
        </p:nvSpPr>
        <p:spPr>
          <a:xfrm>
            <a:off x="583097" y="5953539"/>
            <a:ext cx="11025806" cy="9044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48C0BCC-BDC9-4B98-9691-E8DAF368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82997"/>
            <a:ext cx="7886700" cy="10368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77ADB3-6C20-43E8-8535-55445CB7A4DC}"/>
              </a:ext>
            </a:extLst>
          </p:cNvPr>
          <p:cNvSpPr/>
          <p:nvPr/>
        </p:nvSpPr>
        <p:spPr>
          <a:xfrm>
            <a:off x="371061" y="969982"/>
            <a:ext cx="11370365" cy="4950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F1AF14B3-C9A3-4608-8F07-84F0CDAE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953896"/>
            <a:ext cx="11317355" cy="464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khuya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chuẩn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bị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ăn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uống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tuýp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thuốc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trùng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thú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đuổi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huỳnh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huỵch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đường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khuỷu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cõng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Thỉnh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thoảng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mồ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hôi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Lúc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hét</a:t>
            </a:r>
            <a:r>
              <a:rPr lang="en-US" sz="2500" dirty="0">
                <a:latin typeface="UTM Avo" panose="02040603050506020204" pitchFamily="18" charset="0"/>
              </a:rPr>
              <a:t> vang. </a:t>
            </a:r>
          </a:p>
        </p:txBody>
      </p:sp>
    </p:spTree>
    <p:extLst>
      <p:ext uri="{BB962C8B-B14F-4D97-AF65-F5344CB8AC3E}">
        <p14:creationId xmlns:p14="http://schemas.microsoft.com/office/powerpoint/2010/main" val="588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4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B0FA3F-84A9-40C4-98D6-6D08867CD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386140" y="548309"/>
            <a:ext cx="11419719" cy="57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C9E961-7F9B-401B-AAE3-F04A24338339}"/>
              </a:ext>
            </a:extLst>
          </p:cNvPr>
          <p:cNvSpPr/>
          <p:nvPr/>
        </p:nvSpPr>
        <p:spPr>
          <a:xfrm>
            <a:off x="2080998" y="1781861"/>
            <a:ext cx="5786652" cy="518615"/>
          </a:xfrm>
          <a:prstGeom prst="rect">
            <a:avLst/>
          </a:prstGeom>
          <a:solidFill>
            <a:srgbClr val="F9F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4F29BF-1A3A-47B2-981C-20FDF8EA9A05}"/>
              </a:ext>
            </a:extLst>
          </p:cNvPr>
          <p:cNvSpPr/>
          <p:nvPr/>
        </p:nvSpPr>
        <p:spPr>
          <a:xfrm>
            <a:off x="2080998" y="1248399"/>
            <a:ext cx="4338852" cy="518615"/>
          </a:xfrm>
          <a:prstGeom prst="rect">
            <a:avLst/>
          </a:prstGeom>
          <a:solidFill>
            <a:srgbClr val="F9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D841B2A-893A-4764-A26F-2BCA0DAEFD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Content Placeholder 4">
              <a:extLst>
                <a:ext uri="{FF2B5EF4-FFF2-40B4-BE49-F238E27FC236}">
                  <a16:creationId xmlns="" xmlns:a16="http://schemas.microsoft.com/office/drawing/2014/main" id="{50C7A3D9-1A37-4CC4-A26E-9CB97EF49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-421" r="1418" b="84189"/>
            <a:stretch/>
          </p:blipFill>
          <p:spPr>
            <a:xfrm>
              <a:off x="0" y="0"/>
              <a:ext cx="12176057" cy="1828801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9040C9B6-EA7E-4FEB-AB84-FA7D9B31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9" t="4588" r="7652" b="82657"/>
            <a:stretch>
              <a:fillRect/>
            </a:stretch>
          </p:blipFill>
          <p:spPr bwMode="auto">
            <a:xfrm>
              <a:off x="0" y="1828801"/>
              <a:ext cx="12192000" cy="140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004A8FE-AD7F-469B-84E1-5B6CA40C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3" b="47475"/>
            <a:stretch>
              <a:fillRect/>
            </a:stretch>
          </p:blipFill>
          <p:spPr bwMode="auto">
            <a:xfrm>
              <a:off x="0" y="2903526"/>
              <a:ext cx="12192000" cy="395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6FE81E0C-5FDD-4B10-88C2-9D21AC29C5B5}"/>
                </a:ext>
              </a:extLst>
            </p:cNvPr>
            <p:cNvSpPr/>
            <p:nvPr/>
          </p:nvSpPr>
          <p:spPr>
            <a:xfrm>
              <a:off x="1162050" y="2903526"/>
              <a:ext cx="6762750" cy="1249374"/>
            </a:xfrm>
            <a:prstGeom prst="rect">
              <a:avLst/>
            </a:prstGeom>
            <a:solidFill>
              <a:srgbClr val="FBF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41571EB-6A6A-437C-A6E7-31BCD225499E}"/>
                </a:ext>
              </a:extLst>
            </p:cNvPr>
            <p:cNvSpPr/>
            <p:nvPr/>
          </p:nvSpPr>
          <p:spPr>
            <a:xfrm>
              <a:off x="1162050" y="2903526"/>
              <a:ext cx="2552700" cy="1249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C03D344-BAAE-4230-A0E3-E6AB07913ECD}"/>
                </a:ext>
              </a:extLst>
            </p:cNvPr>
            <p:cNvSpPr/>
            <p:nvPr/>
          </p:nvSpPr>
          <p:spPr>
            <a:xfrm>
              <a:off x="3686175" y="2903526"/>
              <a:ext cx="2381250" cy="1249374"/>
            </a:xfrm>
            <a:prstGeom prst="rect">
              <a:avLst/>
            </a:prstGeom>
            <a:solidFill>
              <a:srgbClr val="FE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69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32067A-F0F9-47D4-9435-FACF529DB518}"/>
              </a:ext>
            </a:extLst>
          </p:cNvPr>
          <p:cNvSpPr txBox="1"/>
          <p:nvPr/>
        </p:nvSpPr>
        <p:spPr>
          <a:xfrm>
            <a:off x="1017936" y="5140303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Ngấn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221BA3-33EE-4AFF-91D2-9C137E6AA584}"/>
              </a:ext>
            </a:extLst>
          </p:cNvPr>
          <p:cNvSpPr txBox="1"/>
          <p:nvPr/>
        </p:nvSpPr>
        <p:spPr>
          <a:xfrm>
            <a:off x="3263819" y="5140304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FA1EEA-350B-4D59-8790-1CA5DF187203}"/>
              </a:ext>
            </a:extLst>
          </p:cNvPr>
          <p:cNvSpPr txBox="1"/>
          <p:nvPr/>
        </p:nvSpPr>
        <p:spPr>
          <a:xfrm>
            <a:off x="8289652" y="2701900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lim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dim</a:t>
            </a:r>
          </a:p>
        </p:txBody>
      </p:sp>
    </p:spTree>
    <p:extLst>
      <p:ext uri="{BB962C8B-B14F-4D97-AF65-F5344CB8AC3E}">
        <p14:creationId xmlns:p14="http://schemas.microsoft.com/office/powerpoint/2010/main" val="23703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473</Words>
  <Application>Microsoft Office PowerPoint</Application>
  <PresentationFormat>Custom</PresentationFormat>
  <Paragraphs>180</Paragraphs>
  <Slides>29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17</cp:revision>
  <dcterms:created xsi:type="dcterms:W3CDTF">2021-12-02T15:13:45Z</dcterms:created>
  <dcterms:modified xsi:type="dcterms:W3CDTF">2023-06-05T15:36:35Z</dcterms:modified>
</cp:coreProperties>
</file>