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03/06/2023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03/06/2023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03/06/2023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03/06/2023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03/06/2023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4" y="2152115"/>
            <a:ext cx="64249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2578" y="49601"/>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69181" y="833055"/>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414797" y="401744"/>
            <a:ext cx="6172200" cy="923281"/>
          </a:xfrm>
          <a:prstGeom prst="rect">
            <a:avLst/>
          </a:prstGeom>
          <a:noFill/>
        </p:spPr>
        <p:txBody>
          <a:bodyPr wrap="square" lIns="91391" tIns="45696" rIns="91391" bIns="45696" rtlCol="0">
            <a:spAutoFit/>
          </a:bodyPr>
          <a:lstStyle/>
          <a:p>
            <a:pPr algn="ctr"/>
            <a:r>
              <a:rPr lang="en-US" sz="54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728966" cy="646282"/>
          </a:xfrm>
          <a:prstGeom prst="rect">
            <a:avLst/>
          </a:prstGeom>
          <a:noFill/>
        </p:spPr>
        <p:txBody>
          <a:bodyPr wrap="square" lIns="91391" tIns="45696" rIns="91391" bIns="45696" rtlCol="0">
            <a:spAutoFit/>
          </a:bodyPr>
          <a:lstStyle/>
          <a:p>
            <a:pPr algn="ctr"/>
            <a:r>
              <a:rPr lang="en-US" sz="3600" b="1" dirty="0">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507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endParaRPr lang="en-US" sz="2400" b="1" dirty="0">
              <a:latin typeface="Arial-Rounded" pitchFamily="34" charset="0"/>
              <a:ea typeface="Arial-Rounded" pitchFamily="34" charset="0"/>
              <a:cs typeface="Arial-Rounded" pitchFamily="34" charset="0"/>
            </a:endParaRP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2"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230824"/>
            <a:ext cx="9240981" cy="2147323"/>
            <a:chOff x="-200890" y="3617024"/>
            <a:chExt cx="9240981"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41" y="3617024"/>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4005045"/>
              <a:ext cx="8649947" cy="553998"/>
            </a:xfrm>
            <a:prstGeom prst="rect">
              <a:avLst/>
            </a:prstGeom>
          </p:spPr>
          <p:txBody>
            <a:bodyPr wrap="square">
              <a:spAutoFit/>
            </a:bodyPr>
            <a:lstStyle/>
            <a:p>
              <a:pPr algn="ctr"/>
              <a:r>
                <a:rPr lang="vi-VN" sz="3000" b="1" dirty="0">
                  <a:solidFill>
                    <a:srgbClr val="7030A0"/>
                  </a:solidFill>
                  <a:latin typeface="HP001 4 hàng" pitchFamily="34" charset="0"/>
                  <a:ea typeface="Arial-Rounded" pitchFamily="34" charset="0"/>
                  <a:cs typeface="Arial-Rounded" pitchFamily="34" charset="0"/>
                </a:rPr>
                <a:t>Ngày đầu đi </a:t>
              </a:r>
              <a:r>
                <a:rPr lang="en-US" sz="3000" b="1" dirty="0" err="1" smtClean="0">
                  <a:solidFill>
                    <a:srgbClr val="7030A0"/>
                  </a:solidFill>
                  <a:latin typeface="HP001 4 hàng" pitchFamily="34" charset="0"/>
                  <a:ea typeface="Arial-Rounded" pitchFamily="34" charset="0"/>
                  <a:cs typeface="Arial-Rounded" pitchFamily="34" charset="0"/>
                </a:rPr>
                <a:t>học</a:t>
              </a:r>
              <a:r>
                <a:rPr lang="vi-VN" sz="3000" b="1" dirty="0" smtClean="0">
                  <a:solidFill>
                    <a:srgbClr val="7030A0"/>
                  </a:solidFill>
                  <a:latin typeface="HP001 4 hàng" pitchFamily="34" charset="0"/>
                  <a:ea typeface="Arial-Rounded" pitchFamily="34" charset="0"/>
                  <a:cs typeface="Arial-Rounded" pitchFamily="34" charset="0"/>
                </a:rPr>
                <a:t>, </a:t>
              </a:r>
              <a:r>
                <a:rPr lang="vi-VN" sz="3000" b="1" dirty="0">
                  <a:solidFill>
                    <a:srgbClr val="7030A0"/>
                  </a:solidFill>
                  <a:latin typeface="HP001 4 hàng" pitchFamily="34" charset="0"/>
                  <a:ea typeface="Arial-Rounded" pitchFamily="34" charset="0"/>
                  <a:cs typeface="Arial-Rounded" pitchFamily="34" charset="0"/>
                </a:rPr>
                <a:t>Nam </a:t>
              </a:r>
              <a:r>
                <a:rPr lang="en-US" sz="3000" b="1" dirty="0" err="1" smtClean="0">
                  <a:solidFill>
                    <a:srgbClr val="7030A0"/>
                  </a:solidFill>
                  <a:latin typeface="HP001 4 hàng" pitchFamily="34" charset="0"/>
                  <a:ea typeface="Arial-Rounded" pitchFamily="34" charset="0"/>
                  <a:cs typeface="Arial-Rounded" pitchFamily="34" charset="0"/>
                </a:rPr>
                <a:t>hồi</a:t>
              </a:r>
              <a:r>
                <a:rPr lang="en-US" sz="3000" b="1" dirty="0" smtClean="0">
                  <a:solidFill>
                    <a:srgbClr val="7030A0"/>
                  </a:solidFill>
                  <a:latin typeface="HP001 4 hàng" pitchFamily="34" charset="0"/>
                  <a:ea typeface="Arial-Rounded" pitchFamily="34" charset="0"/>
                  <a:cs typeface="Arial-Rounded" pitchFamily="34" charset="0"/>
                </a:rPr>
                <a:t> </a:t>
              </a:r>
              <a:r>
                <a:rPr lang="en-US" sz="3000" b="1" dirty="0" err="1" smtClean="0">
                  <a:solidFill>
                    <a:srgbClr val="7030A0"/>
                  </a:solidFill>
                  <a:latin typeface="HP001 4 hàng" pitchFamily="34" charset="0"/>
                  <a:ea typeface="Arial-Rounded" pitchFamily="34" charset="0"/>
                  <a:cs typeface="Arial-Rounded" pitchFamily="34" charset="0"/>
                </a:rPr>
                <a:t>hộp</a:t>
              </a:r>
              <a:r>
                <a:rPr lang="en-US" sz="3000" b="1" dirty="0" smtClean="0">
                  <a:solidFill>
                    <a:srgbClr val="7030A0"/>
                  </a:solidFill>
                  <a:latin typeface="HP001 4 hàng" pitchFamily="34" charset="0"/>
                  <a:ea typeface="Arial-Rounded" pitchFamily="34" charset="0"/>
                  <a:cs typeface="Arial-Rounded" pitchFamily="34" charset="0"/>
                </a:rPr>
                <a:t> </a:t>
              </a:r>
              <a:r>
                <a:rPr lang="vi-VN" sz="3000" b="1" dirty="0" smtClean="0">
                  <a:solidFill>
                    <a:srgbClr val="7030A0"/>
                  </a:solidFill>
                  <a:latin typeface="HP001 4 hàng" pitchFamily="34" charset="0"/>
                  <a:ea typeface="Arial-Rounded" pitchFamily="34" charset="0"/>
                  <a:cs typeface="Arial-Rounded" pitchFamily="34" charset="0"/>
                </a:rPr>
                <a:t>lắm</a:t>
              </a:r>
              <a:r>
                <a:rPr lang="en-US" sz="3000" b="1" dirty="0" smtClean="0">
                  <a:solidFill>
                    <a:srgbClr val="7030A0"/>
                  </a:solidFill>
                  <a:latin typeface="HP001 4 hàng" pitchFamily="34" charset="0"/>
                  <a:ea typeface="Arial-Rounded" pitchFamily="34" charset="0"/>
                  <a:cs typeface="Arial-Rounded" pitchFamily="34" charset="0"/>
                </a:rPr>
                <a:t>.</a:t>
              </a:r>
              <a:endParaRPr lang="en-US" sz="3000" b="1" dirty="0">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0796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a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974397"/>
            <a:ext cx="73152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dò</a:t>
            </a: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Luyện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đọc</a:t>
            </a:r>
            <a:r>
              <a:rPr lang="en-US" sz="2800" b="1" dirty="0">
                <a:latin typeface="Arial-Rounded" pitchFamily="34" charset="0"/>
                <a:ea typeface="Arial-Rounded" pitchFamily="34" charset="0"/>
                <a:cs typeface="Arial-Rounded" pitchFamily="34" charset="0"/>
              </a:rPr>
              <a:t>: </a:t>
            </a:r>
            <a:r>
              <a:rPr lang="en-US" sz="2800" b="1" i="1" dirty="0" err="1" smtClean="0">
                <a:latin typeface="Arial-Rounded" pitchFamily="34" charset="0"/>
                <a:ea typeface="Arial-Rounded" pitchFamily="34" charset="0"/>
                <a:cs typeface="Arial-Rounded" pitchFamily="34" charset="0"/>
              </a:rPr>
              <a:t>Nụ</a:t>
            </a:r>
            <a:r>
              <a:rPr lang="en-US" sz="2800" b="1" i="1" dirty="0" smtClean="0">
                <a:latin typeface="Arial-Rounded" pitchFamily="34" charset="0"/>
                <a:ea typeface="Arial-Rounded" pitchFamily="34" charset="0"/>
                <a:cs typeface="Arial-Rounded" pitchFamily="34" charset="0"/>
              </a:rPr>
              <a:t> </a:t>
            </a:r>
            <a:r>
              <a:rPr lang="en-US" sz="2800" b="1" i="1" dirty="0" err="1" smtClean="0">
                <a:latin typeface="Arial-Rounded" pitchFamily="34" charset="0"/>
                <a:ea typeface="Arial-Rounded" pitchFamily="34" charset="0"/>
                <a:cs typeface="Arial-Rounded" pitchFamily="34" charset="0"/>
              </a:rPr>
              <a:t>hôn</a:t>
            </a:r>
            <a:r>
              <a:rPr lang="en-US" sz="2800" b="1" i="1" dirty="0" smtClean="0">
                <a:latin typeface="Arial-Rounded" pitchFamily="34" charset="0"/>
                <a:ea typeface="Arial-Rounded" pitchFamily="34" charset="0"/>
                <a:cs typeface="Arial-Rounded" pitchFamily="34" charset="0"/>
              </a:rPr>
              <a:t> </a:t>
            </a:r>
            <a:r>
              <a:rPr lang="en-US" sz="2800" b="1" i="1" dirty="0" err="1" smtClean="0">
                <a:latin typeface="Arial-Rounded" pitchFamily="34" charset="0"/>
                <a:ea typeface="Arial-Rounded" pitchFamily="34" charset="0"/>
                <a:cs typeface="Arial-Rounded" pitchFamily="34" charset="0"/>
              </a:rPr>
              <a:t>trên</a:t>
            </a:r>
            <a:r>
              <a:rPr lang="en-US" sz="2800" b="1" i="1" dirty="0" smtClean="0">
                <a:latin typeface="Arial-Rounded" pitchFamily="34" charset="0"/>
                <a:ea typeface="Arial-Rounded" pitchFamily="34" charset="0"/>
                <a:cs typeface="Arial-Rounded" pitchFamily="34" charset="0"/>
              </a:rPr>
              <a:t> </a:t>
            </a:r>
            <a:r>
              <a:rPr lang="en-US" sz="2800" b="1" i="1" dirty="0" err="1" smtClean="0">
                <a:latin typeface="Arial-Rounded" pitchFamily="34" charset="0"/>
                <a:ea typeface="Arial-Rounded" pitchFamily="34" charset="0"/>
                <a:cs typeface="Arial-Rounded" pitchFamily="34" charset="0"/>
              </a:rPr>
              <a:t>bàn</a:t>
            </a:r>
            <a:r>
              <a:rPr lang="en-US" sz="2800" b="1" i="1" dirty="0" smtClean="0">
                <a:latin typeface="Arial-Rounded" pitchFamily="34" charset="0"/>
                <a:ea typeface="Arial-Rounded" pitchFamily="34" charset="0"/>
                <a:cs typeface="Arial-Rounded" pitchFamily="34" charset="0"/>
              </a:rPr>
              <a:t> </a:t>
            </a:r>
            <a:r>
              <a:rPr lang="en-US" sz="2800" b="1" i="1" dirty="0" err="1" smtClean="0">
                <a:latin typeface="Arial-Rounded" pitchFamily="34" charset="0"/>
                <a:ea typeface="Arial-Rounded" pitchFamily="34" charset="0"/>
                <a:cs typeface="Arial-Rounded" pitchFamily="34" charset="0"/>
              </a:rPr>
              <a:t>tay</a:t>
            </a:r>
            <a:endParaRPr lang="en-US" sz="2800" b="1" i="1" dirty="0">
              <a:latin typeface="Arial-Rounded" pitchFamily="34" charset="0"/>
              <a:ea typeface="Arial-Rounded" pitchFamily="34" charset="0"/>
              <a:cs typeface="Arial-Rounded" pitchFamily="34" charset="0"/>
            </a:endParaRPr>
          </a:p>
          <a:p>
            <a:pPr algn="ctr"/>
            <a:r>
              <a:rPr lang="en-US" sz="2800" b="1" dirty="0">
                <a:latin typeface="Arial-Rounded" pitchFamily="34" charset="0"/>
                <a:ea typeface="Arial-Rounded" pitchFamily="34" charset="0"/>
                <a:cs typeface="Arial-Rounded" pitchFamily="34" charset="0"/>
              </a:rPr>
              <a:t>      + </a:t>
            </a:r>
            <a:r>
              <a:rPr lang="en-US" sz="2800" b="1" dirty="0" err="1">
                <a:latin typeface="Arial-Rounded" pitchFamily="34" charset="0"/>
                <a:ea typeface="Arial-Rounded" pitchFamily="34" charset="0"/>
                <a:cs typeface="Arial-Rounded" pitchFamily="34" charset="0"/>
              </a:rPr>
              <a:t>Xem</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bài</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a:t>
            </a:r>
            <a:r>
              <a:rPr lang="en-US" sz="2800" b="1" dirty="0" smtClean="0">
                <a:latin typeface="Arial-Rounded" pitchFamily="34" charset="0"/>
                <a:ea typeface="Arial-Rounded" pitchFamily="34" charset="0"/>
                <a:cs typeface="Arial-Rounded" pitchFamily="34" charset="0"/>
              </a:rPr>
              <a:t>26, </a:t>
            </a:r>
            <a:r>
              <a:rPr lang="en-US" sz="2800" b="1" dirty="0" err="1">
                <a:latin typeface="Arial-Rounded" pitchFamily="34" charset="0"/>
                <a:ea typeface="Arial-Rounded" pitchFamily="34" charset="0"/>
                <a:cs typeface="Arial-Rounded" pitchFamily="34" charset="0"/>
              </a:rPr>
              <a:t>trang</a:t>
            </a:r>
            <a:r>
              <a:rPr lang="en-US" sz="2800" b="1" dirty="0">
                <a:latin typeface="Arial-Rounded" pitchFamily="34" charset="0"/>
                <a:ea typeface="Arial-Rounded" pitchFamily="34" charset="0"/>
                <a:cs typeface="Arial-Rounded" pitchFamily="34" charset="0"/>
              </a:rPr>
              <a:t> </a:t>
            </a:r>
            <a:r>
              <a:rPr lang="en-US" sz="2800" b="1" dirty="0" smtClean="0">
                <a:latin typeface="Arial-Rounded" pitchFamily="34" charset="0"/>
                <a:ea typeface="Arial-Rounded" pitchFamily="34" charset="0"/>
                <a:cs typeface="Arial-Rounded" pitchFamily="34" charset="0"/>
              </a:rPr>
              <a:t>27</a:t>
            </a:r>
            <a:r>
              <a:rPr lang="en-US" sz="2800" b="1" dirty="0">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971290"/>
            <a:ext cx="8991600" cy="3816381"/>
          </a:xfrm>
          <a:prstGeom prst="rect">
            <a:avLst/>
          </a:prstGeom>
          <a:noFill/>
        </p:spPr>
        <p:txBody>
          <a:bodyPr wrap="square" lIns="91391" tIns="45696" rIns="91391" bIns="45696" rtlCol="0">
            <a:spAutoFit/>
          </a:bodyPr>
          <a:lstStyle/>
          <a:p>
            <a:pPr algn="just"/>
            <a:r>
              <a:rPr lang="en-US" sz="2200" dirty="0">
                <a:latin typeface="Arial-Rounded" pitchFamily="34" charset="0"/>
                <a:ea typeface="Arial-Rounded" pitchFamily="34" charset="0"/>
                <a:cs typeface="Arial-Rounded" pitchFamily="34" charset="0"/>
              </a:rPr>
              <a:t> </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Ngày</a:t>
            </a:r>
            <a:r>
              <a:rPr lang="en-US" sz="2200" dirty="0" smtClean="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đầu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học</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hồi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hộp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lắm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nhàng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đặt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nụ</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hôn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vào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và</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dặn</a:t>
            </a:r>
            <a:r>
              <a:rPr lang="en-US" sz="2200" dirty="0">
                <a:latin typeface="Arial-Rounded" pitchFamily="34" charset="0"/>
                <a:ea typeface="Arial-Rounded" pitchFamily="34" charset="0"/>
                <a:cs typeface="Arial-Rounded" pitchFamily="34" charset="0"/>
              </a:rPr>
              <a:t>:</a:t>
            </a:r>
          </a:p>
          <a:p>
            <a:pPr algn="just"/>
            <a:r>
              <a:rPr lang="en-US" sz="2200" dirty="0" smtClean="0">
                <a:latin typeface="Arial-Rounded" pitchFamily="34" charset="0"/>
                <a:ea typeface="Arial-Rounded" pitchFamily="34" charset="0"/>
                <a:cs typeface="Arial-Rounded" pitchFamily="34" charset="0"/>
              </a:rPr>
              <a:t>      - </a:t>
            </a:r>
            <a:r>
              <a:rPr lang="en-US" sz="2200" dirty="0" err="1">
                <a:latin typeface="Arial-Rounded" pitchFamily="34" charset="0"/>
                <a:ea typeface="Arial-Rounded" pitchFamily="34" charset="0"/>
                <a:cs typeface="Arial-Rounded" pitchFamily="34" charset="0"/>
              </a:rPr>
              <a:t>Mỗi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khi</a:t>
            </a:r>
            <a:r>
              <a:rPr lang="en-US" sz="2200" dirty="0">
                <a:latin typeface="Arial-Rounded" pitchFamily="34" charset="0"/>
                <a:ea typeface="Arial-Rounded" pitchFamily="34" charset="0"/>
                <a:cs typeface="Arial-Rounded" pitchFamily="34" charset="0"/>
              </a:rPr>
              <a:t> lo </a:t>
            </a:r>
            <a:r>
              <a:rPr lang="en-US" sz="2200" dirty="0" err="1">
                <a:latin typeface="Arial-Rounded" pitchFamily="34" charset="0"/>
                <a:ea typeface="Arial-Rounded" pitchFamily="34" charset="0"/>
                <a:cs typeface="Arial-Rounded" pitchFamily="34" charset="0"/>
              </a:rPr>
              <a:t>lắng</a:t>
            </a:r>
            <a:r>
              <a:rPr lang="en-US" sz="2200" dirty="0">
                <a:latin typeface="Arial-Rounded" pitchFamily="34" charset="0"/>
                <a:ea typeface="Arial-Rounded" pitchFamily="34" charset="0"/>
                <a:cs typeface="Arial-Rounded" pitchFamily="34" charset="0"/>
              </a:rPr>
              <a:t>, con </a:t>
            </a:r>
            <a:r>
              <a:rPr lang="en-US" sz="2200" dirty="0" err="1">
                <a:latin typeface="Arial-Rounded" pitchFamily="34" charset="0"/>
                <a:ea typeface="Arial-Rounded" pitchFamily="34" charset="0"/>
                <a:cs typeface="Arial-Rounded" pitchFamily="34" charset="0"/>
              </a:rPr>
              <a:t>hãy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bàn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tay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má</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Mẹ</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lúc</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nào</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cũng</a:t>
            </a:r>
            <a:r>
              <a:rPr lang="en-US" sz="2200" dirty="0">
                <a:latin typeface="Arial-Rounded" pitchFamily="34" charset="0"/>
                <a:ea typeface="Arial-Rounded" pitchFamily="34" charset="0"/>
                <a:cs typeface="Arial-Rounded" pitchFamily="34" charset="0"/>
              </a:rPr>
              <a:t> ở </a:t>
            </a:r>
            <a:r>
              <a:rPr lang="en-US" sz="2200" dirty="0" err="1">
                <a:latin typeface="Arial-Rounded" pitchFamily="34" charset="0"/>
                <a:ea typeface="Arial-Rounded" pitchFamily="34" charset="0"/>
                <a:cs typeface="Arial-Rounded" pitchFamily="34" charset="0"/>
              </a:rPr>
              <a:t>bên</a:t>
            </a:r>
            <a:r>
              <a:rPr lang="en-US" sz="2200" dirty="0">
                <a:latin typeface="Arial-Rounded" pitchFamily="34" charset="0"/>
                <a:ea typeface="Arial-Rounded" pitchFamily="34" charset="0"/>
                <a:cs typeface="Arial-Rounded" pitchFamily="34" charset="0"/>
              </a:rPr>
              <a:t> con. </a:t>
            </a:r>
            <a:endParaRPr lang="en-US" sz="2200" dirty="0" smtClean="0">
              <a:latin typeface="Arial-Rounded" pitchFamily="34" charset="0"/>
              <a:ea typeface="Arial-Rounded" pitchFamily="34" charset="0"/>
              <a:cs typeface="Arial-Rounded" pitchFamily="34" charset="0"/>
            </a:endParaRPr>
          </a:p>
          <a:p>
            <a:pPr algn="just"/>
            <a:r>
              <a:rPr lang="en-US" sz="2200" dirty="0" smtClean="0">
                <a:latin typeface="Arial-Rounded" pitchFamily="34" charset="0"/>
                <a:ea typeface="Arial-Rounded" pitchFamily="34" charset="0"/>
                <a:cs typeface="Arial-Rounded" pitchFamily="34" charset="0"/>
              </a:rPr>
              <a:t>      Nam </a:t>
            </a:r>
            <a:r>
              <a:rPr lang="en-US" sz="2200" dirty="0" err="1">
                <a:latin typeface="Arial-Rounded" pitchFamily="34" charset="0"/>
                <a:ea typeface="Arial-Rounded" pitchFamily="34" charset="0"/>
                <a:cs typeface="Arial-Rounded" pitchFamily="34" charset="0"/>
              </a:rPr>
              <a:t>cảm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thấy</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thật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ấm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áp</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Cậu</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im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lặng</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rồi</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đột</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nhiên</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mỉm</a:t>
            </a:r>
            <a:r>
              <a:rPr lang="en-US" sz="2200" dirty="0">
                <a:latin typeface="Arial-Rounded" pitchFamily="34" charset="0"/>
                <a:ea typeface="Arial-Rounded" pitchFamily="34" charset="0"/>
                <a:cs typeface="Arial-Rounded" pitchFamily="34" charset="0"/>
              </a:rPr>
              <a:t> </a:t>
            </a:r>
            <a:r>
              <a:rPr lang="en-US" sz="2200" dirty="0" err="1">
                <a:latin typeface="Arial-Rounded" pitchFamily="34" charset="0"/>
                <a:ea typeface="Arial-Rounded" pitchFamily="34" charset="0"/>
                <a:cs typeface="Arial-Rounded" pitchFamily="34" charset="0"/>
              </a:rPr>
              <a:t>cười</a:t>
            </a:r>
            <a:r>
              <a:rPr lang="en-US" sz="2200" dirty="0">
                <a:latin typeface="Arial-Rounded" pitchFamily="34" charset="0"/>
                <a:ea typeface="Arial-Rounded" pitchFamily="34" charset="0"/>
                <a:cs typeface="Arial-Rounded" pitchFamily="34" charset="0"/>
              </a:rPr>
              <a:t>: </a:t>
            </a:r>
          </a:p>
          <a:p>
            <a:pPr algn="just"/>
            <a:r>
              <a:rPr lang="en-US" sz="2200" dirty="0" smtClean="0">
                <a:latin typeface="Arial-Rounded" pitchFamily="34" charset="0"/>
                <a:ea typeface="Arial-Rounded" pitchFamily="34" charset="0"/>
                <a:cs typeface="Arial-Rounded" pitchFamily="34" charset="0"/>
              </a:rPr>
              <a:t>      - </a:t>
            </a:r>
            <a:r>
              <a:rPr lang="en-US" sz="2200" dirty="0" err="1" smtClean="0">
                <a:latin typeface="Arial-Rounded" pitchFamily="34" charset="0"/>
                <a:ea typeface="Arial-Rounded" pitchFamily="34" charset="0"/>
                <a:cs typeface="Arial-Rounded" pitchFamily="34" charset="0"/>
              </a:rPr>
              <a:t>Mẹ</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đưa</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tay</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cho</a:t>
            </a:r>
            <a:r>
              <a:rPr lang="en-US" sz="2200" dirty="0" smtClean="0">
                <a:latin typeface="Arial-Rounded" pitchFamily="34" charset="0"/>
                <a:ea typeface="Arial-Rounded" pitchFamily="34" charset="0"/>
                <a:cs typeface="Arial-Rounded" pitchFamily="34" charset="0"/>
              </a:rPr>
              <a:t> con </a:t>
            </a:r>
            <a:r>
              <a:rPr lang="en-US" sz="2200" dirty="0" err="1" smtClean="0">
                <a:latin typeface="Arial-Rounded" pitchFamily="34" charset="0"/>
                <a:ea typeface="Arial-Rounded" pitchFamily="34" charset="0"/>
                <a:cs typeface="Arial-Rounded" pitchFamily="34" charset="0"/>
              </a:rPr>
              <a:t>nào</a:t>
            </a:r>
            <a:r>
              <a:rPr lang="en-US" sz="2200" dirty="0" smtClean="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a:t>
            </a:r>
            <a:r>
              <a:rPr lang="en-US" sz="2200" dirty="0" smtClean="0">
                <a:latin typeface="Arial-Rounded" pitchFamily="34" charset="0"/>
                <a:ea typeface="Arial-Rounded" pitchFamily="34" charset="0"/>
                <a:cs typeface="Arial-Rounded" pitchFamily="34" charset="0"/>
              </a:rPr>
              <a:t>     Nam </a:t>
            </a:r>
            <a:r>
              <a:rPr lang="en-US" sz="2200" dirty="0" err="1" smtClean="0">
                <a:latin typeface="Arial-Rounded" pitchFamily="34" charset="0"/>
                <a:ea typeface="Arial-Rounded" pitchFamily="34" charset="0"/>
                <a:cs typeface="Arial-Rounded" pitchFamily="34" charset="0"/>
              </a:rPr>
              <a:t>đặt</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một</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nụ</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hôm</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vào</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bàn</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tay</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mẹ</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rồi</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thủ</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thỉ</a:t>
            </a:r>
            <a:r>
              <a:rPr lang="en-US" sz="2200" dirty="0" smtClean="0">
                <a:latin typeface="Arial-Rounded" pitchFamily="34" charset="0"/>
                <a:ea typeface="Arial-Rounded" pitchFamily="34" charset="0"/>
                <a:cs typeface="Arial-Rounded" pitchFamily="34" charset="0"/>
              </a:rPr>
              <a:t>:</a:t>
            </a:r>
          </a:p>
          <a:p>
            <a:pPr algn="just"/>
            <a:r>
              <a:rPr lang="en-US" sz="2200" dirty="0">
                <a:latin typeface="Arial-Rounded" pitchFamily="34" charset="0"/>
                <a:ea typeface="Arial-Rounded" pitchFamily="34" charset="0"/>
                <a:cs typeface="Arial-Rounded" pitchFamily="34" charset="0"/>
              </a:rPr>
              <a:t> </a:t>
            </a:r>
            <a:r>
              <a:rPr lang="en-US" sz="2200" dirty="0" smtClean="0">
                <a:latin typeface="Arial-Rounded" pitchFamily="34" charset="0"/>
                <a:ea typeface="Arial-Rounded" pitchFamily="34" charset="0"/>
                <a:cs typeface="Arial-Rounded" pitchFamily="34" charset="0"/>
              </a:rPr>
              <a:t>     - </a:t>
            </a:r>
            <a:r>
              <a:rPr lang="en-US" sz="2200" dirty="0" err="1" smtClean="0">
                <a:latin typeface="Arial-Rounded" pitchFamily="34" charset="0"/>
                <a:ea typeface="Arial-Rounded" pitchFamily="34" charset="0"/>
                <a:cs typeface="Arial-Rounded" pitchFamily="34" charset="0"/>
              </a:rPr>
              <a:t>Bây</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giờ</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thì</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mẹ</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cũng</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có</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nụ</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hôn</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trên</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bàn</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tay</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rồi</a:t>
            </a:r>
            <a:r>
              <a:rPr lang="en-US" sz="2200" dirty="0" smtClean="0">
                <a:latin typeface="Arial-Rounded" pitchFamily="34" charset="0"/>
                <a:ea typeface="Arial-Rounded" pitchFamily="34" charset="0"/>
                <a:cs typeface="Arial-Rounded" pitchFamily="34" charset="0"/>
              </a:rPr>
              <a:t>. Con </a:t>
            </a:r>
            <a:r>
              <a:rPr lang="en-US" sz="2200" dirty="0" err="1" smtClean="0">
                <a:latin typeface="Arial-Rounded" pitchFamily="34" charset="0"/>
                <a:ea typeface="Arial-Rounded" pitchFamily="34" charset="0"/>
                <a:cs typeface="Arial-Rounded" pitchFamily="34" charset="0"/>
              </a:rPr>
              <a:t>yêu</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mẹ</a:t>
            </a:r>
            <a:r>
              <a:rPr lang="en-US" sz="2200" dirty="0" smtClean="0">
                <a:latin typeface="Arial-Rounded" pitchFamily="34" charset="0"/>
                <a:ea typeface="Arial-Rounded" pitchFamily="34" charset="0"/>
                <a:cs typeface="Arial-Rounded" pitchFamily="34" charset="0"/>
              </a:rPr>
              <a:t>! </a:t>
            </a:r>
          </a:p>
          <a:p>
            <a:pPr algn="just"/>
            <a:r>
              <a:rPr lang="en-US" sz="2200" dirty="0" smtClean="0">
                <a:latin typeface="Arial-Rounded" pitchFamily="34" charset="0"/>
                <a:ea typeface="Arial-Rounded" pitchFamily="34" charset="0"/>
                <a:cs typeface="Arial-Rounded" pitchFamily="34" charset="0"/>
              </a:rPr>
              <a:t>      Nam </a:t>
            </a:r>
            <a:r>
              <a:rPr lang="en-US" sz="2200" dirty="0" err="1" smtClean="0">
                <a:latin typeface="Arial-Rounded" pitchFamily="34" charset="0"/>
                <a:ea typeface="Arial-Rounded" pitchFamily="34" charset="0"/>
                <a:cs typeface="Arial-Rounded" pitchFamily="34" charset="0"/>
              </a:rPr>
              <a:t>chào</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mẹ</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và</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tung</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tăng</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bước</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vào</a:t>
            </a:r>
            <a:r>
              <a:rPr lang="en-US" sz="2200" dirty="0" smtClean="0">
                <a:latin typeface="Arial-Rounded" pitchFamily="34" charset="0"/>
                <a:ea typeface="Arial-Rounded" pitchFamily="34" charset="0"/>
                <a:cs typeface="Arial-Rounded" pitchFamily="34" charset="0"/>
              </a:rPr>
              <a:t> </a:t>
            </a:r>
            <a:r>
              <a:rPr lang="en-US" sz="2200" dirty="0" err="1" smtClean="0">
                <a:latin typeface="Arial-Rounded" pitchFamily="34" charset="0"/>
                <a:ea typeface="Arial-Rounded" pitchFamily="34" charset="0"/>
                <a:cs typeface="Arial-Rounded" pitchFamily="34" charset="0"/>
              </a:rPr>
              <a:t>lớp</a:t>
            </a:r>
            <a:r>
              <a:rPr lang="en-US" sz="2200" dirty="0" smtClean="0">
                <a:latin typeface="Arial-Rounded" pitchFamily="34" charset="0"/>
                <a:ea typeface="Arial-Rounded" pitchFamily="34" charset="0"/>
                <a:cs typeface="Arial-Rounded" pitchFamily="34" charset="0"/>
              </a:rPr>
              <a:t>.</a:t>
            </a:r>
          </a:p>
          <a:p>
            <a:pPr algn="just"/>
            <a:endParaRPr lang="en-US" sz="2200" dirty="0" smtClean="0">
              <a:latin typeface="Arial-Rounded" pitchFamily="34" charset="0"/>
              <a:ea typeface="Arial-Rounded" pitchFamily="34" charset="0"/>
              <a:cs typeface="Arial-Rounded" pitchFamily="34" charset="0"/>
            </a:endParaRPr>
          </a:p>
          <a:p>
            <a:pPr algn="just"/>
            <a:r>
              <a:rPr lang="en-US" sz="2200" dirty="0" smtClean="0">
                <a:latin typeface="Arial-Rounded" pitchFamily="34" charset="0"/>
                <a:ea typeface="Arial-Rounded" pitchFamily="34" charset="0"/>
                <a:cs typeface="Arial-Rounded" pitchFamily="34" charset="0"/>
              </a:rPr>
              <a:t>                                </a:t>
            </a:r>
            <a:r>
              <a:rPr lang="en-US" dirty="0" smtClean="0">
                <a:latin typeface="Arial-Rounded" pitchFamily="34" charset="0"/>
                <a:ea typeface="Arial-Rounded" pitchFamily="34" charset="0"/>
                <a:cs typeface="Arial-Rounded" pitchFamily="34" charset="0"/>
              </a:rPr>
              <a:t> (</a:t>
            </a:r>
            <a:r>
              <a:rPr lang="en-US" i="1" dirty="0" smtClean="0">
                <a:latin typeface="Arial-Rounded" pitchFamily="34" charset="0"/>
                <a:ea typeface="Arial-Rounded" pitchFamily="34" charset="0"/>
                <a:cs typeface="Arial-Rounded" pitchFamily="34" charset="0"/>
              </a:rPr>
              <a:t>Theo</a:t>
            </a:r>
            <a:r>
              <a:rPr lang="en-US" dirty="0" smtClean="0">
                <a:latin typeface="Arial-Rounded" pitchFamily="34" charset="0"/>
                <a:ea typeface="Arial-Rounded" pitchFamily="34" charset="0"/>
                <a:cs typeface="Arial-Rounded" pitchFamily="34" charset="0"/>
              </a:rPr>
              <a:t> Au-</a:t>
            </a:r>
            <a:r>
              <a:rPr lang="en-US" dirty="0" err="1" smtClean="0">
                <a:latin typeface="Arial-Rounded" pitchFamily="34" charset="0"/>
                <a:ea typeface="Arial-Rounded" pitchFamily="34" charset="0"/>
                <a:cs typeface="Arial-Rounded" pitchFamily="34" charset="0"/>
              </a:rPr>
              <a:t>đrây</a:t>
            </a:r>
            <a:r>
              <a:rPr lang="en-US" dirty="0" smtClean="0">
                <a:latin typeface="Arial-Rounded" pitchFamily="34" charset="0"/>
                <a:ea typeface="Arial-Rounded" pitchFamily="34" charset="0"/>
                <a:cs typeface="Arial-Rounded" pitchFamily="34" charset="0"/>
              </a:rPr>
              <a:t> Pen, </a:t>
            </a:r>
            <a:r>
              <a:rPr lang="en-US" i="1" dirty="0" err="1" smtClean="0">
                <a:latin typeface="Arial-Rounded" pitchFamily="34" charset="0"/>
                <a:ea typeface="Arial-Rounded" pitchFamily="34" charset="0"/>
                <a:cs typeface="Arial-Rounded" pitchFamily="34" charset="0"/>
              </a:rPr>
              <a:t>Nụ</a:t>
            </a:r>
            <a:r>
              <a:rPr lang="en-US" i="1" dirty="0" smtClean="0">
                <a:latin typeface="Arial-Rounded" pitchFamily="34" charset="0"/>
                <a:ea typeface="Arial-Rounded" pitchFamily="34" charset="0"/>
                <a:cs typeface="Arial-Rounded" pitchFamily="34" charset="0"/>
              </a:rPr>
              <a:t> </a:t>
            </a:r>
            <a:r>
              <a:rPr lang="en-US" i="1" dirty="0" err="1" smtClean="0">
                <a:latin typeface="Arial-Rounded" pitchFamily="34" charset="0"/>
                <a:ea typeface="Arial-Rounded" pitchFamily="34" charset="0"/>
                <a:cs typeface="Arial-Rounded" pitchFamily="34" charset="0"/>
              </a:rPr>
              <a:t>hôn</a:t>
            </a:r>
            <a:r>
              <a:rPr lang="en-US" i="1" dirty="0" smtClean="0">
                <a:latin typeface="Arial-Rounded" pitchFamily="34" charset="0"/>
                <a:ea typeface="Arial-Rounded" pitchFamily="34" charset="0"/>
                <a:cs typeface="Arial-Rounded" pitchFamily="34" charset="0"/>
              </a:rPr>
              <a:t> </a:t>
            </a:r>
            <a:r>
              <a:rPr lang="en-US" i="1" dirty="0" err="1" smtClean="0">
                <a:latin typeface="Arial-Rounded" pitchFamily="34" charset="0"/>
                <a:ea typeface="Arial-Rounded" pitchFamily="34" charset="0"/>
                <a:cs typeface="Arial-Rounded" pitchFamily="34" charset="0"/>
              </a:rPr>
              <a:t>trên</a:t>
            </a:r>
            <a:r>
              <a:rPr lang="en-US" i="1" dirty="0" smtClean="0">
                <a:latin typeface="Arial-Rounded" pitchFamily="34" charset="0"/>
                <a:ea typeface="Arial-Rounded" pitchFamily="34" charset="0"/>
                <a:cs typeface="Arial-Rounded" pitchFamily="34" charset="0"/>
              </a:rPr>
              <a:t> </a:t>
            </a:r>
            <a:r>
              <a:rPr lang="en-US" i="1" dirty="0" err="1" smtClean="0">
                <a:latin typeface="Arial-Rounded" pitchFamily="34" charset="0"/>
                <a:ea typeface="Arial-Rounded" pitchFamily="34" charset="0"/>
                <a:cs typeface="Arial-Rounded" pitchFamily="34" charset="0"/>
              </a:rPr>
              <a:t>bàn</a:t>
            </a:r>
            <a:r>
              <a:rPr lang="en-US" i="1" dirty="0" smtClean="0">
                <a:latin typeface="Arial-Rounded" pitchFamily="34" charset="0"/>
                <a:ea typeface="Arial-Rounded" pitchFamily="34" charset="0"/>
                <a:cs typeface="Arial-Rounded" pitchFamily="34" charset="0"/>
              </a:rPr>
              <a:t> </a:t>
            </a:r>
            <a:r>
              <a:rPr lang="en-US" i="1" dirty="0" err="1" smtClean="0">
                <a:latin typeface="Arial-Rounded" pitchFamily="34" charset="0"/>
                <a:ea typeface="Arial-Rounded" pitchFamily="34" charset="0"/>
                <a:cs typeface="Arial-Rounded" pitchFamily="34" charset="0"/>
              </a:rPr>
              <a:t>tay</a:t>
            </a:r>
            <a:r>
              <a:rPr lang="en-US" i="1" dirty="0" smtClean="0">
                <a:latin typeface="Arial-Rounded" pitchFamily="34" charset="0"/>
                <a:ea typeface="Arial-Rounded" pitchFamily="34" charset="0"/>
                <a:cs typeface="Arial-Rounded" pitchFamily="34" charset="0"/>
              </a:rPr>
              <a:t>,</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Đỗ</a:t>
            </a:r>
            <a:r>
              <a:rPr lang="en-US" dirty="0" smtClean="0">
                <a:latin typeface="Arial-Rounded" pitchFamily="34" charset="0"/>
                <a:ea typeface="Arial-Rounded" pitchFamily="34" charset="0"/>
                <a:cs typeface="Arial-Rounded" pitchFamily="34" charset="0"/>
              </a:rPr>
              <a:t> </a:t>
            </a:r>
            <a:r>
              <a:rPr lang="en-US" dirty="0" err="1" smtClean="0">
                <a:latin typeface="Arial-Rounded" pitchFamily="34" charset="0"/>
                <a:ea typeface="Arial-Rounded" pitchFamily="34" charset="0"/>
                <a:cs typeface="Arial-Rounded" pitchFamily="34" charset="0"/>
              </a:rPr>
              <a:t>Nhật</a:t>
            </a:r>
            <a:r>
              <a:rPr lang="en-US" dirty="0" smtClean="0">
                <a:latin typeface="Arial-Rounded" pitchFamily="34" charset="0"/>
                <a:ea typeface="Arial-Rounded" pitchFamily="34" charset="0"/>
                <a:cs typeface="Arial-Rounded" pitchFamily="34" charset="0"/>
              </a:rPr>
              <a:t> Nam </a:t>
            </a:r>
            <a:r>
              <a:rPr lang="en-US" i="1" dirty="0" err="1" smtClean="0">
                <a:latin typeface="Arial-Rounded" pitchFamily="34" charset="0"/>
                <a:ea typeface="Arial-Rounded" pitchFamily="34" charset="0"/>
                <a:cs typeface="Arial-Rounded" pitchFamily="34" charset="0"/>
              </a:rPr>
              <a:t>dịch</a:t>
            </a:r>
            <a:r>
              <a:rPr lang="en-US" dirty="0" smtClean="0">
                <a:latin typeface="Arial-Rounded" pitchFamily="34" charset="0"/>
                <a:ea typeface="Arial-Rounded" pitchFamily="34" charset="0"/>
                <a:cs typeface="Arial-Rounded" pitchFamily="34" charset="0"/>
              </a:rPr>
              <a:t>)</a:t>
            </a:r>
            <a:endParaRPr lang="en-US" dirty="0">
              <a:latin typeface="Arial Rounded MT Bold" pitchFamily="34" charset="0"/>
              <a:ea typeface="Arial-Rounded" pitchFamily="34" charset="0"/>
              <a:cs typeface="Arial-Rounded" pitchFamily="34" charset="0"/>
            </a:endParaRPr>
          </a:p>
        </p:txBody>
      </p:sp>
      <p:sp>
        <p:nvSpPr>
          <p:cNvPr id="8" name="Cloud 7"/>
          <p:cNvSpPr/>
          <p:nvPr/>
        </p:nvSpPr>
        <p:spPr>
          <a:xfrm>
            <a:off x="6705600" y="105122"/>
            <a:ext cx="22098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Rounded" pitchFamily="34" charset="0"/>
                <a:ea typeface="Arial-Rounded" pitchFamily="34" charset="0"/>
                <a:cs typeface="Arial-Rounded" pitchFamily="34" charset="0"/>
              </a:rPr>
              <a:t>Đọc</a:t>
            </a:r>
            <a:r>
              <a:rPr lang="en-US" sz="2000" b="1" dirty="0" smtClean="0">
                <a:solidFill>
                  <a:schemeClr val="tx1"/>
                </a:solidFill>
                <a:latin typeface="Arial-Rounded" pitchFamily="34" charset="0"/>
                <a:ea typeface="Arial-Rounded" pitchFamily="34" charset="0"/>
                <a:cs typeface="Arial-Rounded" pitchFamily="34" charset="0"/>
              </a:rPr>
              <a:t> </a:t>
            </a:r>
            <a:r>
              <a:rPr lang="en-US" sz="2000" b="1" dirty="0" err="1" smtClean="0">
                <a:solidFill>
                  <a:schemeClr val="tx1"/>
                </a:solidFill>
                <a:latin typeface="Arial-Rounded" pitchFamily="34" charset="0"/>
                <a:ea typeface="Arial-Rounded" pitchFamily="34" charset="0"/>
                <a:cs typeface="Arial-Rounded" pitchFamily="34" charset="0"/>
              </a:rPr>
              <a:t>mẫu</a:t>
            </a:r>
            <a:endParaRPr lang="en-US" sz="20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 y="35953"/>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1" y="4357483"/>
            <a:ext cx="8134436" cy="584739"/>
          </a:xfrm>
          <a:prstGeom prst="rect">
            <a:avLst/>
          </a:prstGeom>
          <a:solidFill>
            <a:srgbClr val="FFD347"/>
          </a:solidFill>
        </p:spPr>
        <p:txBody>
          <a:bodyPr wrap="square" lIns="91403" tIns="45702" rIns="91403" bIns="45702" rtlCol="0">
            <a:spAutoFit/>
          </a:bodyPr>
          <a:lstStyle/>
          <a:p>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từ</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hiểu</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trong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bài</a:t>
            </a:r>
            <a:r>
              <a:rPr lang="en-US" sz="3200" dirty="0">
                <a:latin typeface="Arial-Rounded" pitchFamily="34" charset="0"/>
                <a:ea typeface="Arial-Rounded" pitchFamily="34" charset="0"/>
                <a:cs typeface="Arial-Rounded" pitchFamily="34" charset="0"/>
              </a:rPr>
              <a:t>.</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r>
              <a:rPr lang="en-US" sz="3200" smtClean="0">
                <a:latin typeface="Arial-Rounded" pitchFamily="34" charset="0"/>
                <a:ea typeface="Arial-Rounded" pitchFamily="34" charset="0"/>
                <a:cs typeface="Arial-Rounded" pitchFamily="34" charset="0"/>
              </a:rPr>
              <a:t>:</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a:t>
            </a:r>
            <a:r>
              <a:rPr lang="en-US" sz="3200" smtClean="0">
                <a:latin typeface="Arial-Rounded" pitchFamily="34" charset="0"/>
                <a:ea typeface="Arial-Rounded" pitchFamily="34" charset="0"/>
                <a:cs typeface="Arial-Rounded" pitchFamily="34" charset="0"/>
              </a:rPr>
              <a:t>má.</a:t>
            </a:r>
            <a:endParaRPr lang="en-US" sz="3200">
              <a:latin typeface="Arial-Rounded" pitchFamily="34" charset="0"/>
              <a:ea typeface="Arial-Rounded" pitchFamily="34" charset="0"/>
              <a:cs typeface="Arial-Rounded" pitchFamily="34" charset="0"/>
            </a:endParaRPr>
          </a:p>
        </p:txBody>
      </p:sp>
      <p:cxnSp>
        <p:nvCxnSpPr>
          <p:cNvPr id="11" name="Straight Connector 10"/>
          <p:cNvCxnSpPr/>
          <p:nvPr/>
        </p:nvCxnSpPr>
        <p:spPr>
          <a:xfrm flipH="1">
            <a:off x="5120922" y="320449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29816" y="363499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077200" y="32138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dirty="0" err="1" smtClean="0">
                <a:latin typeface="Arial-Rounded" pitchFamily="34" charset="0"/>
                <a:ea typeface="Arial-Rounded" pitchFamily="34" charset="0"/>
                <a:cs typeface="Arial-Rounded" pitchFamily="34" charset="0"/>
              </a:rPr>
              <a:t>ên</a:t>
            </a:r>
            <a:r>
              <a:rPr lang="en-US" sz="3200" dirty="0" smtClean="0">
                <a:latin typeface="Arial-Rounded" pitchFamily="34" charset="0"/>
                <a:ea typeface="Arial-Rounded" pitchFamily="34" charset="0"/>
                <a:cs typeface="Arial-Rounded" pitchFamily="34" charset="0"/>
              </a:rPr>
              <a:t> chia </a:t>
            </a:r>
            <a:r>
              <a:rPr lang="en-US" sz="3200" dirty="0" err="1" smtClean="0">
                <a:latin typeface="Arial-Rounded" pitchFamily="34" charset="0"/>
                <a:ea typeface="Arial-Rounded" pitchFamily="34" charset="0"/>
                <a:cs typeface="Arial-Rounded" pitchFamily="34" charset="0"/>
              </a:rPr>
              <a:t>bài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thành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mấy</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đoạn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587</Words>
  <Application>Microsoft Office PowerPoint</Application>
  <PresentationFormat>On-screen Show (16:9)</PresentationFormat>
  <Paragraphs>67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87</cp:revision>
  <dcterms:created xsi:type="dcterms:W3CDTF">2020-12-08T15:48:47Z</dcterms:created>
  <dcterms:modified xsi:type="dcterms:W3CDTF">2023-06-03T14:33:31Z</dcterms:modified>
</cp:coreProperties>
</file>