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08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0" y="3605830"/>
            <a:ext cx="5134237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460" y="5436408"/>
            <a:ext cx="3901697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Vũ Thị Nhanh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17152" y="1020138"/>
            <a:ext cx="4879991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NGỌC LÂM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2020-08-21T17:40:00Z</dcterms:created>
  <dcterms:modified xsi:type="dcterms:W3CDTF">2023-06-03T14:30:23Z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