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59" r:id="rId8"/>
    <p:sldId id="266" r:id="rId9"/>
    <p:sldId id="260" r:id="rId10"/>
    <p:sldId id="267" r:id="rId11"/>
    <p:sldId id="268" r:id="rId12"/>
    <p:sldId id="261" r:id="rId13"/>
    <p:sldId id="269" r:id="rId14"/>
    <p:sldId id="26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66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DF7A6-5E18-48F9-9109-A842A2FFD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563996-9954-4986-8707-031F3C980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1F9FC3-FA6F-46FB-9F08-7D12BF9F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4C855C-65E4-41D3-B16D-963DC14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632075-209C-4C3A-9402-B74D1AA2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1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A4D9F-1E7B-4CF1-9E6B-D0B94921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637CEF-698B-4677-AEBB-3A69708A7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15114-F2BB-4F4F-84BE-9BFAB998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3ED466-3414-463A-AAC3-BCAB9EE5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BEE845-CBBA-4C21-BA82-465F8BA2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8F95E3-3E4D-44B0-BB97-A0B26F431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C7482C-177D-4FDB-8422-4199DD71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1975EF-B9DF-41B7-9D7A-B497551B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B4B8F9-0CBA-4F17-97A8-71EFD60C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10DFC-C7A3-4B4C-8114-F56940FC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6E0EB-C4DB-4216-AF31-6BAE156C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6AA544-3108-4FC3-9422-D49BCFA24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63B6F5-4141-4129-B470-9AF4ECB7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315649-79DC-48A8-B035-D72A97A2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3BDCF2-8A6B-4D7F-82A4-91B4B387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0C0C0-596D-4B50-9987-107784F4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A0F0E2-4B73-425A-971A-0C6281D30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519914-9A79-4FFF-A924-92E56BE8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9AF85E-89DD-4E5E-BC6E-B6B8E2ED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891A3B-C91A-427B-B27B-8A6AB7B3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0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5B54D-3987-4A9E-9C7A-4CF1CB14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908995-7336-41B3-8B10-E67D8B5F3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C1FC20-F74B-4594-868A-5C6A9C30C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F79FE6-25ED-45DA-A315-19387920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C99767-6356-45EA-85A3-E6323C45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698E71-F765-4A85-9B6B-0EF11632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6F15B-FBE1-45A2-A784-A7092612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A9B624-2072-406C-92B2-27211D56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034FA7-6598-4033-A588-A1DBB9CFB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61CE13-B8F2-4EBA-8748-177D1A883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0F8A421-A5C5-416C-A277-1E7850D0A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DB25431-18E8-4B90-A30C-12FACA7E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424245-C156-4546-A225-902723DF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A8CD011-1EB7-4921-9EE6-88B4D7F2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A6EA70-FED5-4203-9147-2FDC8923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1610E4-29AD-4184-B940-9D278F95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72DDBE-88F7-43A6-AA63-5E402291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263C6A-D9A9-4C9B-9635-DB54B3FB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58C683-3A42-4ED0-B906-1541DA07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CFE76D-67FD-4917-8054-AE2FD8F1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DB206D-783F-40F9-9765-37FBA34F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1A3FF-CE71-49F3-A7DA-6A32C11C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378975-20BD-4056-B903-6CB4EB3AE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0067AB-6F43-4198-9771-B50B4CED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F9E67B-6391-491D-B576-E888589B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8B1722-0343-4C13-B5DF-05468054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F36683-E0E2-4410-BF6A-0E817D17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01D0A-DD6C-4AF0-8555-84B81D44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56299B-692A-4405-8FD7-E3CC0B075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E0E010-DDEC-47F7-88B4-BC225A89A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777796-41C2-4B0D-B623-BABF9A9F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2A46CB-9EB3-498A-A2C9-6E53A425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2391B1-9712-48B7-8162-2C16AB1A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8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FC2829-98A8-4158-A743-C50FC953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F2F9AB-C887-4334-A935-5FF1FAC93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858BB5-7E3B-4E67-B515-A91B77F4C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3269-D51B-4CF7-B0BC-D527E606581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34519D-78D7-4DFD-AD21-4FBCD223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76C83E-7D50-43C3-A77A-F72FB65B8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863FB88-7425-4B25-A3CB-3FA161898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6812" r="25142" b="85072"/>
          <a:stretch/>
        </p:blipFill>
        <p:spPr>
          <a:xfrm>
            <a:off x="1798981" y="1977887"/>
            <a:ext cx="9121290" cy="14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9440" r="19549" b="60372"/>
          <a:stretch/>
        </p:blipFill>
        <p:spPr>
          <a:xfrm>
            <a:off x="2067338" y="1202635"/>
            <a:ext cx="8567531" cy="1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r="19293" b="86430"/>
          <a:stretch/>
        </p:blipFill>
        <p:spPr>
          <a:xfrm>
            <a:off x="437041" y="1808920"/>
            <a:ext cx="11026856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13135" r="9078" b="51647"/>
          <a:stretch/>
        </p:blipFill>
        <p:spPr>
          <a:xfrm>
            <a:off x="1977886" y="755374"/>
            <a:ext cx="8623155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48557" r="7995" b="8746"/>
          <a:stretch/>
        </p:blipFill>
        <p:spPr>
          <a:xfrm>
            <a:off x="1600199" y="159026"/>
            <a:ext cx="8623155" cy="6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8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4861" r="6440" b="74270"/>
          <a:stretch/>
        </p:blipFill>
        <p:spPr>
          <a:xfrm>
            <a:off x="765313" y="1172815"/>
            <a:ext cx="9746082" cy="33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25669" r="11218" b="22000"/>
          <a:stretch/>
        </p:blipFill>
        <p:spPr>
          <a:xfrm>
            <a:off x="2095170" y="119525"/>
            <a:ext cx="7418481" cy="67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9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79577" r="25621" b="9702"/>
          <a:stretch/>
        </p:blipFill>
        <p:spPr>
          <a:xfrm>
            <a:off x="550991" y="778212"/>
            <a:ext cx="11090018" cy="23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0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15217" r="10024" b="50881"/>
          <a:stretch/>
        </p:blipFill>
        <p:spPr>
          <a:xfrm>
            <a:off x="1162876" y="477077"/>
            <a:ext cx="9575644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t="49889" r="10024" b="8835"/>
          <a:stretch/>
        </p:blipFill>
        <p:spPr>
          <a:xfrm>
            <a:off x="1848677" y="0"/>
            <a:ext cx="8571664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3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3755" r="5752" b="73781"/>
          <a:stretch/>
        </p:blipFill>
        <p:spPr>
          <a:xfrm>
            <a:off x="904460" y="983972"/>
            <a:ext cx="9852691" cy="35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26282" r="6634" b="62705"/>
          <a:stretch/>
        </p:blipFill>
        <p:spPr>
          <a:xfrm>
            <a:off x="1480930" y="1053549"/>
            <a:ext cx="9852691" cy="17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056F07-1180-4C79-94B1-0DEA585CF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r="18642" b="85679"/>
          <a:stretch/>
        </p:blipFill>
        <p:spPr>
          <a:xfrm>
            <a:off x="494849" y="1878495"/>
            <a:ext cx="10942366" cy="14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13741" b="4727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52111" r="4463" b="890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20"/>
          <a:stretch/>
        </p:blipFill>
        <p:spPr>
          <a:xfrm>
            <a:off x="207528" y="-1"/>
            <a:ext cx="11902540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</cp:revision>
  <dcterms:created xsi:type="dcterms:W3CDTF">2020-08-11T09:28:17Z</dcterms:created>
  <dcterms:modified xsi:type="dcterms:W3CDTF">2023-06-05T10:12:21Z</dcterms:modified>
</cp:coreProperties>
</file>