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75" r:id="rId4"/>
    <p:sldId id="274" r:id="rId5"/>
    <p:sldId id="276" r:id="rId6"/>
    <p:sldId id="277" r:id="rId7"/>
    <p:sldId id="279" r:id="rId8"/>
    <p:sldId id="278" r:id="rId9"/>
    <p:sldId id="281" r:id="rId10"/>
    <p:sldId id="282" r:id="rId11"/>
    <p:sldId id="256" r:id="rId12"/>
    <p:sldId id="28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A1E3-C9E8-4D30-8AD8-073B9B134E82}" type="datetimeFigureOut">
              <a:rPr lang="en-US" smtClean="0"/>
              <a:pPr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E9D0-F32D-416C-AA7E-649D1AFE2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Anh%20T&#237;%20S&#250;n%20-%20Ca%20Kh&#250;c%20Thi&#7871;u%20Nhi%20Vui%20Nh&#7897;n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wnloads\CarePlus%20Clinic%20Vietnam%20-%20H&#431;&#7898;NG%20D&#7850;N%20&#272;&#193;NH%20R&#258;NG%20&#272;&#218;NG%20C&#193;CH%20CHO%20NG&#431;&#7900;I%20L&#7898;N%20V&#192;%20TR&#7866;%20EM%20-%20Facebook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282" y="357166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600" b="1" i="0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600" b="1" i="0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GIỮ SẠCH RĂNG MIỆNG</a:t>
            </a:r>
            <a:endParaRPr kumimoji="0" lang="en-US" sz="36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928802"/>
            <a:ext cx="7239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0034" y="2285992"/>
            <a:ext cx="8286808" cy="2143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Chải răng đúng cách giúp em giữ vệ sinh răng miệng để có hàm răng chắc khoẻ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6912"/>
            <a:ext cx="8358246" cy="57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5710442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răng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miệng</a:t>
            </a:r>
            <a:endParaRPr kumimoji="0" lang="vi-VN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488" y="2857496"/>
            <a:ext cx="346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KHỞI</a:t>
            </a:r>
            <a:r>
              <a:rPr kumimoji="0" lang="en-US" sz="36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ĐỘNG</a:t>
            </a:r>
            <a:endParaRPr kumimoji="0" lang="en-US" sz="36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h Tí Sún - Ca Khúc Thiếu Nhi Vui Nhộ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071678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vi-VN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khuyên bạn Tí điều gì để không bị sâu răng?</a:t>
            </a:r>
            <a:endParaRPr kumimoji="0" lang="vi-VN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istrator\Pictures\Screenshots\Screenshot (3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9116"/>
            <a:ext cx="8572560" cy="4857784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5173844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Vì sao em cần giữ vệ sinh răng miệng?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Nếu không giữ sạch răng miệng thì điều gì sẽ xảy ra?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8600"/>
            <a:ext cx="8215370" cy="62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4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rePlus Clinic Vietnam - HƯỚNG DẪN ĐÁNH RĂNG ĐÚNG CÁCH CHO NGƯỜI LỚN VÀ TRẺ EM - Faceboo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000108"/>
            <a:ext cx="87868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 bị bàn chải và kem đánh răng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Lấy kem đánh răng ra bàn chải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Lấy nước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 dụng bàn chải để vệ sinh mặt trong, ngoài, nhai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Súc miệng bằng nước sạch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vi-V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Vệ sinh bàn chải đánh răng và cất đúng nơi quy định</a:t>
            </a:r>
            <a:endParaRPr kumimoji="0" lang="vi-V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143</Words>
  <Application>Microsoft Office PowerPoint</Application>
  <PresentationFormat>On-screen Show (4:3)</PresentationFormat>
  <Paragraphs>14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45</cp:revision>
  <dcterms:created xsi:type="dcterms:W3CDTF">2021-09-04T09:20:46Z</dcterms:created>
  <dcterms:modified xsi:type="dcterms:W3CDTF">2023-06-05T13:14:57Z</dcterms:modified>
</cp:coreProperties>
</file>