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8"/>
  </p:notesMasterIdLst>
  <p:sldIdLst>
    <p:sldId id="257" r:id="rId2"/>
    <p:sldId id="258" r:id="rId3"/>
    <p:sldId id="259" r:id="rId4"/>
    <p:sldId id="260" r:id="rId5"/>
    <p:sldId id="275" r:id="rId6"/>
    <p:sldId id="261" r:id="rId7"/>
    <p:sldId id="262" r:id="rId8"/>
    <p:sldId id="263" r:id="rId9"/>
    <p:sldId id="265" r:id="rId10"/>
    <p:sldId id="266" r:id="rId11"/>
    <p:sldId id="276" r:id="rId12"/>
    <p:sldId id="268" r:id="rId13"/>
    <p:sldId id="269" r:id="rId14"/>
    <p:sldId id="271" r:id="rId15"/>
    <p:sldId id="272" r:id="rId16"/>
    <p:sldId id="273" r:id="rId17"/>
  </p:sldIdLst>
  <p:sldSz cx="9144000" cy="5143500" type="screen16x9"/>
  <p:notesSz cx="6858000" cy="9144000"/>
  <p:embeddedFontLst>
    <p:embeddedFont>
      <p:font typeface="Calibri" pitchFamily="34" charset="0"/>
      <p:regular r:id="rId19"/>
      <p:bold r:id="rId20"/>
      <p:italic r:id="rId21"/>
      <p:boldItalic r:id="rId22"/>
    </p:embeddedFont>
    <p:embeddedFont>
      <p:font typeface="Lato" charset="0"/>
      <p:regular r:id="rId23"/>
      <p:bold r:id="rId24"/>
      <p:italic r:id="rId25"/>
      <p:boldItalic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2174"/>
    <a:srgbClr val="3B6BDD"/>
    <a:srgbClr val="0099DA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7" d="100"/>
          <a:sy n="87" d="100"/>
        </p:scale>
        <p:origin x="-676" y="-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4E385C-2EFC-4682-90F3-3155931D002A}" type="datetimeFigureOut">
              <a:rPr lang="en-US" smtClean="0"/>
              <a:t>05/06/2023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20EAA4-2E3D-49D5-AF0C-D3747B935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053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baseline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367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0293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9338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5582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6179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2457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strike="noStrik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6815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6745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6753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9522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7059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2583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05/06/2023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417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05/06/2023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163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05/06/2023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510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05/06/2023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999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05/06/2023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81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05/06/2023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155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05/06/2023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911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05/06/2023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565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05/06/2023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04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05/06/2023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678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05/06/2023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52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15D9DF-C183-4F2B-884A-4D767AE49867}" type="datetimeFigureOut">
              <a:rPr lang="en-US" smtClean="0"/>
              <a:t>05/06/2023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979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71800" y="2172801"/>
            <a:ext cx="54726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             </a:t>
            </a:r>
            <a:r>
              <a:rPr lang="en-US" sz="4800" b="1" smtClean="0">
                <a:solidFill>
                  <a:srgbClr val="FFFF00"/>
                </a:solidFill>
              </a:rPr>
              <a:t>Đạo đức 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99592" y="3448040"/>
            <a:ext cx="8352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B0F0"/>
                </a:solidFill>
              </a:rPr>
              <a:t>Bài </a:t>
            </a:r>
            <a:r>
              <a:rPr lang="en-US" sz="4000" b="1" smtClean="0">
                <a:solidFill>
                  <a:srgbClr val="00B0F0"/>
                </a:solidFill>
              </a:rPr>
              <a:t>11: Học bài và làm bài tập đầy đủ</a:t>
            </a:r>
            <a:endParaRPr lang="en-US" sz="400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330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FE59C51-8063-499C-A65D-674DACA0AB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29" y="514350"/>
            <a:ext cx="1258171" cy="58385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027118"/>
            <a:ext cx="5645553" cy="377844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F4597B1-1A43-4EB3-AC50-4AD9A995DF91}"/>
              </a:ext>
            </a:extLst>
          </p:cNvPr>
          <p:cNvSpPr txBox="1"/>
          <p:nvPr/>
        </p:nvSpPr>
        <p:spPr>
          <a:xfrm>
            <a:off x="1600200" y="627008"/>
            <a:ext cx="71329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Việc</a:t>
            </a:r>
            <a:r>
              <a:rPr lang="en-GB" sz="20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nào</a:t>
            </a:r>
            <a:r>
              <a:rPr lang="en-GB" sz="20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nên</a:t>
            </a:r>
            <a:r>
              <a:rPr lang="en-GB" sz="20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làm</a:t>
            </a:r>
            <a:r>
              <a:rPr lang="en-GB" sz="20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? </a:t>
            </a:r>
            <a:r>
              <a:rPr lang="en-GB" sz="20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Việc</a:t>
            </a:r>
            <a:r>
              <a:rPr lang="en-GB" sz="20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nào</a:t>
            </a:r>
            <a:r>
              <a:rPr lang="en-GB" sz="20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không</a:t>
            </a:r>
            <a:r>
              <a:rPr lang="en-GB" sz="20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nên</a:t>
            </a:r>
            <a:r>
              <a:rPr lang="en-GB" sz="20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làm</a:t>
            </a:r>
            <a:r>
              <a:rPr lang="en-GB" sz="20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? </a:t>
            </a:r>
            <a:r>
              <a:rPr lang="en-GB" sz="20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Vì</a:t>
            </a:r>
            <a:r>
              <a:rPr lang="en-GB" sz="20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sao</a:t>
            </a:r>
            <a:r>
              <a:rPr lang="en-GB" sz="20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?</a:t>
            </a:r>
            <a:endParaRPr lang="en-GB" sz="2000" b="1" dirty="0">
              <a:solidFill>
                <a:srgbClr val="26333A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8051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FE59C51-8063-499C-A65D-674DACA0AB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29" y="514350"/>
            <a:ext cx="1258171" cy="58385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098207"/>
            <a:ext cx="5018138" cy="375333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F4597B1-1A43-4EB3-AC50-4AD9A995DF91}"/>
              </a:ext>
            </a:extLst>
          </p:cNvPr>
          <p:cNvSpPr txBox="1"/>
          <p:nvPr/>
        </p:nvSpPr>
        <p:spPr>
          <a:xfrm>
            <a:off x="1600200" y="627008"/>
            <a:ext cx="71329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Việc</a:t>
            </a:r>
            <a:r>
              <a:rPr lang="en-GB" sz="20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nào</a:t>
            </a:r>
            <a:r>
              <a:rPr lang="en-GB" sz="20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nên</a:t>
            </a:r>
            <a:r>
              <a:rPr lang="en-GB" sz="20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làm</a:t>
            </a:r>
            <a:r>
              <a:rPr lang="en-GB" sz="20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? </a:t>
            </a:r>
            <a:r>
              <a:rPr lang="en-GB" sz="20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Việc</a:t>
            </a:r>
            <a:r>
              <a:rPr lang="en-GB" sz="20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nào</a:t>
            </a:r>
            <a:r>
              <a:rPr lang="en-GB" sz="20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không</a:t>
            </a:r>
            <a:r>
              <a:rPr lang="en-GB" sz="20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nên</a:t>
            </a:r>
            <a:r>
              <a:rPr lang="en-GB" sz="20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làm</a:t>
            </a:r>
            <a:r>
              <a:rPr lang="en-GB" sz="20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? </a:t>
            </a:r>
            <a:r>
              <a:rPr lang="en-GB" sz="20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Vì</a:t>
            </a:r>
            <a:r>
              <a:rPr lang="en-GB" sz="20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sao</a:t>
            </a:r>
            <a:r>
              <a:rPr lang="en-GB" sz="20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?</a:t>
            </a:r>
            <a:endParaRPr lang="en-GB" sz="2000" b="1" dirty="0">
              <a:solidFill>
                <a:srgbClr val="26333A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0131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DCC34D66-AB4B-4300-909A-D732EAD02A5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29" y="514350"/>
            <a:ext cx="1258171" cy="58385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013" y="1002040"/>
            <a:ext cx="4608512" cy="323832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056" y="1143000"/>
            <a:ext cx="4248472" cy="3097367"/>
          </a:xfrm>
          <a:prstGeom prst="rect">
            <a:avLst/>
          </a:prstGeom>
        </p:spPr>
      </p:pic>
      <p:grpSp>
        <p:nvGrpSpPr>
          <p:cNvPr id="5" name="Google Shape;6118;p55">
            <a:extLst>
              <a:ext uri="{FF2B5EF4-FFF2-40B4-BE49-F238E27FC236}">
                <a16:creationId xmlns:a16="http://schemas.microsoft.com/office/drawing/2014/main" xmlns="" id="{40085EF9-F1E7-48CB-B7D1-C682DA4E08D6}"/>
              </a:ext>
            </a:extLst>
          </p:cNvPr>
          <p:cNvGrpSpPr/>
          <p:nvPr/>
        </p:nvGrpSpPr>
        <p:grpSpPr>
          <a:xfrm>
            <a:off x="2339752" y="4240367"/>
            <a:ext cx="648072" cy="635639"/>
            <a:chOff x="1359398" y="3682271"/>
            <a:chExt cx="395296" cy="371966"/>
          </a:xfrm>
        </p:grpSpPr>
        <p:sp>
          <p:nvSpPr>
            <p:cNvPr id="6" name="Google Shape;6119;p55">
              <a:extLst>
                <a:ext uri="{FF2B5EF4-FFF2-40B4-BE49-F238E27FC236}">
                  <a16:creationId xmlns:a16="http://schemas.microsoft.com/office/drawing/2014/main" xmlns="" id="{81BFA694-9E8F-4311-82FE-2496B94EC23B}"/>
                </a:ext>
              </a:extLst>
            </p:cNvPr>
            <p:cNvSpPr/>
            <p:nvPr/>
          </p:nvSpPr>
          <p:spPr>
            <a:xfrm>
              <a:off x="1382911" y="3682271"/>
              <a:ext cx="371782" cy="371966"/>
            </a:xfrm>
            <a:custGeom>
              <a:avLst/>
              <a:gdLst/>
              <a:ahLst/>
              <a:cxnLst/>
              <a:rect l="l" t="t" r="r" b="b"/>
              <a:pathLst>
                <a:path w="14151" h="14158" extrusionOk="0">
                  <a:moveTo>
                    <a:pt x="7075" y="1"/>
                  </a:moveTo>
                  <a:cubicBezTo>
                    <a:pt x="3170" y="1"/>
                    <a:pt x="0" y="3171"/>
                    <a:pt x="0" y="7083"/>
                  </a:cubicBezTo>
                  <a:cubicBezTo>
                    <a:pt x="0" y="10988"/>
                    <a:pt x="3170" y="14158"/>
                    <a:pt x="7075" y="14158"/>
                  </a:cubicBezTo>
                  <a:cubicBezTo>
                    <a:pt x="10980" y="14158"/>
                    <a:pt x="14150" y="10988"/>
                    <a:pt x="14150" y="7083"/>
                  </a:cubicBezTo>
                  <a:cubicBezTo>
                    <a:pt x="14150" y="3171"/>
                    <a:pt x="10980" y="1"/>
                    <a:pt x="7075" y="1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7" name="Google Shape;6120;p55">
              <a:extLst>
                <a:ext uri="{FF2B5EF4-FFF2-40B4-BE49-F238E27FC236}">
                  <a16:creationId xmlns:a16="http://schemas.microsoft.com/office/drawing/2014/main" xmlns="" id="{51656BFB-81AB-47BB-8DC9-B1376CA42732}"/>
                </a:ext>
              </a:extLst>
            </p:cNvPr>
            <p:cNvSpPr/>
            <p:nvPr/>
          </p:nvSpPr>
          <p:spPr>
            <a:xfrm>
              <a:off x="1498090" y="3920668"/>
              <a:ext cx="141241" cy="39172"/>
            </a:xfrm>
            <a:custGeom>
              <a:avLst/>
              <a:gdLst/>
              <a:ahLst/>
              <a:cxnLst/>
              <a:rect l="l" t="t" r="r" b="b"/>
              <a:pathLst>
                <a:path w="5376" h="1491" extrusionOk="0">
                  <a:moveTo>
                    <a:pt x="408" y="0"/>
                  </a:moveTo>
                  <a:cubicBezTo>
                    <a:pt x="190" y="0"/>
                    <a:pt x="1" y="270"/>
                    <a:pt x="194" y="485"/>
                  </a:cubicBezTo>
                  <a:cubicBezTo>
                    <a:pt x="777" y="1109"/>
                    <a:pt x="1706" y="1491"/>
                    <a:pt x="2691" y="1491"/>
                  </a:cubicBezTo>
                  <a:cubicBezTo>
                    <a:pt x="3676" y="1491"/>
                    <a:pt x="4606" y="1109"/>
                    <a:pt x="5181" y="485"/>
                  </a:cubicBezTo>
                  <a:cubicBezTo>
                    <a:pt x="5375" y="270"/>
                    <a:pt x="5181" y="0"/>
                    <a:pt x="4964" y="0"/>
                  </a:cubicBezTo>
                  <a:cubicBezTo>
                    <a:pt x="4894" y="0"/>
                    <a:pt x="4821" y="29"/>
                    <a:pt x="4758" y="97"/>
                  </a:cubicBezTo>
                  <a:cubicBezTo>
                    <a:pt x="4287" y="610"/>
                    <a:pt x="3510" y="915"/>
                    <a:pt x="2684" y="915"/>
                  </a:cubicBezTo>
                  <a:cubicBezTo>
                    <a:pt x="1859" y="915"/>
                    <a:pt x="1089" y="610"/>
                    <a:pt x="617" y="97"/>
                  </a:cubicBezTo>
                  <a:cubicBezTo>
                    <a:pt x="553" y="29"/>
                    <a:pt x="479" y="0"/>
                    <a:pt x="408" y="0"/>
                  </a:cubicBezTo>
                  <a:close/>
                </a:path>
              </a:pathLst>
            </a:custGeom>
            <a:solidFill>
              <a:srgbClr val="4C5F71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8" name="Google Shape;6121;p55">
              <a:extLst>
                <a:ext uri="{FF2B5EF4-FFF2-40B4-BE49-F238E27FC236}">
                  <a16:creationId xmlns:a16="http://schemas.microsoft.com/office/drawing/2014/main" xmlns="" id="{13355625-ABE6-409A-9DEB-D8CDA9016797}"/>
                </a:ext>
              </a:extLst>
            </p:cNvPr>
            <p:cNvSpPr/>
            <p:nvPr/>
          </p:nvSpPr>
          <p:spPr>
            <a:xfrm>
              <a:off x="1490786" y="3826428"/>
              <a:ext cx="30108" cy="41931"/>
            </a:xfrm>
            <a:custGeom>
              <a:avLst/>
              <a:gdLst/>
              <a:ahLst/>
              <a:cxnLst/>
              <a:rect l="l" t="t" r="r" b="b"/>
              <a:pathLst>
                <a:path w="1146" h="1596" extrusionOk="0">
                  <a:moveTo>
                    <a:pt x="557" y="0"/>
                  </a:moveTo>
                  <a:cubicBezTo>
                    <a:pt x="251" y="0"/>
                    <a:pt x="1" y="254"/>
                    <a:pt x="1" y="569"/>
                  </a:cubicBezTo>
                  <a:lnTo>
                    <a:pt x="1" y="1020"/>
                  </a:lnTo>
                  <a:cubicBezTo>
                    <a:pt x="1" y="1339"/>
                    <a:pt x="257" y="1596"/>
                    <a:pt x="569" y="1596"/>
                  </a:cubicBezTo>
                  <a:cubicBezTo>
                    <a:pt x="888" y="1596"/>
                    <a:pt x="1145" y="1339"/>
                    <a:pt x="1145" y="1027"/>
                  </a:cubicBezTo>
                  <a:lnTo>
                    <a:pt x="1145" y="569"/>
                  </a:lnTo>
                  <a:cubicBezTo>
                    <a:pt x="1145" y="250"/>
                    <a:pt x="888" y="0"/>
                    <a:pt x="569" y="0"/>
                  </a:cubicBezTo>
                  <a:cubicBezTo>
                    <a:pt x="565" y="0"/>
                    <a:pt x="561" y="0"/>
                    <a:pt x="557" y="0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9" name="Google Shape;6122;p55">
              <a:extLst>
                <a:ext uri="{FF2B5EF4-FFF2-40B4-BE49-F238E27FC236}">
                  <a16:creationId xmlns:a16="http://schemas.microsoft.com/office/drawing/2014/main" xmlns="" id="{45F03240-D889-4C2F-9A85-49A8F52314B4}"/>
                </a:ext>
              </a:extLst>
            </p:cNvPr>
            <p:cNvSpPr/>
            <p:nvPr/>
          </p:nvSpPr>
          <p:spPr>
            <a:xfrm>
              <a:off x="1502819" y="3826349"/>
              <a:ext cx="18075" cy="29951"/>
            </a:xfrm>
            <a:custGeom>
              <a:avLst/>
              <a:gdLst/>
              <a:ahLst/>
              <a:cxnLst/>
              <a:rect l="l" t="t" r="r" b="b"/>
              <a:pathLst>
                <a:path w="688" h="1140" extrusionOk="0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10" name="Google Shape;6123;p55">
              <a:extLst>
                <a:ext uri="{FF2B5EF4-FFF2-40B4-BE49-F238E27FC236}">
                  <a16:creationId xmlns:a16="http://schemas.microsoft.com/office/drawing/2014/main" xmlns="" id="{C3BA0B5E-6B81-47C5-BEDA-55F48140E9FF}"/>
                </a:ext>
              </a:extLst>
            </p:cNvPr>
            <p:cNvSpPr/>
            <p:nvPr/>
          </p:nvSpPr>
          <p:spPr>
            <a:xfrm>
              <a:off x="1616710" y="3826244"/>
              <a:ext cx="30082" cy="42115"/>
            </a:xfrm>
            <a:custGeom>
              <a:avLst/>
              <a:gdLst/>
              <a:ahLst/>
              <a:cxnLst/>
              <a:rect l="l" t="t" r="r" b="b"/>
              <a:pathLst>
                <a:path w="1145" h="1603" extrusionOk="0">
                  <a:moveTo>
                    <a:pt x="576" y="1"/>
                  </a:moveTo>
                  <a:cubicBezTo>
                    <a:pt x="257" y="1"/>
                    <a:pt x="1" y="257"/>
                    <a:pt x="1" y="576"/>
                  </a:cubicBezTo>
                  <a:lnTo>
                    <a:pt x="1" y="1027"/>
                  </a:lnTo>
                  <a:cubicBezTo>
                    <a:pt x="1" y="1346"/>
                    <a:pt x="257" y="1603"/>
                    <a:pt x="576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76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11" name="Google Shape;6124;p55">
              <a:extLst>
                <a:ext uri="{FF2B5EF4-FFF2-40B4-BE49-F238E27FC236}">
                  <a16:creationId xmlns:a16="http://schemas.microsoft.com/office/drawing/2014/main" xmlns="" id="{49508133-D3F6-4D99-B8B2-8507EA303FDF}"/>
                </a:ext>
              </a:extLst>
            </p:cNvPr>
            <p:cNvSpPr/>
            <p:nvPr/>
          </p:nvSpPr>
          <p:spPr>
            <a:xfrm>
              <a:off x="1628743" y="3826349"/>
              <a:ext cx="18049" cy="29951"/>
            </a:xfrm>
            <a:custGeom>
              <a:avLst/>
              <a:gdLst/>
              <a:ahLst/>
              <a:cxnLst/>
              <a:rect l="l" t="t" r="r" b="b"/>
              <a:pathLst>
                <a:path w="687" h="1140" extrusionOk="0">
                  <a:moveTo>
                    <a:pt x="82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8" y="3"/>
                  </a:cubicBezTo>
                  <a:cubicBezTo>
                    <a:pt x="106" y="1"/>
                    <a:pt x="94" y="1"/>
                    <a:pt x="82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12" name="Google Shape;6125;p55">
              <a:extLst>
                <a:ext uri="{FF2B5EF4-FFF2-40B4-BE49-F238E27FC236}">
                  <a16:creationId xmlns:a16="http://schemas.microsoft.com/office/drawing/2014/main" xmlns="" id="{37656BF9-3B07-485A-A124-334838117562}"/>
                </a:ext>
              </a:extLst>
            </p:cNvPr>
            <p:cNvSpPr/>
            <p:nvPr/>
          </p:nvSpPr>
          <p:spPr>
            <a:xfrm>
              <a:off x="1359398" y="3724018"/>
              <a:ext cx="353733" cy="330114"/>
            </a:xfrm>
            <a:custGeom>
              <a:avLst/>
              <a:gdLst/>
              <a:ahLst/>
              <a:cxnLst/>
              <a:rect l="l" t="t" r="r" b="b"/>
              <a:pathLst>
                <a:path w="13464" h="12565" extrusionOk="0">
                  <a:moveTo>
                    <a:pt x="3510" y="0"/>
                  </a:moveTo>
                  <a:cubicBezTo>
                    <a:pt x="250" y="2650"/>
                    <a:pt x="1" y="7526"/>
                    <a:pt x="2969" y="10495"/>
                  </a:cubicBezTo>
                  <a:cubicBezTo>
                    <a:pt x="4356" y="11882"/>
                    <a:pt x="6164" y="12564"/>
                    <a:pt x="7967" y="12564"/>
                  </a:cubicBezTo>
                  <a:cubicBezTo>
                    <a:pt x="10014" y="12564"/>
                    <a:pt x="12055" y="11684"/>
                    <a:pt x="13464" y="9954"/>
                  </a:cubicBezTo>
                  <a:lnTo>
                    <a:pt x="13464" y="9954"/>
                  </a:lnTo>
                  <a:cubicBezTo>
                    <a:pt x="12201" y="10980"/>
                    <a:pt x="10627" y="11542"/>
                    <a:pt x="8997" y="11542"/>
                  </a:cubicBezTo>
                  <a:cubicBezTo>
                    <a:pt x="6271" y="11542"/>
                    <a:pt x="3781" y="9968"/>
                    <a:pt x="2609" y="7505"/>
                  </a:cubicBezTo>
                  <a:cubicBezTo>
                    <a:pt x="1436" y="5036"/>
                    <a:pt x="1783" y="2116"/>
                    <a:pt x="3510" y="0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</p:grpSp>
      <p:grpSp>
        <p:nvGrpSpPr>
          <p:cNvPr id="13" name="Google Shape;6126;p55">
            <a:extLst>
              <a:ext uri="{FF2B5EF4-FFF2-40B4-BE49-F238E27FC236}">
                <a16:creationId xmlns:a16="http://schemas.microsoft.com/office/drawing/2014/main" xmlns="" id="{075C3C9C-1160-4519-9A8F-CDBE2B80BF02}"/>
              </a:ext>
            </a:extLst>
          </p:cNvPr>
          <p:cNvGrpSpPr/>
          <p:nvPr/>
        </p:nvGrpSpPr>
        <p:grpSpPr>
          <a:xfrm>
            <a:off x="6412733" y="4240456"/>
            <a:ext cx="649118" cy="635460"/>
            <a:chOff x="1908099" y="3682271"/>
            <a:chExt cx="395296" cy="371966"/>
          </a:xfrm>
        </p:grpSpPr>
        <p:sp>
          <p:nvSpPr>
            <p:cNvPr id="14" name="Google Shape;6127;p55">
              <a:extLst>
                <a:ext uri="{FF2B5EF4-FFF2-40B4-BE49-F238E27FC236}">
                  <a16:creationId xmlns:a16="http://schemas.microsoft.com/office/drawing/2014/main" xmlns="" id="{BBB2A95A-D117-4B4F-A916-DFD38E7E5A18}"/>
                </a:ext>
              </a:extLst>
            </p:cNvPr>
            <p:cNvSpPr/>
            <p:nvPr/>
          </p:nvSpPr>
          <p:spPr>
            <a:xfrm>
              <a:off x="1931613" y="3682271"/>
              <a:ext cx="371782" cy="371966"/>
            </a:xfrm>
            <a:custGeom>
              <a:avLst/>
              <a:gdLst/>
              <a:ahLst/>
              <a:cxnLst/>
              <a:rect l="l" t="t" r="r" b="b"/>
              <a:pathLst>
                <a:path w="14151" h="14158" extrusionOk="0">
                  <a:moveTo>
                    <a:pt x="7075" y="1"/>
                  </a:moveTo>
                  <a:cubicBezTo>
                    <a:pt x="3163" y="1"/>
                    <a:pt x="0" y="3171"/>
                    <a:pt x="0" y="7083"/>
                  </a:cubicBezTo>
                  <a:cubicBezTo>
                    <a:pt x="0" y="10988"/>
                    <a:pt x="3163" y="14158"/>
                    <a:pt x="7075" y="14158"/>
                  </a:cubicBezTo>
                  <a:cubicBezTo>
                    <a:pt x="10980" y="14158"/>
                    <a:pt x="14150" y="10988"/>
                    <a:pt x="14150" y="7083"/>
                  </a:cubicBezTo>
                  <a:cubicBezTo>
                    <a:pt x="14150" y="3171"/>
                    <a:pt x="10980" y="1"/>
                    <a:pt x="7075" y="1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15" name="Google Shape;6128;p55">
              <a:extLst>
                <a:ext uri="{FF2B5EF4-FFF2-40B4-BE49-F238E27FC236}">
                  <a16:creationId xmlns:a16="http://schemas.microsoft.com/office/drawing/2014/main" xmlns="" id="{966367AA-12E3-4CC3-A1BA-B7988F7C27B7}"/>
                </a:ext>
              </a:extLst>
            </p:cNvPr>
            <p:cNvSpPr/>
            <p:nvPr/>
          </p:nvSpPr>
          <p:spPr>
            <a:xfrm>
              <a:off x="2039487" y="3826244"/>
              <a:ext cx="30082" cy="42115"/>
            </a:xfrm>
            <a:custGeom>
              <a:avLst/>
              <a:gdLst/>
              <a:ahLst/>
              <a:cxnLst/>
              <a:rect l="l" t="t" r="r" b="b"/>
              <a:pathLst>
                <a:path w="1145" h="1603" extrusionOk="0">
                  <a:moveTo>
                    <a:pt x="569" y="1"/>
                  </a:moveTo>
                  <a:cubicBezTo>
                    <a:pt x="257" y="1"/>
                    <a:pt x="0" y="257"/>
                    <a:pt x="0" y="576"/>
                  </a:cubicBezTo>
                  <a:lnTo>
                    <a:pt x="0" y="1027"/>
                  </a:lnTo>
                  <a:cubicBezTo>
                    <a:pt x="0" y="1346"/>
                    <a:pt x="257" y="1603"/>
                    <a:pt x="569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69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16" name="Google Shape;6129;p55">
              <a:extLst>
                <a:ext uri="{FF2B5EF4-FFF2-40B4-BE49-F238E27FC236}">
                  <a16:creationId xmlns:a16="http://schemas.microsoft.com/office/drawing/2014/main" xmlns="" id="{E735CDF2-AC3D-43E9-848E-463354B081F6}"/>
                </a:ext>
              </a:extLst>
            </p:cNvPr>
            <p:cNvSpPr/>
            <p:nvPr/>
          </p:nvSpPr>
          <p:spPr>
            <a:xfrm>
              <a:off x="2051520" y="3826349"/>
              <a:ext cx="18049" cy="29951"/>
            </a:xfrm>
            <a:custGeom>
              <a:avLst/>
              <a:gdLst/>
              <a:ahLst/>
              <a:cxnLst/>
              <a:rect l="l" t="t" r="r" b="b"/>
              <a:pathLst>
                <a:path w="687" h="1140" extrusionOk="0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17" name="Google Shape;6130;p55">
              <a:extLst>
                <a:ext uri="{FF2B5EF4-FFF2-40B4-BE49-F238E27FC236}">
                  <a16:creationId xmlns:a16="http://schemas.microsoft.com/office/drawing/2014/main" xmlns="" id="{D6A343A0-24E1-4C76-9665-FDBED9A488C9}"/>
                </a:ext>
              </a:extLst>
            </p:cNvPr>
            <p:cNvSpPr/>
            <p:nvPr/>
          </p:nvSpPr>
          <p:spPr>
            <a:xfrm>
              <a:off x="2165412" y="3826244"/>
              <a:ext cx="30082" cy="42115"/>
            </a:xfrm>
            <a:custGeom>
              <a:avLst/>
              <a:gdLst/>
              <a:ahLst/>
              <a:cxnLst/>
              <a:rect l="l" t="t" r="r" b="b"/>
              <a:pathLst>
                <a:path w="1145" h="1603" extrusionOk="0">
                  <a:moveTo>
                    <a:pt x="569" y="1"/>
                  </a:moveTo>
                  <a:cubicBezTo>
                    <a:pt x="257" y="1"/>
                    <a:pt x="0" y="257"/>
                    <a:pt x="0" y="576"/>
                  </a:cubicBezTo>
                  <a:lnTo>
                    <a:pt x="0" y="1027"/>
                  </a:lnTo>
                  <a:cubicBezTo>
                    <a:pt x="0" y="1346"/>
                    <a:pt x="257" y="1603"/>
                    <a:pt x="569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69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18" name="Google Shape;6131;p55">
              <a:extLst>
                <a:ext uri="{FF2B5EF4-FFF2-40B4-BE49-F238E27FC236}">
                  <a16:creationId xmlns:a16="http://schemas.microsoft.com/office/drawing/2014/main" xmlns="" id="{A40F7B6B-3AB3-4BAF-B508-74F527ECA221}"/>
                </a:ext>
              </a:extLst>
            </p:cNvPr>
            <p:cNvSpPr/>
            <p:nvPr/>
          </p:nvSpPr>
          <p:spPr>
            <a:xfrm>
              <a:off x="2177444" y="3826349"/>
              <a:ext cx="18049" cy="29951"/>
            </a:xfrm>
            <a:custGeom>
              <a:avLst/>
              <a:gdLst/>
              <a:ahLst/>
              <a:cxnLst/>
              <a:rect l="l" t="t" r="r" b="b"/>
              <a:pathLst>
                <a:path w="687" h="1140" extrusionOk="0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19" name="Google Shape;6132;p55">
              <a:extLst>
                <a:ext uri="{FF2B5EF4-FFF2-40B4-BE49-F238E27FC236}">
                  <a16:creationId xmlns:a16="http://schemas.microsoft.com/office/drawing/2014/main" xmlns="" id="{681C11AA-F0EA-4F54-B202-579E89A734A9}"/>
                </a:ext>
              </a:extLst>
            </p:cNvPr>
            <p:cNvSpPr/>
            <p:nvPr/>
          </p:nvSpPr>
          <p:spPr>
            <a:xfrm>
              <a:off x="2047501" y="3920825"/>
              <a:ext cx="140532" cy="39015"/>
            </a:xfrm>
            <a:custGeom>
              <a:avLst/>
              <a:gdLst/>
              <a:ahLst/>
              <a:cxnLst/>
              <a:rect l="l" t="t" r="r" b="b"/>
              <a:pathLst>
                <a:path w="5349" h="1485" extrusionOk="0">
                  <a:moveTo>
                    <a:pt x="2664" y="0"/>
                  </a:moveTo>
                  <a:cubicBezTo>
                    <a:pt x="1679" y="0"/>
                    <a:pt x="750" y="375"/>
                    <a:pt x="167" y="1006"/>
                  </a:cubicBezTo>
                  <a:cubicBezTo>
                    <a:pt x="1" y="1186"/>
                    <a:pt x="132" y="1485"/>
                    <a:pt x="382" y="1485"/>
                  </a:cubicBezTo>
                  <a:cubicBezTo>
                    <a:pt x="458" y="1478"/>
                    <a:pt x="535" y="1443"/>
                    <a:pt x="590" y="1388"/>
                  </a:cubicBezTo>
                  <a:cubicBezTo>
                    <a:pt x="1062" y="874"/>
                    <a:pt x="1839" y="562"/>
                    <a:pt x="2664" y="562"/>
                  </a:cubicBezTo>
                  <a:cubicBezTo>
                    <a:pt x="3490" y="562"/>
                    <a:pt x="4259" y="874"/>
                    <a:pt x="4738" y="1388"/>
                  </a:cubicBezTo>
                  <a:cubicBezTo>
                    <a:pt x="4800" y="1455"/>
                    <a:pt x="4872" y="1483"/>
                    <a:pt x="4941" y="1483"/>
                  </a:cubicBezTo>
                  <a:cubicBezTo>
                    <a:pt x="5157" y="1483"/>
                    <a:pt x="5349" y="1209"/>
                    <a:pt x="5154" y="999"/>
                  </a:cubicBezTo>
                  <a:cubicBezTo>
                    <a:pt x="4579" y="375"/>
                    <a:pt x="3642" y="0"/>
                    <a:pt x="2664" y="0"/>
                  </a:cubicBezTo>
                  <a:close/>
                </a:path>
              </a:pathLst>
            </a:custGeom>
            <a:solidFill>
              <a:srgbClr val="4C5F71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20" name="Google Shape;6133;p55">
              <a:extLst>
                <a:ext uri="{FF2B5EF4-FFF2-40B4-BE49-F238E27FC236}">
                  <a16:creationId xmlns:a16="http://schemas.microsoft.com/office/drawing/2014/main" xmlns="" id="{8E66EA78-C5D3-498E-B28F-BEEE4AF76109}"/>
                </a:ext>
              </a:extLst>
            </p:cNvPr>
            <p:cNvSpPr/>
            <p:nvPr/>
          </p:nvSpPr>
          <p:spPr>
            <a:xfrm>
              <a:off x="1908099" y="3724018"/>
              <a:ext cx="353549" cy="330114"/>
            </a:xfrm>
            <a:custGeom>
              <a:avLst/>
              <a:gdLst/>
              <a:ahLst/>
              <a:cxnLst/>
              <a:rect l="l" t="t" r="r" b="b"/>
              <a:pathLst>
                <a:path w="13457" h="12565" extrusionOk="0">
                  <a:moveTo>
                    <a:pt x="3503" y="0"/>
                  </a:moveTo>
                  <a:lnTo>
                    <a:pt x="3503" y="0"/>
                  </a:lnTo>
                  <a:cubicBezTo>
                    <a:pt x="250" y="2650"/>
                    <a:pt x="0" y="7526"/>
                    <a:pt x="2969" y="10495"/>
                  </a:cubicBezTo>
                  <a:cubicBezTo>
                    <a:pt x="4356" y="11882"/>
                    <a:pt x="6164" y="12564"/>
                    <a:pt x="7966" y="12564"/>
                  </a:cubicBezTo>
                  <a:cubicBezTo>
                    <a:pt x="10013" y="12564"/>
                    <a:pt x="12051" y="11684"/>
                    <a:pt x="13457" y="9954"/>
                  </a:cubicBezTo>
                  <a:lnTo>
                    <a:pt x="13457" y="9954"/>
                  </a:lnTo>
                  <a:cubicBezTo>
                    <a:pt x="12201" y="10980"/>
                    <a:pt x="10620" y="11542"/>
                    <a:pt x="8997" y="11542"/>
                  </a:cubicBezTo>
                  <a:cubicBezTo>
                    <a:pt x="6264" y="11542"/>
                    <a:pt x="3781" y="9968"/>
                    <a:pt x="2608" y="7505"/>
                  </a:cubicBezTo>
                  <a:cubicBezTo>
                    <a:pt x="1436" y="5036"/>
                    <a:pt x="1783" y="2116"/>
                    <a:pt x="3503" y="0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</p:grpSp>
    </p:spTree>
    <p:extLst>
      <p:ext uri="{BB962C8B-B14F-4D97-AF65-F5344CB8AC3E}">
        <p14:creationId xmlns:p14="http://schemas.microsoft.com/office/powerpoint/2010/main" val="1066416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8A45A50-EA3A-4F60-B827-C6F2916E0B98}"/>
              </a:ext>
            </a:extLst>
          </p:cNvPr>
          <p:cNvSpPr txBox="1"/>
          <p:nvPr/>
        </p:nvSpPr>
        <p:spPr>
          <a:xfrm>
            <a:off x="1524000" y="647640"/>
            <a:ext cx="73580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Lato" panose="020F0502020204030203" pitchFamily="34" charset="0"/>
                <a:cs typeface="Lato" panose="020F0502020204030203" pitchFamily="34" charset="0"/>
              </a:rPr>
              <a:t>Em</a:t>
            </a:r>
            <a:r>
              <a:rPr lang="en-US" sz="20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000" b="1" dirty="0" err="1">
                <a:latin typeface="Lato" panose="020F0502020204030203" pitchFamily="34" charset="0"/>
                <a:cs typeface="Lato" panose="020F0502020204030203" pitchFamily="34" charset="0"/>
              </a:rPr>
              <a:t>hãy</a:t>
            </a:r>
            <a:r>
              <a:rPr lang="en-US" sz="2000" b="1" dirty="0">
                <a:latin typeface="Lato" panose="020F0502020204030203" pitchFamily="34" charset="0"/>
                <a:cs typeface="Lato" panose="020F0502020204030203" pitchFamily="34" charset="0"/>
              </a:rPr>
              <a:t> chia </a:t>
            </a:r>
            <a:r>
              <a:rPr lang="en-US" sz="2000" b="1" dirty="0" err="1">
                <a:latin typeface="Lato" panose="020F0502020204030203" pitchFamily="34" charset="0"/>
                <a:cs typeface="Lato" panose="020F0502020204030203" pitchFamily="34" charset="0"/>
              </a:rPr>
              <a:t>sẻ</a:t>
            </a:r>
            <a:r>
              <a:rPr lang="en-US" sz="20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000" b="1" dirty="0" err="1">
                <a:latin typeface="Lato" panose="020F0502020204030203" pitchFamily="34" charset="0"/>
                <a:cs typeface="Lato" panose="020F0502020204030203" pitchFamily="34" charset="0"/>
              </a:rPr>
              <a:t>với</a:t>
            </a:r>
            <a:r>
              <a:rPr lang="en-US" sz="20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000" b="1" dirty="0" err="1">
                <a:latin typeface="Lato" panose="020F0502020204030203" pitchFamily="34" charset="0"/>
                <a:cs typeface="Lato" panose="020F0502020204030203" pitchFamily="34" charset="0"/>
              </a:rPr>
              <a:t>bạn</a:t>
            </a:r>
            <a:r>
              <a:rPr lang="en-US" sz="20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000" b="1" dirty="0" err="1">
                <a:latin typeface="Lato" panose="020F0502020204030203" pitchFamily="34" charset="0"/>
                <a:cs typeface="Lato" panose="020F0502020204030203" pitchFamily="34" charset="0"/>
              </a:rPr>
              <a:t>thói</a:t>
            </a:r>
            <a:r>
              <a:rPr lang="en-US" sz="20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000" b="1" dirty="0" err="1">
                <a:latin typeface="Lato" panose="020F0502020204030203" pitchFamily="34" charset="0"/>
                <a:cs typeface="Lato" panose="020F0502020204030203" pitchFamily="34" charset="0"/>
              </a:rPr>
              <a:t>quen</a:t>
            </a:r>
            <a:r>
              <a:rPr lang="en-US" sz="20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000" b="1" dirty="0" err="1">
                <a:latin typeface="Lato" panose="020F0502020204030203" pitchFamily="34" charset="0"/>
                <a:cs typeface="Lato" panose="020F0502020204030203" pitchFamily="34" charset="0"/>
              </a:rPr>
              <a:t>học</a:t>
            </a:r>
            <a:r>
              <a:rPr lang="en-US" sz="20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000" b="1" dirty="0" err="1">
                <a:latin typeface="Lato" panose="020F0502020204030203" pitchFamily="34" charset="0"/>
                <a:cs typeface="Lato" panose="020F0502020204030203" pitchFamily="34" charset="0"/>
              </a:rPr>
              <a:t>bài</a:t>
            </a:r>
            <a:r>
              <a:rPr lang="en-US" sz="20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000" b="1" dirty="0" err="1">
                <a:latin typeface="Lato" panose="020F0502020204030203" pitchFamily="34" charset="0"/>
                <a:cs typeface="Lato" panose="020F0502020204030203" pitchFamily="34" charset="0"/>
              </a:rPr>
              <a:t>và</a:t>
            </a:r>
            <a:r>
              <a:rPr lang="en-US" sz="20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000" b="1" dirty="0" err="1">
                <a:latin typeface="Lato" panose="020F0502020204030203" pitchFamily="34" charset="0"/>
                <a:cs typeface="Lato" panose="020F0502020204030203" pitchFamily="34" charset="0"/>
              </a:rPr>
              <a:t>làm</a:t>
            </a:r>
            <a:r>
              <a:rPr lang="en-US" sz="20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000" b="1" dirty="0" err="1">
                <a:latin typeface="Lato" panose="020F0502020204030203" pitchFamily="34" charset="0"/>
                <a:cs typeface="Lato" panose="020F0502020204030203" pitchFamily="34" charset="0"/>
              </a:rPr>
              <a:t>bài</a:t>
            </a:r>
            <a:r>
              <a:rPr lang="en-US" sz="20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000" b="1" dirty="0" err="1">
                <a:latin typeface="Lato" panose="020F0502020204030203" pitchFamily="34" charset="0"/>
                <a:cs typeface="Lato" panose="020F0502020204030203" pitchFamily="34" charset="0"/>
              </a:rPr>
              <a:t>của</a:t>
            </a:r>
            <a:r>
              <a:rPr lang="en-US" sz="20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000" b="1" dirty="0" err="1">
                <a:latin typeface="Lato" panose="020F0502020204030203" pitchFamily="34" charset="0"/>
                <a:cs typeface="Lato" panose="020F0502020204030203" pitchFamily="34" charset="0"/>
              </a:rPr>
              <a:t>em</a:t>
            </a:r>
            <a:r>
              <a:rPr lang="en-US" sz="2000" b="1" dirty="0">
                <a:latin typeface="Lato" panose="020F0502020204030203" pitchFamily="34" charset="0"/>
                <a:cs typeface="Lato" panose="020F0502020204030203" pitchFamily="34" charset="0"/>
              </a:rPr>
              <a:t>.</a:t>
            </a:r>
            <a:endParaRPr lang="en-GB" sz="2000" b="1" dirty="0">
              <a:solidFill>
                <a:srgbClr val="26333A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CC34D66-AB4B-4300-909A-D732EAD02A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29" y="514350"/>
            <a:ext cx="1258171" cy="58385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181041"/>
            <a:ext cx="6219933" cy="3589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872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89C4FF0-0090-4DA3-A2DB-202BDADE2D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428750"/>
            <a:ext cx="4571999" cy="2032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238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0C66D31-085A-4C90-85D7-30C1AA9952D1}"/>
              </a:ext>
            </a:extLst>
          </p:cNvPr>
          <p:cNvSpPr txBox="1"/>
          <p:nvPr/>
        </p:nvSpPr>
        <p:spPr>
          <a:xfrm>
            <a:off x="1481172" y="590550"/>
            <a:ext cx="52510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Em</a:t>
            </a:r>
            <a:r>
              <a:rPr lang="en-GB" sz="24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sẽ</a:t>
            </a:r>
            <a:r>
              <a:rPr lang="en-GB" sz="24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làm</a:t>
            </a:r>
            <a:r>
              <a:rPr lang="en-GB" sz="24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gì</a:t>
            </a:r>
            <a:r>
              <a:rPr lang="en-GB" sz="24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khi</a:t>
            </a:r>
            <a:r>
              <a:rPr lang="en-GB" sz="24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gặp</a:t>
            </a:r>
            <a:r>
              <a:rPr lang="en-GB" sz="24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tình</a:t>
            </a:r>
            <a:r>
              <a:rPr lang="en-GB" sz="24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huống</a:t>
            </a:r>
            <a:r>
              <a:rPr lang="en-GB" sz="24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sau</a:t>
            </a:r>
            <a:r>
              <a:rPr lang="en-GB" sz="24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?</a:t>
            </a:r>
            <a:endParaRPr lang="en-GB" sz="2400" b="1" dirty="0">
              <a:solidFill>
                <a:srgbClr val="26333A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1490D499-F357-4756-B00C-10554535BC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24129"/>
            <a:ext cx="1231615" cy="52362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013743"/>
            <a:ext cx="5816899" cy="3832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55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01" r="29958"/>
          <a:stretch/>
        </p:blipFill>
        <p:spPr>
          <a:xfrm>
            <a:off x="107504" y="495128"/>
            <a:ext cx="3262238" cy="462915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067944" y="1923678"/>
            <a:ext cx="4494586" cy="10895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40" dirty="0" err="1" smtClean="0">
                <a:solidFill>
                  <a:srgbClr val="0199DB"/>
                </a:solidFill>
                <a:latin typeface="Calibri" pitchFamily="34" charset="0"/>
                <a:cs typeface="Calibri" pitchFamily="34" charset="0"/>
              </a:rPr>
              <a:t>Học</a:t>
            </a:r>
            <a:r>
              <a:rPr lang="en-US" sz="3240" dirty="0" smtClean="0">
                <a:solidFill>
                  <a:srgbClr val="0199DB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40" dirty="0" err="1" smtClean="0">
                <a:solidFill>
                  <a:srgbClr val="0199DB"/>
                </a:solidFill>
                <a:latin typeface="Calibri" pitchFamily="34" charset="0"/>
                <a:cs typeface="Calibri" pitchFamily="34" charset="0"/>
              </a:rPr>
              <a:t>bài</a:t>
            </a:r>
            <a:r>
              <a:rPr lang="en-US" sz="3240" dirty="0" smtClean="0">
                <a:solidFill>
                  <a:srgbClr val="0199DB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US" sz="3240" dirty="0" err="1" smtClean="0">
                <a:solidFill>
                  <a:srgbClr val="0199DB"/>
                </a:solidFill>
                <a:latin typeface="Calibri" pitchFamily="34" charset="0"/>
                <a:cs typeface="Calibri" pitchFamily="34" charset="0"/>
              </a:rPr>
              <a:t>làm</a:t>
            </a:r>
            <a:r>
              <a:rPr lang="en-US" sz="3240" dirty="0" smtClean="0">
                <a:solidFill>
                  <a:srgbClr val="0199DB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40" dirty="0" err="1" smtClean="0">
                <a:solidFill>
                  <a:srgbClr val="0199DB"/>
                </a:solidFill>
                <a:latin typeface="Calibri" pitchFamily="34" charset="0"/>
                <a:cs typeface="Calibri" pitchFamily="34" charset="0"/>
              </a:rPr>
              <a:t>bài</a:t>
            </a:r>
            <a:r>
              <a:rPr lang="en-US" sz="3240" dirty="0" smtClean="0">
                <a:solidFill>
                  <a:srgbClr val="0199DB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40" dirty="0" err="1" smtClean="0">
                <a:solidFill>
                  <a:srgbClr val="0199DB"/>
                </a:solidFill>
                <a:latin typeface="Calibri" pitchFamily="34" charset="0"/>
                <a:cs typeface="Calibri" pitchFamily="34" charset="0"/>
              </a:rPr>
              <a:t>đầy</a:t>
            </a:r>
            <a:r>
              <a:rPr lang="en-US" sz="3240" dirty="0" smtClean="0">
                <a:solidFill>
                  <a:srgbClr val="0199DB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40" dirty="0" err="1" smtClean="0">
                <a:solidFill>
                  <a:srgbClr val="0199DB"/>
                </a:solidFill>
                <a:latin typeface="Calibri" pitchFamily="34" charset="0"/>
                <a:cs typeface="Calibri" pitchFamily="34" charset="0"/>
              </a:rPr>
              <a:t>đủ</a:t>
            </a:r>
            <a:endParaRPr lang="vi-VN" sz="3240" dirty="0">
              <a:solidFill>
                <a:srgbClr val="0199DB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en-US" sz="3240" dirty="0" err="1" smtClean="0">
                <a:solidFill>
                  <a:srgbClr val="DA098C"/>
                </a:solidFill>
                <a:latin typeface="Calibri" pitchFamily="34" charset="0"/>
                <a:cs typeface="Calibri" pitchFamily="34" charset="0"/>
              </a:rPr>
              <a:t>Em</a:t>
            </a:r>
            <a:r>
              <a:rPr lang="en-US" sz="3240" dirty="0" smtClean="0">
                <a:solidFill>
                  <a:srgbClr val="DA098C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40" dirty="0" err="1" smtClean="0">
                <a:solidFill>
                  <a:srgbClr val="DA098C"/>
                </a:solidFill>
                <a:latin typeface="Calibri" pitchFamily="34" charset="0"/>
                <a:cs typeface="Calibri" pitchFamily="34" charset="0"/>
              </a:rPr>
              <a:t>giỏi</a:t>
            </a:r>
            <a:r>
              <a:rPr lang="en-US" sz="3240" dirty="0" smtClean="0">
                <a:solidFill>
                  <a:srgbClr val="DA098C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US" sz="3240" dirty="0" err="1" smtClean="0">
                <a:solidFill>
                  <a:srgbClr val="DA098C"/>
                </a:solidFill>
                <a:latin typeface="Calibri" pitchFamily="34" charset="0"/>
                <a:cs typeface="Calibri" pitchFamily="34" charset="0"/>
              </a:rPr>
              <a:t>bạn</a:t>
            </a:r>
            <a:r>
              <a:rPr lang="en-US" sz="3240" dirty="0" smtClean="0">
                <a:solidFill>
                  <a:srgbClr val="DA098C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US" sz="3240" dirty="0" err="1" smtClean="0">
                <a:solidFill>
                  <a:srgbClr val="DA098C"/>
                </a:solidFill>
                <a:latin typeface="Calibri" pitchFamily="34" charset="0"/>
                <a:cs typeface="Calibri" pitchFamily="34" charset="0"/>
              </a:rPr>
              <a:t>thầy</a:t>
            </a:r>
            <a:r>
              <a:rPr lang="en-US" sz="3240" dirty="0" smtClean="0">
                <a:solidFill>
                  <a:srgbClr val="DA098C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40" dirty="0" err="1" smtClean="0">
                <a:solidFill>
                  <a:srgbClr val="DA098C"/>
                </a:solidFill>
                <a:latin typeface="Calibri" pitchFamily="34" charset="0"/>
                <a:cs typeface="Calibri" pitchFamily="34" charset="0"/>
              </a:rPr>
              <a:t>yêu</a:t>
            </a:r>
            <a:r>
              <a:rPr lang="en-US" sz="3240" dirty="0" smtClean="0">
                <a:solidFill>
                  <a:srgbClr val="DA098C"/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vi-VN" sz="3240" dirty="0">
              <a:solidFill>
                <a:srgbClr val="DA098C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416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A1293EB-F7BB-4043-BD32-902ABE3DCD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100" y="1581150"/>
            <a:ext cx="5219700" cy="1708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606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D6ED7F7-9E1D-47C4-A957-484ECDD271E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24" y="597355"/>
            <a:ext cx="1371105" cy="434592"/>
          </a:xfrm>
          <a:prstGeom prst="rect">
            <a:avLst/>
          </a:prstGeom>
        </p:spPr>
      </p:pic>
      <p:pic>
        <p:nvPicPr>
          <p:cNvPr id="4" name="DenLopHocRatVui-V (mp3cut.net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97676" y="4464729"/>
            <a:ext cx="406400" cy="40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679632"/>
            <a:ext cx="5616624" cy="4222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209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D6ED7F7-9E1D-47C4-A957-484ECDD271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24" y="597355"/>
            <a:ext cx="1371105" cy="43459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F4597B1-1A43-4EB3-AC50-4AD9A995DF91}"/>
              </a:ext>
            </a:extLst>
          </p:cNvPr>
          <p:cNvSpPr txBox="1"/>
          <p:nvPr/>
        </p:nvSpPr>
        <p:spPr>
          <a:xfrm>
            <a:off x="1763689" y="631837"/>
            <a:ext cx="5688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Cảm</a:t>
            </a:r>
            <a:r>
              <a:rPr lang="en-GB" sz="20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xúc</a:t>
            </a:r>
            <a:r>
              <a:rPr lang="en-GB" sz="20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của</a:t>
            </a:r>
            <a:r>
              <a:rPr lang="en-GB" sz="20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bạn</a:t>
            </a:r>
            <a:r>
              <a:rPr lang="en-GB" sz="20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nhỏ</a:t>
            </a:r>
            <a:r>
              <a:rPr lang="en-GB" sz="20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khi</a:t>
            </a:r>
            <a:r>
              <a:rPr lang="en-GB" sz="20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đến</a:t>
            </a:r>
            <a:r>
              <a:rPr lang="en-GB" sz="20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lớp</a:t>
            </a:r>
            <a:r>
              <a:rPr lang="en-GB" sz="20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như</a:t>
            </a:r>
            <a:r>
              <a:rPr lang="en-GB" sz="20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thế</a:t>
            </a:r>
            <a:r>
              <a:rPr lang="en-GB" sz="20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nào</a:t>
            </a:r>
            <a:r>
              <a:rPr lang="en-GB" sz="20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?</a:t>
            </a:r>
            <a:endParaRPr lang="en-GB" sz="2000" b="1" dirty="0">
              <a:solidFill>
                <a:srgbClr val="26333A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058580"/>
            <a:ext cx="5112568" cy="3843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643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D6ED7F7-9E1D-47C4-A957-484ECDD271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24" y="597355"/>
            <a:ext cx="1371105" cy="434592"/>
          </a:xfrm>
          <a:prstGeom prst="rect">
            <a:avLst/>
          </a:prstGeom>
        </p:spPr>
      </p:pic>
      <p:sp>
        <p:nvSpPr>
          <p:cNvPr id="2" name="Flowchart: Alternate Process 1"/>
          <p:cNvSpPr/>
          <p:nvPr/>
        </p:nvSpPr>
        <p:spPr>
          <a:xfrm>
            <a:off x="3491880" y="1031947"/>
            <a:ext cx="4896544" cy="2259883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BF217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dirty="0">
                <a:latin typeface="Calibri" pitchFamily="34" charset="0"/>
                <a:cs typeface="Calibri" pitchFamily="34" charset="0"/>
              </a:rPr>
              <a:t>Để mỗi ngày đến lớp là một ngày vui, em cần thực hiện đúng nội quy trường, lớp trong đó, có quy định học bài và làm bài đầy đủ.</a:t>
            </a:r>
            <a:endParaRPr lang="en-GB" sz="2800" dirty="0">
              <a:solidFill>
                <a:srgbClr val="26333A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7" t="12200" r="57313" b="3801"/>
          <a:stretch/>
        </p:blipFill>
        <p:spPr>
          <a:xfrm>
            <a:off x="1172597" y="1275606"/>
            <a:ext cx="1774998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199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F0108D0-1209-41B4-BA47-BF46307CE5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216" y="1428750"/>
            <a:ext cx="4014184" cy="2147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862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344368C3-E7D4-47F5-8631-59E0BC6257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40" y="514350"/>
            <a:ext cx="1259660" cy="62542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5118" y="0"/>
            <a:ext cx="3168352" cy="3164521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89918" y="1763512"/>
            <a:ext cx="3193766" cy="3211006"/>
            <a:chOff x="89918" y="1763512"/>
            <a:chExt cx="3193766" cy="321100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918" y="1763512"/>
              <a:ext cx="3193766" cy="3211006"/>
            </a:xfrm>
            <a:prstGeom prst="rect">
              <a:avLst/>
            </a:prstGeom>
          </p:spPr>
        </p:pic>
        <p:sp>
          <p:nvSpPr>
            <p:cNvPr id="5" name="Rounded Rectangular Callout 4"/>
            <p:cNvSpPr/>
            <p:nvPr/>
          </p:nvSpPr>
          <p:spPr>
            <a:xfrm>
              <a:off x="1115616" y="2067694"/>
              <a:ext cx="1872208" cy="648072"/>
            </a:xfrm>
            <a:prstGeom prst="wedgeRoundRectCallout">
              <a:avLst>
                <a:gd name="adj1" fmla="val -36746"/>
                <a:gd name="adj2" fmla="val 68229"/>
                <a:gd name="adj3" fmla="val 16667"/>
              </a:avLst>
            </a:prstGeom>
            <a:solidFill>
              <a:schemeClr val="bg1"/>
            </a:solidFill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 smtClean="0">
                  <a:solidFill>
                    <a:schemeClr val="tx1"/>
                  </a:solidFill>
                  <a:latin typeface="Lato" panose="020F0502020204030203" pitchFamily="34" charset="0"/>
                </a:rPr>
                <a:t>Em</a:t>
              </a:r>
              <a:r>
                <a:rPr lang="en-US" sz="2000" dirty="0" smtClean="0">
                  <a:solidFill>
                    <a:schemeClr val="tx1"/>
                  </a:solidFill>
                  <a:latin typeface="Lato" panose="020F0502020204030203" pitchFamily="34" charset="0"/>
                </a:rPr>
                <a:t> </a:t>
              </a:r>
              <a:r>
                <a:rPr lang="en-US" sz="2000" dirty="0" err="1" smtClean="0">
                  <a:solidFill>
                    <a:schemeClr val="tx1"/>
                  </a:solidFill>
                  <a:latin typeface="Lato" panose="020F0502020204030203" pitchFamily="34" charset="0"/>
                </a:rPr>
                <a:t>giỏi</a:t>
              </a:r>
              <a:r>
                <a:rPr lang="en-US" sz="2000" dirty="0" smtClean="0">
                  <a:solidFill>
                    <a:schemeClr val="tx1"/>
                  </a:solidFill>
                  <a:latin typeface="Lato" panose="020F0502020204030203" pitchFamily="34" charset="0"/>
                </a:rPr>
                <a:t> </a:t>
              </a:r>
              <a:r>
                <a:rPr lang="en-US" sz="2000" dirty="0" err="1" smtClean="0">
                  <a:solidFill>
                    <a:schemeClr val="tx1"/>
                  </a:solidFill>
                  <a:latin typeface="Lato" panose="020F0502020204030203" pitchFamily="34" charset="0"/>
                </a:rPr>
                <a:t>lắm</a:t>
              </a:r>
              <a:r>
                <a:rPr lang="en-US" sz="2000" dirty="0" smtClean="0">
                  <a:solidFill>
                    <a:schemeClr val="tx1"/>
                  </a:solidFill>
                  <a:latin typeface="Lato" panose="020F0502020204030203" pitchFamily="34" charset="0"/>
                </a:rPr>
                <a:t>!</a:t>
              </a:r>
              <a:endParaRPr lang="en-US" sz="2000" dirty="0">
                <a:solidFill>
                  <a:schemeClr val="tx1"/>
                </a:solidFill>
                <a:latin typeface="Lato" panose="020F0502020204030203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754904" y="1563638"/>
            <a:ext cx="3187395" cy="3410881"/>
            <a:chOff x="5754904" y="1563638"/>
            <a:chExt cx="3187395" cy="341088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4904" y="1763513"/>
              <a:ext cx="3187395" cy="3211006"/>
            </a:xfrm>
            <a:prstGeom prst="rect">
              <a:avLst/>
            </a:prstGeom>
          </p:spPr>
        </p:pic>
        <p:sp>
          <p:nvSpPr>
            <p:cNvPr id="12" name="Rounded Rectangular Callout 11"/>
            <p:cNvSpPr/>
            <p:nvPr/>
          </p:nvSpPr>
          <p:spPr>
            <a:xfrm>
              <a:off x="6245770" y="1563638"/>
              <a:ext cx="2520280" cy="602817"/>
            </a:xfrm>
            <a:custGeom>
              <a:avLst/>
              <a:gdLst>
                <a:gd name="connsiteX0" fmla="*/ 0 w 2520280"/>
                <a:gd name="connsiteY0" fmla="*/ 84011 h 504056"/>
                <a:gd name="connsiteX1" fmla="*/ 84011 w 2520280"/>
                <a:gd name="connsiteY1" fmla="*/ 0 h 504056"/>
                <a:gd name="connsiteX2" fmla="*/ 1470163 w 2520280"/>
                <a:gd name="connsiteY2" fmla="*/ 0 h 504056"/>
                <a:gd name="connsiteX3" fmla="*/ 1470163 w 2520280"/>
                <a:gd name="connsiteY3" fmla="*/ 0 h 504056"/>
                <a:gd name="connsiteX4" fmla="*/ 2100233 w 2520280"/>
                <a:gd name="connsiteY4" fmla="*/ 0 h 504056"/>
                <a:gd name="connsiteX5" fmla="*/ 2436269 w 2520280"/>
                <a:gd name="connsiteY5" fmla="*/ 0 h 504056"/>
                <a:gd name="connsiteX6" fmla="*/ 2520280 w 2520280"/>
                <a:gd name="connsiteY6" fmla="*/ 84011 h 504056"/>
                <a:gd name="connsiteX7" fmla="*/ 2520280 w 2520280"/>
                <a:gd name="connsiteY7" fmla="*/ 294033 h 504056"/>
                <a:gd name="connsiteX8" fmla="*/ 2520280 w 2520280"/>
                <a:gd name="connsiteY8" fmla="*/ 294033 h 504056"/>
                <a:gd name="connsiteX9" fmla="*/ 2520280 w 2520280"/>
                <a:gd name="connsiteY9" fmla="*/ 420047 h 504056"/>
                <a:gd name="connsiteX10" fmla="*/ 2520280 w 2520280"/>
                <a:gd name="connsiteY10" fmla="*/ 420045 h 504056"/>
                <a:gd name="connsiteX11" fmla="*/ 2436269 w 2520280"/>
                <a:gd name="connsiteY11" fmla="*/ 504056 h 504056"/>
                <a:gd name="connsiteX12" fmla="*/ 2100233 w 2520280"/>
                <a:gd name="connsiteY12" fmla="*/ 504056 h 504056"/>
                <a:gd name="connsiteX13" fmla="*/ 1857144 w 2520280"/>
                <a:gd name="connsiteY13" fmla="*/ 699070 h 504056"/>
                <a:gd name="connsiteX14" fmla="*/ 1470163 w 2520280"/>
                <a:gd name="connsiteY14" fmla="*/ 504056 h 504056"/>
                <a:gd name="connsiteX15" fmla="*/ 84011 w 2520280"/>
                <a:gd name="connsiteY15" fmla="*/ 504056 h 504056"/>
                <a:gd name="connsiteX16" fmla="*/ 0 w 2520280"/>
                <a:gd name="connsiteY16" fmla="*/ 420045 h 504056"/>
                <a:gd name="connsiteX17" fmla="*/ 0 w 2520280"/>
                <a:gd name="connsiteY17" fmla="*/ 420047 h 504056"/>
                <a:gd name="connsiteX18" fmla="*/ 0 w 2520280"/>
                <a:gd name="connsiteY18" fmla="*/ 294033 h 504056"/>
                <a:gd name="connsiteX19" fmla="*/ 0 w 2520280"/>
                <a:gd name="connsiteY19" fmla="*/ 294033 h 504056"/>
                <a:gd name="connsiteX20" fmla="*/ 0 w 2520280"/>
                <a:gd name="connsiteY20" fmla="*/ 84011 h 504056"/>
                <a:gd name="connsiteX0" fmla="*/ 0 w 2520280"/>
                <a:gd name="connsiteY0" fmla="*/ 84011 h 699070"/>
                <a:gd name="connsiteX1" fmla="*/ 84011 w 2520280"/>
                <a:gd name="connsiteY1" fmla="*/ 0 h 699070"/>
                <a:gd name="connsiteX2" fmla="*/ 1470163 w 2520280"/>
                <a:gd name="connsiteY2" fmla="*/ 0 h 699070"/>
                <a:gd name="connsiteX3" fmla="*/ 1470163 w 2520280"/>
                <a:gd name="connsiteY3" fmla="*/ 0 h 699070"/>
                <a:gd name="connsiteX4" fmla="*/ 2100233 w 2520280"/>
                <a:gd name="connsiteY4" fmla="*/ 0 h 699070"/>
                <a:gd name="connsiteX5" fmla="*/ 2436269 w 2520280"/>
                <a:gd name="connsiteY5" fmla="*/ 0 h 699070"/>
                <a:gd name="connsiteX6" fmla="*/ 2520280 w 2520280"/>
                <a:gd name="connsiteY6" fmla="*/ 84011 h 699070"/>
                <a:gd name="connsiteX7" fmla="*/ 2520280 w 2520280"/>
                <a:gd name="connsiteY7" fmla="*/ 294033 h 699070"/>
                <a:gd name="connsiteX8" fmla="*/ 2520280 w 2520280"/>
                <a:gd name="connsiteY8" fmla="*/ 294033 h 699070"/>
                <a:gd name="connsiteX9" fmla="*/ 2520280 w 2520280"/>
                <a:gd name="connsiteY9" fmla="*/ 420047 h 699070"/>
                <a:gd name="connsiteX10" fmla="*/ 2520280 w 2520280"/>
                <a:gd name="connsiteY10" fmla="*/ 420045 h 699070"/>
                <a:gd name="connsiteX11" fmla="*/ 2436269 w 2520280"/>
                <a:gd name="connsiteY11" fmla="*/ 504056 h 699070"/>
                <a:gd name="connsiteX12" fmla="*/ 1728973 w 2520280"/>
                <a:gd name="connsiteY12" fmla="*/ 510931 h 699070"/>
                <a:gd name="connsiteX13" fmla="*/ 1857144 w 2520280"/>
                <a:gd name="connsiteY13" fmla="*/ 699070 h 699070"/>
                <a:gd name="connsiteX14" fmla="*/ 1470163 w 2520280"/>
                <a:gd name="connsiteY14" fmla="*/ 504056 h 699070"/>
                <a:gd name="connsiteX15" fmla="*/ 84011 w 2520280"/>
                <a:gd name="connsiteY15" fmla="*/ 504056 h 699070"/>
                <a:gd name="connsiteX16" fmla="*/ 0 w 2520280"/>
                <a:gd name="connsiteY16" fmla="*/ 420045 h 699070"/>
                <a:gd name="connsiteX17" fmla="*/ 0 w 2520280"/>
                <a:gd name="connsiteY17" fmla="*/ 420047 h 699070"/>
                <a:gd name="connsiteX18" fmla="*/ 0 w 2520280"/>
                <a:gd name="connsiteY18" fmla="*/ 294033 h 699070"/>
                <a:gd name="connsiteX19" fmla="*/ 0 w 2520280"/>
                <a:gd name="connsiteY19" fmla="*/ 294033 h 699070"/>
                <a:gd name="connsiteX20" fmla="*/ 0 w 2520280"/>
                <a:gd name="connsiteY20" fmla="*/ 84011 h 699070"/>
                <a:gd name="connsiteX0" fmla="*/ 0 w 2520280"/>
                <a:gd name="connsiteY0" fmla="*/ 84011 h 602817"/>
                <a:gd name="connsiteX1" fmla="*/ 84011 w 2520280"/>
                <a:gd name="connsiteY1" fmla="*/ 0 h 602817"/>
                <a:gd name="connsiteX2" fmla="*/ 1470163 w 2520280"/>
                <a:gd name="connsiteY2" fmla="*/ 0 h 602817"/>
                <a:gd name="connsiteX3" fmla="*/ 1470163 w 2520280"/>
                <a:gd name="connsiteY3" fmla="*/ 0 h 602817"/>
                <a:gd name="connsiteX4" fmla="*/ 2100233 w 2520280"/>
                <a:gd name="connsiteY4" fmla="*/ 0 h 602817"/>
                <a:gd name="connsiteX5" fmla="*/ 2436269 w 2520280"/>
                <a:gd name="connsiteY5" fmla="*/ 0 h 602817"/>
                <a:gd name="connsiteX6" fmla="*/ 2520280 w 2520280"/>
                <a:gd name="connsiteY6" fmla="*/ 84011 h 602817"/>
                <a:gd name="connsiteX7" fmla="*/ 2520280 w 2520280"/>
                <a:gd name="connsiteY7" fmla="*/ 294033 h 602817"/>
                <a:gd name="connsiteX8" fmla="*/ 2520280 w 2520280"/>
                <a:gd name="connsiteY8" fmla="*/ 294033 h 602817"/>
                <a:gd name="connsiteX9" fmla="*/ 2520280 w 2520280"/>
                <a:gd name="connsiteY9" fmla="*/ 420047 h 602817"/>
                <a:gd name="connsiteX10" fmla="*/ 2520280 w 2520280"/>
                <a:gd name="connsiteY10" fmla="*/ 420045 h 602817"/>
                <a:gd name="connsiteX11" fmla="*/ 2436269 w 2520280"/>
                <a:gd name="connsiteY11" fmla="*/ 504056 h 602817"/>
                <a:gd name="connsiteX12" fmla="*/ 1728973 w 2520280"/>
                <a:gd name="connsiteY12" fmla="*/ 510931 h 602817"/>
                <a:gd name="connsiteX13" fmla="*/ 1685264 w 2520280"/>
                <a:gd name="connsiteY13" fmla="*/ 602817 h 602817"/>
                <a:gd name="connsiteX14" fmla="*/ 1470163 w 2520280"/>
                <a:gd name="connsiteY14" fmla="*/ 504056 h 602817"/>
                <a:gd name="connsiteX15" fmla="*/ 84011 w 2520280"/>
                <a:gd name="connsiteY15" fmla="*/ 504056 h 602817"/>
                <a:gd name="connsiteX16" fmla="*/ 0 w 2520280"/>
                <a:gd name="connsiteY16" fmla="*/ 420045 h 602817"/>
                <a:gd name="connsiteX17" fmla="*/ 0 w 2520280"/>
                <a:gd name="connsiteY17" fmla="*/ 420047 h 602817"/>
                <a:gd name="connsiteX18" fmla="*/ 0 w 2520280"/>
                <a:gd name="connsiteY18" fmla="*/ 294033 h 602817"/>
                <a:gd name="connsiteX19" fmla="*/ 0 w 2520280"/>
                <a:gd name="connsiteY19" fmla="*/ 294033 h 602817"/>
                <a:gd name="connsiteX20" fmla="*/ 0 w 2520280"/>
                <a:gd name="connsiteY20" fmla="*/ 84011 h 602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520280" h="602817">
                  <a:moveTo>
                    <a:pt x="0" y="84011"/>
                  </a:moveTo>
                  <a:cubicBezTo>
                    <a:pt x="0" y="37613"/>
                    <a:pt x="37613" y="0"/>
                    <a:pt x="84011" y="0"/>
                  </a:cubicBezTo>
                  <a:lnTo>
                    <a:pt x="1470163" y="0"/>
                  </a:lnTo>
                  <a:lnTo>
                    <a:pt x="1470163" y="0"/>
                  </a:lnTo>
                  <a:lnTo>
                    <a:pt x="2100233" y="0"/>
                  </a:lnTo>
                  <a:lnTo>
                    <a:pt x="2436269" y="0"/>
                  </a:lnTo>
                  <a:cubicBezTo>
                    <a:pt x="2482667" y="0"/>
                    <a:pt x="2520280" y="37613"/>
                    <a:pt x="2520280" y="84011"/>
                  </a:cubicBezTo>
                  <a:lnTo>
                    <a:pt x="2520280" y="294033"/>
                  </a:lnTo>
                  <a:lnTo>
                    <a:pt x="2520280" y="294033"/>
                  </a:lnTo>
                  <a:lnTo>
                    <a:pt x="2520280" y="420047"/>
                  </a:lnTo>
                  <a:lnTo>
                    <a:pt x="2520280" y="420045"/>
                  </a:lnTo>
                  <a:cubicBezTo>
                    <a:pt x="2520280" y="466443"/>
                    <a:pt x="2482667" y="504056"/>
                    <a:pt x="2436269" y="504056"/>
                  </a:cubicBezTo>
                  <a:lnTo>
                    <a:pt x="1728973" y="510931"/>
                  </a:lnTo>
                  <a:lnTo>
                    <a:pt x="1685264" y="602817"/>
                  </a:lnTo>
                  <a:lnTo>
                    <a:pt x="1470163" y="504056"/>
                  </a:lnTo>
                  <a:lnTo>
                    <a:pt x="84011" y="504056"/>
                  </a:lnTo>
                  <a:cubicBezTo>
                    <a:pt x="37613" y="504056"/>
                    <a:pt x="0" y="466443"/>
                    <a:pt x="0" y="420045"/>
                  </a:cubicBezTo>
                  <a:lnTo>
                    <a:pt x="0" y="420047"/>
                  </a:lnTo>
                  <a:lnTo>
                    <a:pt x="0" y="294033"/>
                  </a:lnTo>
                  <a:lnTo>
                    <a:pt x="0" y="294033"/>
                  </a:lnTo>
                  <a:lnTo>
                    <a:pt x="0" y="84011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 smtClean="0">
                  <a:solidFill>
                    <a:schemeClr val="tx1"/>
                  </a:solidFill>
                  <a:latin typeface="Lato" panose="020F0502020204030203" pitchFamily="34" charset="0"/>
                </a:rPr>
                <a:t>Em</a:t>
              </a:r>
              <a:r>
                <a:rPr lang="en-US" sz="2000" dirty="0" smtClean="0">
                  <a:solidFill>
                    <a:schemeClr val="tx1"/>
                  </a:solidFill>
                  <a:latin typeface="Lato" panose="020F0502020204030203" pitchFamily="34" charset="0"/>
                </a:rPr>
                <a:t> </a:t>
              </a:r>
              <a:r>
                <a:rPr lang="en-US" sz="2000" dirty="0" err="1" smtClean="0">
                  <a:solidFill>
                    <a:schemeClr val="tx1"/>
                  </a:solidFill>
                  <a:latin typeface="Lato" panose="020F0502020204030203" pitchFamily="34" charset="0"/>
                </a:rPr>
                <a:t>cần</a:t>
              </a:r>
              <a:r>
                <a:rPr lang="en-US" sz="2000" dirty="0" smtClean="0">
                  <a:solidFill>
                    <a:schemeClr val="tx1"/>
                  </a:solidFill>
                  <a:latin typeface="Lato" panose="020F0502020204030203" pitchFamily="34" charset="0"/>
                </a:rPr>
                <a:t> </a:t>
              </a:r>
              <a:r>
                <a:rPr lang="en-US" sz="2000" dirty="0" err="1" smtClean="0">
                  <a:solidFill>
                    <a:schemeClr val="tx1"/>
                  </a:solidFill>
                  <a:latin typeface="Lato" panose="020F0502020204030203" pitchFamily="34" charset="0"/>
                </a:rPr>
                <a:t>cố</a:t>
              </a:r>
              <a:r>
                <a:rPr lang="en-US" sz="2000" dirty="0" smtClean="0">
                  <a:solidFill>
                    <a:schemeClr val="tx1"/>
                  </a:solidFill>
                  <a:latin typeface="Lato" panose="020F0502020204030203" pitchFamily="34" charset="0"/>
                </a:rPr>
                <a:t> </a:t>
              </a:r>
              <a:r>
                <a:rPr lang="en-US" sz="2000" dirty="0" err="1" smtClean="0">
                  <a:solidFill>
                    <a:schemeClr val="tx1"/>
                  </a:solidFill>
                  <a:latin typeface="Lato" panose="020F0502020204030203" pitchFamily="34" charset="0"/>
                </a:rPr>
                <a:t>gắng</a:t>
              </a:r>
              <a:r>
                <a:rPr lang="en-US" sz="2000" dirty="0" smtClean="0">
                  <a:solidFill>
                    <a:schemeClr val="tx1"/>
                  </a:solidFill>
                  <a:latin typeface="Lato" panose="020F0502020204030203" pitchFamily="34" charset="0"/>
                </a:rPr>
                <a:t> </a:t>
              </a:r>
              <a:r>
                <a:rPr lang="en-US" sz="2000" dirty="0" err="1" smtClean="0">
                  <a:solidFill>
                    <a:schemeClr val="tx1"/>
                  </a:solidFill>
                  <a:latin typeface="Lato" panose="020F0502020204030203" pitchFamily="34" charset="0"/>
                </a:rPr>
                <a:t>hơn</a:t>
              </a:r>
              <a:r>
                <a:rPr lang="en-US" sz="2000" dirty="0" smtClean="0">
                  <a:solidFill>
                    <a:schemeClr val="tx1"/>
                  </a:solidFill>
                  <a:latin typeface="Lato" panose="020F0502020204030203" pitchFamily="34" charset="0"/>
                </a:rPr>
                <a:t>!</a:t>
              </a:r>
              <a:endParaRPr lang="en-US" sz="2000" dirty="0">
                <a:solidFill>
                  <a:schemeClr val="tx1"/>
                </a:solidFill>
                <a:latin typeface="Lato" panose="020F050202020403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97438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44368C3-E7D4-47F5-8631-59E0BC6257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40" y="514350"/>
            <a:ext cx="1259660" cy="62542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F4597B1-1A43-4EB3-AC50-4AD9A995DF91}"/>
              </a:ext>
            </a:extLst>
          </p:cNvPr>
          <p:cNvSpPr txBox="1"/>
          <p:nvPr/>
        </p:nvSpPr>
        <p:spPr>
          <a:xfrm>
            <a:off x="1600200" y="627008"/>
            <a:ext cx="71329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Học</a:t>
            </a:r>
            <a:r>
              <a:rPr lang="en-GB" sz="20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bài</a:t>
            </a:r>
            <a:r>
              <a:rPr lang="en-GB" sz="20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và</a:t>
            </a:r>
            <a:r>
              <a:rPr lang="en-GB" sz="20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làm</a:t>
            </a:r>
            <a:r>
              <a:rPr lang="en-GB" sz="20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bài</a:t>
            </a:r>
            <a:r>
              <a:rPr lang="en-GB" sz="20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đầy</a:t>
            </a:r>
            <a:r>
              <a:rPr lang="en-GB" sz="20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đủ</a:t>
            </a:r>
            <a:r>
              <a:rPr lang="en-GB" sz="20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đem</a:t>
            </a:r>
            <a:r>
              <a:rPr lang="en-GB" sz="20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lại</a:t>
            </a:r>
            <a:r>
              <a:rPr lang="en-GB" sz="20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lợi</a:t>
            </a:r>
            <a:r>
              <a:rPr lang="en-GB" sz="20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ích</a:t>
            </a:r>
            <a:r>
              <a:rPr lang="en-GB" sz="20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gì</a:t>
            </a:r>
            <a:r>
              <a:rPr lang="en-GB" sz="20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?</a:t>
            </a:r>
            <a:endParaRPr lang="en-GB" sz="2000" b="1" dirty="0">
              <a:solidFill>
                <a:srgbClr val="26333A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555776" y="1139776"/>
            <a:ext cx="3818700" cy="3778884"/>
            <a:chOff x="89918" y="1763512"/>
            <a:chExt cx="3193766" cy="3211006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918" y="1763512"/>
              <a:ext cx="3193766" cy="3211006"/>
            </a:xfrm>
            <a:prstGeom prst="rect">
              <a:avLst/>
            </a:prstGeom>
          </p:spPr>
        </p:pic>
        <p:sp>
          <p:nvSpPr>
            <p:cNvPr id="9" name="Rounded Rectangular Callout 8"/>
            <p:cNvSpPr/>
            <p:nvPr/>
          </p:nvSpPr>
          <p:spPr>
            <a:xfrm>
              <a:off x="1173947" y="1940117"/>
              <a:ext cx="1865046" cy="423104"/>
            </a:xfrm>
            <a:prstGeom prst="wedgeRoundRectCallout">
              <a:avLst>
                <a:gd name="adj1" fmla="val -36746"/>
                <a:gd name="adj2" fmla="val 68229"/>
                <a:gd name="adj3" fmla="val 16667"/>
              </a:avLst>
            </a:prstGeom>
            <a:solidFill>
              <a:schemeClr val="bg1"/>
            </a:solidFill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 smtClean="0">
                  <a:solidFill>
                    <a:schemeClr val="tx1"/>
                  </a:solidFill>
                  <a:latin typeface="Lato" panose="020F0502020204030203" pitchFamily="34" charset="0"/>
                </a:rPr>
                <a:t>Em</a:t>
              </a:r>
              <a:r>
                <a:rPr lang="en-US" sz="2000" dirty="0" smtClean="0">
                  <a:solidFill>
                    <a:schemeClr val="tx1"/>
                  </a:solidFill>
                  <a:latin typeface="Lato" panose="020F0502020204030203" pitchFamily="34" charset="0"/>
                </a:rPr>
                <a:t> </a:t>
              </a:r>
              <a:r>
                <a:rPr lang="en-US" sz="2000" dirty="0" err="1" smtClean="0">
                  <a:solidFill>
                    <a:schemeClr val="tx1"/>
                  </a:solidFill>
                  <a:latin typeface="Lato" panose="020F0502020204030203" pitchFamily="34" charset="0"/>
                </a:rPr>
                <a:t>giỏi</a:t>
              </a:r>
              <a:r>
                <a:rPr lang="en-US" sz="2000" dirty="0" smtClean="0">
                  <a:solidFill>
                    <a:schemeClr val="tx1"/>
                  </a:solidFill>
                  <a:latin typeface="Lato" panose="020F0502020204030203" pitchFamily="34" charset="0"/>
                </a:rPr>
                <a:t> </a:t>
              </a:r>
              <a:r>
                <a:rPr lang="en-US" sz="2000" dirty="0" err="1" smtClean="0">
                  <a:solidFill>
                    <a:schemeClr val="tx1"/>
                  </a:solidFill>
                  <a:latin typeface="Lato" panose="020F0502020204030203" pitchFamily="34" charset="0"/>
                </a:rPr>
                <a:t>lắm</a:t>
              </a:r>
              <a:r>
                <a:rPr lang="en-US" sz="2000" dirty="0" smtClean="0">
                  <a:solidFill>
                    <a:schemeClr val="tx1"/>
                  </a:solidFill>
                  <a:latin typeface="Lato" panose="020F0502020204030203" pitchFamily="34" charset="0"/>
                </a:rPr>
                <a:t>!</a:t>
              </a:r>
              <a:endParaRPr lang="en-US" sz="2000" dirty="0">
                <a:solidFill>
                  <a:schemeClr val="tx1"/>
                </a:solidFill>
                <a:latin typeface="Lato" panose="020F050202020403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61700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9689131-747D-464C-A0B6-A522247C94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352550"/>
            <a:ext cx="4724400" cy="2183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051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491</TotalTime>
  <Words>168</Words>
  <Application>Microsoft Office PowerPoint</Application>
  <PresentationFormat>On-screen Show (16:9)</PresentationFormat>
  <Paragraphs>26</Paragraphs>
  <Slides>16</Slides>
  <Notes>12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Lato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TK2</dc:creator>
  <cp:lastModifiedBy>ADMIN</cp:lastModifiedBy>
  <cp:revision>36</cp:revision>
  <dcterms:created xsi:type="dcterms:W3CDTF">2020-04-29T11:34:14Z</dcterms:created>
  <dcterms:modified xsi:type="dcterms:W3CDTF">2023-06-05T16:17:51Z</dcterms:modified>
</cp:coreProperties>
</file>