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61" r:id="rId4"/>
    <p:sldId id="260" r:id="rId5"/>
    <p:sldId id="259" r:id="rId6"/>
    <p:sldId id="268" r:id="rId7"/>
    <p:sldId id="269" r:id="rId8"/>
    <p:sldId id="271" r:id="rId9"/>
    <p:sldId id="278" r:id="rId10"/>
    <p:sldId id="270" r:id="rId11"/>
    <p:sldId id="272" r:id="rId12"/>
    <p:sldId id="276" r:id="rId13"/>
    <p:sldId id="27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Van" initials="TV" lastIdx="1" clrIdx="0">
    <p:extLst>
      <p:ext uri="{19B8F6BF-5375-455C-9EA6-DF929625EA0E}">
        <p15:presenceInfo xmlns:p15="http://schemas.microsoft.com/office/powerpoint/2012/main" userId="Thanh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4T13:34:50.59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7BD6-254B-4299-9420-2C7ADDEB9C1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09-8FFD-4803-992C-1EF7B452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TNXH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bị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đứng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hãi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có </a:t>
            </a:r>
            <a:r>
              <a:rPr lang="en-US" baseline="0" dirty="0" err="1" smtClean="0"/>
              <a:t>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1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5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3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3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5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D606-823C-45F9-AE49-66B054B314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60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wma"/><Relationship Id="rId7" Type="http://schemas.openxmlformats.org/officeDocument/2006/relationships/image" Target="../media/image14.png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5" y="1463040"/>
            <a:ext cx="83421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NHIÊN XÃ HỘI 1</a:t>
            </a:r>
          </a:p>
          <a:p>
            <a:pPr algn="ctr"/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TẬP CHỦ ĐỀ TRƯỜNG HỌC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</a:p>
        </p:txBody>
      </p:sp>
    </p:spTree>
    <p:extLst>
      <p:ext uri="{BB962C8B-B14F-4D97-AF65-F5344CB8AC3E}">
        <p14:creationId xmlns:p14="http://schemas.microsoft.com/office/powerpoint/2010/main" val="1087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" y="633045"/>
            <a:ext cx="11090574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708" y="1069351"/>
            <a:ext cx="1871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LÀM HỘP ĐỰNG BÚT ĐƠN GIẢN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9600" cy="7326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872" y="1620982"/>
            <a:ext cx="9116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BẢN THÂN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những việc mình đã làm sau khi học các bài của chủ đề Trường học.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(giúp đỡ bạn bè, thầy cô; biết giữ vệ sinh để trường lớp sạch đẹp; biết chơi trò chơi an toàn)</a:t>
            </a:r>
          </a:p>
        </p:txBody>
      </p:sp>
    </p:spTree>
    <p:extLst>
      <p:ext uri="{BB962C8B-B14F-4D97-AF65-F5344CB8AC3E}">
        <p14:creationId xmlns:p14="http://schemas.microsoft.com/office/powerpoint/2010/main" val="34046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30929" y="2752182"/>
              <a:ext cx="7566558" cy="2679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CỦNG CỐ </a:t>
              </a:r>
              <a:endParaRPr lang="en-US" sz="7200" b="1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7200" b="1" dirty="0" smtClean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2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246" y="2180492"/>
            <a:ext cx="555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VẬN DỤNG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360218"/>
            <a:ext cx="11208327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74072"/>
            <a:ext cx="10529454" cy="61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35527"/>
            <a:ext cx="10917381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396" y="2883877"/>
            <a:ext cx="68791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"/>
            <a:ext cx="12192000" cy="6855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29540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SẢN PHẨM HỌC TẬP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Vẽ tranh về những điều em thích nhất ở trường hoặc làm hộp đựng bút bằng lõi giấy vệ sinh.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Trình bày bức tranh em đã vẽ hoặc các sản phẩm em đã trang trí tại nhà.</a:t>
            </a:r>
          </a:p>
        </p:txBody>
      </p:sp>
    </p:spTree>
    <p:extLst>
      <p:ext uri="{BB962C8B-B14F-4D97-AF65-F5344CB8AC3E}">
        <p14:creationId xmlns:p14="http://schemas.microsoft.com/office/powerpoint/2010/main" val="3441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06749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198</Words>
  <Application>Microsoft Office PowerPoint</Application>
  <PresentationFormat>Widescreen</PresentationFormat>
  <Paragraphs>25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MyPC</cp:lastModifiedBy>
  <cp:revision>24</cp:revision>
  <dcterms:created xsi:type="dcterms:W3CDTF">2021-11-14T06:01:09Z</dcterms:created>
  <dcterms:modified xsi:type="dcterms:W3CDTF">2023-11-23T02:33:55Z</dcterms:modified>
</cp:coreProperties>
</file>