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3"/>
  </p:notesMasterIdLst>
  <p:sldIdLst>
    <p:sldId id="268" r:id="rId3"/>
    <p:sldId id="275" r:id="rId4"/>
    <p:sldId id="264" r:id="rId5"/>
    <p:sldId id="294" r:id="rId6"/>
    <p:sldId id="290" r:id="rId7"/>
    <p:sldId id="295" r:id="rId8"/>
    <p:sldId id="276" r:id="rId9"/>
    <p:sldId id="296" r:id="rId10"/>
    <p:sldId id="297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42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609600" y="1681205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4AFF066-E98D-4D40-BB76-050C68D8E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305800" cy="373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A95BB-6291-403F-A301-4DDC1B5FA30D}"/>
              </a:ext>
            </a:extLst>
          </p:cNvPr>
          <p:cNvSpPr txBox="1"/>
          <p:nvPr/>
        </p:nvSpPr>
        <p:spPr>
          <a:xfrm>
            <a:off x="838200" y="533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thăm</a:t>
            </a:r>
            <a:r>
              <a:rPr lang="en-US" sz="2800" dirty="0"/>
              <a:t> </a:t>
            </a:r>
            <a:r>
              <a:rPr lang="en-US" sz="2800" dirty="0" err="1"/>
              <a:t>quê</a:t>
            </a:r>
            <a:r>
              <a:rPr lang="en-US" sz="2800" dirty="0"/>
              <a:t> </a:t>
            </a:r>
            <a:r>
              <a:rPr lang="en-US" sz="2800" dirty="0" err="1"/>
              <a:t>hương</a:t>
            </a:r>
            <a:r>
              <a:rPr lang="en-US" sz="2800" dirty="0"/>
              <a:t> Minh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ở </a:t>
            </a:r>
            <a:r>
              <a:rPr lang="en-US" sz="2800" dirty="0" err="1"/>
              <a:t>đâu</a:t>
            </a:r>
            <a:r>
              <a:rPr lang="en-US" sz="2800" dirty="0"/>
              <a:t> </a:t>
            </a:r>
            <a:r>
              <a:rPr lang="en-US" sz="2800" dirty="0" err="1"/>
              <a:t>nhé</a:t>
            </a:r>
            <a:r>
              <a:rPr lang="en-US" sz="2800" dirty="0"/>
              <a:t>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C6184-0BDF-4183-84F8-5063F23F41D2}"/>
              </a:ext>
            </a:extLst>
          </p:cNvPr>
          <p:cNvSpPr txBox="1"/>
          <p:nvPr/>
        </p:nvSpPr>
        <p:spPr>
          <a:xfrm>
            <a:off x="1752600" y="5334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85973B-10FD-455F-979C-94A446B33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1" y="1752600"/>
            <a:ext cx="8411685" cy="304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FCF9F-979B-4EB4-850A-10AF56FE3941}"/>
              </a:ext>
            </a:extLst>
          </p:cNvPr>
          <p:cNvSpPr txBox="1"/>
          <p:nvPr/>
        </p:nvSpPr>
        <p:spPr>
          <a:xfrm>
            <a:off x="1524000" y="5029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4336EF3-3C81-408E-B28F-3CABFBED7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563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04EF5-78A9-4714-9716-A94ED393F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759734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D3409E-8C71-463B-9969-AAD7B0B40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-835" r="63333" b="61728"/>
          <a:stretch/>
        </p:blipFill>
        <p:spPr>
          <a:xfrm>
            <a:off x="685800" y="2209800"/>
            <a:ext cx="7056974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FBF335-CD00-448F-9EC2-C22833F754F9}"/>
              </a:ext>
            </a:extLst>
          </p:cNvPr>
          <p:cNvSpPr txBox="1"/>
          <p:nvPr/>
        </p:nvSpPr>
        <p:spPr>
          <a:xfrm>
            <a:off x="2971800" y="533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641</TotalTime>
  <Words>116</Words>
  <Application>Microsoft Office PowerPoint</Application>
  <PresentationFormat>On-screen Show (4:3)</PresentationFormat>
  <Paragraphs>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MyPC</cp:lastModifiedBy>
  <cp:revision>76</cp:revision>
  <dcterms:created xsi:type="dcterms:W3CDTF">2020-08-08T13:30:12Z</dcterms:created>
  <dcterms:modified xsi:type="dcterms:W3CDTF">2023-11-23T08:26:46Z</dcterms:modified>
</cp:coreProperties>
</file>