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3" r:id="rId4"/>
    <p:sldId id="256" r:id="rId5"/>
    <p:sldId id="299" r:id="rId6"/>
    <p:sldId id="258" r:id="rId7"/>
    <p:sldId id="301" r:id="rId8"/>
    <p:sldId id="260" r:id="rId9"/>
    <p:sldId id="263" r:id="rId10"/>
    <p:sldId id="272" r:id="rId11"/>
    <p:sldId id="300" r:id="rId12"/>
    <p:sldId id="302" r:id="rId13"/>
    <p:sldId id="303" r:id="rId14"/>
    <p:sldId id="271" r:id="rId15"/>
    <p:sldId id="304" r:id="rId16"/>
    <p:sldId id="305" r:id="rId17"/>
    <p:sldId id="306" r:id="rId18"/>
    <p:sldId id="287" r:id="rId19"/>
    <p:sldId id="307" r:id="rId20"/>
    <p:sldId id="308" r:id="rId21"/>
    <p:sldId id="277" r:id="rId22"/>
    <p:sldId id="28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40624" y="4281053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French Vanilla" panose="02040603050506020204" pitchFamily="18" charset="0"/>
              </a:rPr>
              <a:t>Môn</a:t>
            </a:r>
            <a:r>
              <a:rPr lang="en-US" sz="3600" dirty="0">
                <a:latin typeface="UTM French Vanilla" panose="02040603050506020204" pitchFamily="18" charset="0"/>
              </a:rPr>
              <a:t>: </a:t>
            </a:r>
            <a:r>
              <a:rPr lang="en-US" sz="3600" dirty="0" err="1">
                <a:latin typeface="UTM French Vanilla" panose="02040603050506020204" pitchFamily="18" charset="0"/>
              </a:rPr>
              <a:t>Tự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nhiên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và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Xã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hội</a:t>
            </a:r>
            <a:r>
              <a:rPr lang="en-US" sz="3600" dirty="0">
                <a:latin typeface="UTM French Vanilla" panose="02040603050506020204" pitchFamily="18" charset="0"/>
              </a:rPr>
              <a:t> – </a:t>
            </a:r>
            <a:r>
              <a:rPr lang="en-US" sz="3600" dirty="0" err="1">
                <a:latin typeface="UTM French Vanilla" panose="02040603050506020204" pitchFamily="18" charset="0"/>
              </a:rPr>
              <a:t>Lớp</a:t>
            </a:r>
            <a:r>
              <a:rPr lang="en-US" sz="3600" dirty="0"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5231" y="2525147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37" y="1628775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2660837" y="1676400"/>
            <a:ext cx="6826063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320325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3431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Khi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bị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đứt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tay</a:t>
            </a:r>
            <a:r>
              <a:rPr lang="en-US" sz="2000" b="1" dirty="0">
                <a:latin typeface="Lato" panose="020F0502020204030203" pitchFamily="34" charset="0"/>
              </a:rPr>
              <a:t>, </a:t>
            </a:r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cần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gì</a:t>
            </a:r>
            <a:r>
              <a:rPr lang="en-US" sz="2000" b="1" dirty="0">
                <a:latin typeface="Lato" panose="020F0502020204030203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33653" y="1589023"/>
            <a:ext cx="5775822" cy="4779826"/>
            <a:chOff x="3233653" y="1589023"/>
            <a:chExt cx="5775822" cy="47798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52" y="182340"/>
            <a:ext cx="2330584" cy="2761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14" y="1405271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8235" y="5159455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070850" y="3860169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4" y="2281075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dùng dao, kéo hoặc những đồ dùng dễ vỡ và sắc nhọn, cần phải rất cẩn thận để tránh bị đứt tay và mất an toàn.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592" y="2642833"/>
            <a:ext cx="1179040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Click="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Click="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1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5965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3909" y="263236"/>
            <a:ext cx="8839200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nguy hiểm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224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sắc nhọn</a:t>
            </a: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extLst mod="1"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11059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trong nhà có thể gây nguy hiểm.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274</Words>
  <Application>Microsoft Office PowerPoint</Application>
  <PresentationFormat>Widescreen</PresentationFormat>
  <Paragraphs>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#9Slide05 SVNTradeMark</vt:lpstr>
      <vt:lpstr>Aachen</vt:lpstr>
      <vt:lpstr>Arial</vt:lpstr>
      <vt:lpstr>Calibri</vt:lpstr>
      <vt:lpstr>Calibri Light</vt:lpstr>
      <vt:lpstr>Lato</vt:lpstr>
      <vt:lpstr>Tahoma</vt:lpstr>
      <vt:lpstr>Times New Roman</vt:lpstr>
      <vt:lpstr>UTM A&amp;S Heartbeat</vt:lpstr>
      <vt:lpstr>UTM Bell</vt:lpstr>
      <vt:lpstr>UTM Cooper Black</vt:lpstr>
      <vt:lpstr>UTM French Vanilla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101</cp:revision>
  <dcterms:created xsi:type="dcterms:W3CDTF">2021-08-25T10:38:51Z</dcterms:created>
  <dcterms:modified xsi:type="dcterms:W3CDTF">2023-10-04T10:49:21Z</dcterms:modified>
</cp:coreProperties>
</file>