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93" r:id="rId3"/>
    <p:sldId id="256" r:id="rId4"/>
    <p:sldId id="261" r:id="rId5"/>
    <p:sldId id="258" r:id="rId6"/>
    <p:sldId id="260" r:id="rId7"/>
    <p:sldId id="263" r:id="rId8"/>
    <p:sldId id="272" r:id="rId9"/>
    <p:sldId id="265" r:id="rId10"/>
    <p:sldId id="266" r:id="rId11"/>
    <p:sldId id="286" r:id="rId12"/>
    <p:sldId id="271" r:id="rId13"/>
    <p:sldId id="274" r:id="rId14"/>
    <p:sldId id="289" r:id="rId15"/>
    <p:sldId id="290" r:id="rId16"/>
    <p:sldId id="291" r:id="rId17"/>
    <p:sldId id="292" r:id="rId18"/>
    <p:sldId id="294" r:id="rId19"/>
    <p:sldId id="277" r:id="rId20"/>
    <p:sldId id="287" r:id="rId21"/>
    <p:sldId id="288" r:id="rId22"/>
    <p:sldId id="279" r:id="rId23"/>
    <p:sldId id="298" r:id="rId24"/>
    <p:sldId id="281" r:id="rId25"/>
    <p:sldId id="29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-5598875"/>
                <a:satOff val="2630"/>
                <a:lumOff val="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598875"/>
                <a:satOff val="2630"/>
                <a:lumOff val="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598875"/>
                <a:satOff val="2630"/>
                <a:lumOff val="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5598875"/>
              <a:satOff val="2630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1CC7F-23BF-46C8-A5C9-24A3677EDBD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17147-2D31-4400-A88A-48C008309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8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17147-2D31-4400-A88A-48C0083092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3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g"/><Relationship Id="rId3" Type="http://schemas.openxmlformats.org/officeDocument/2006/relationships/audio" Target="../media/media3.m4a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8.jpeg"/><Relationship Id="rId5" Type="http://schemas.openxmlformats.org/officeDocument/2006/relationships/audio" Target="../media/media4.m4a"/><Relationship Id="rId10" Type="http://schemas.openxmlformats.org/officeDocument/2006/relationships/image" Target="../media/image27.jpeg"/><Relationship Id="rId4" Type="http://schemas.microsoft.com/office/2007/relationships/media" Target="../media/media4.m4a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4a"/><Relationship Id="rId7" Type="http://schemas.openxmlformats.org/officeDocument/2006/relationships/image" Target="../media/image33.jpg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30.jp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7.png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34.jp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8.jpe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5.jpeg"/><Relationship Id="rId7" Type="http://schemas.openxmlformats.org/officeDocument/2006/relationships/image" Target="../media/image3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8.jpeg"/><Relationship Id="rId4" Type="http://schemas.openxmlformats.org/officeDocument/2006/relationships/image" Target="../media/image36.png"/><Relationship Id="rId9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.m4a"/><Relationship Id="rId7" Type="http://schemas.microsoft.com/office/2007/relationships/hdphoto" Target="../media/hdphoto9.wdp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7933" y="4294907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French Vanilla" panose="02040603050506020204" pitchFamily="18" charset="0"/>
              </a:rPr>
              <a:t>Môn</a:t>
            </a:r>
            <a:r>
              <a:rPr lang="en-US" sz="3600" dirty="0">
                <a:latin typeface="UTM French Vanilla" panose="02040603050506020204" pitchFamily="18" charset="0"/>
              </a:rPr>
              <a:t>: </a:t>
            </a:r>
            <a:r>
              <a:rPr lang="en-US" sz="3600" dirty="0" err="1">
                <a:latin typeface="UTM French Vanilla" panose="02040603050506020204" pitchFamily="18" charset="0"/>
              </a:rPr>
              <a:t>Tự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nhiên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và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Xã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hội</a:t>
            </a:r>
            <a:r>
              <a:rPr lang="en-US" sz="3600" dirty="0">
                <a:latin typeface="UTM French Vanilla" panose="02040603050506020204" pitchFamily="18" charset="0"/>
              </a:rPr>
              <a:t> – </a:t>
            </a:r>
            <a:r>
              <a:rPr lang="en-US" sz="3600" dirty="0" err="1">
                <a:latin typeface="UTM French Vanilla" panose="02040603050506020204" pitchFamily="18" charset="0"/>
              </a:rPr>
              <a:t>Lớp</a:t>
            </a:r>
            <a:r>
              <a:rPr lang="en-US" sz="3600" dirty="0">
                <a:latin typeface="UTM French Vanilla" panose="020406030505060202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2993" y="2539001"/>
            <a:ext cx="92158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CON HỌC SINH 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VI BÀI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Tm="12022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784" y="3931483"/>
            <a:ext cx="3309257" cy="330925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65120" y="3651067"/>
            <a:ext cx="3718560" cy="914400"/>
          </a:xfrm>
          <a:prstGeom prst="wedgeRoundRectCallout">
            <a:avLst>
              <a:gd name="adj1" fmla="val -41479"/>
              <a:gd name="adj2" fmla="val 6903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Đố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biết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đâu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Khung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quanh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đặc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điểm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gì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-3.33333E-6 L 0.28581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3831336"/>
            <a:ext cx="3502152" cy="350215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863840" y="1414272"/>
            <a:ext cx="1450848" cy="707136"/>
          </a:xfrm>
          <a:prstGeom prst="wedgeEllipseCallout">
            <a:avLst>
              <a:gd name="adj1" fmla="val -65647"/>
              <a:gd name="adj2" fmla="val 347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2735344474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2361" y="3048000"/>
            <a:ext cx="10219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HIỂU MỘT SỐ LOẠI NHÀ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285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17" y="2544418"/>
            <a:ext cx="3050167" cy="2040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34" y="2699249"/>
            <a:ext cx="2654553" cy="3772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4" y="3360019"/>
            <a:ext cx="3763618" cy="3655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36476" y="4693492"/>
            <a:ext cx="640025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C00000"/>
                </a:solidFill>
              </a:rPr>
              <a:t>Kể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tên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và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giới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thiệu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một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số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ở, </a:t>
            </a:r>
            <a:r>
              <a:rPr lang="en-US" sz="2600" b="1" i="1" dirty="0" err="1">
                <a:solidFill>
                  <a:srgbClr val="C00000"/>
                </a:solidFill>
              </a:rPr>
              <a:t>khung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cảnh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xung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mà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bạn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vừa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sát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trong</a:t>
            </a:r>
            <a:r>
              <a:rPr lang="en-US" sz="2600" b="1" i="1" dirty="0">
                <a:solidFill>
                  <a:srgbClr val="C00000"/>
                </a:solidFill>
              </a:rPr>
              <a:t> video.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0962" y="4674802"/>
            <a:ext cx="645998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Có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rất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nhiều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và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đặc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điểm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không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gian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xung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quanh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của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từng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cũng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62" y="2555703"/>
            <a:ext cx="2785344" cy="2018262"/>
          </a:xfrm>
          <a:prstGeom prst="rect">
            <a:avLst/>
          </a:prstGeom>
        </p:spPr>
      </p:pic>
      <p:pic>
        <p:nvPicPr>
          <p:cNvPr id="8" name="Hẻm 68-188-7 Nguyễn Văn Linh 9">
            <a:hlinkClick r:id="" action="ppaction://media"/>
            <a:extLst>
              <a:ext uri="{FF2B5EF4-FFF2-40B4-BE49-F238E27FC236}">
                <a16:creationId xmlns:a16="http://schemas.microsoft.com/office/drawing/2014/main" id="{124CFE76-EE27-4CFC-9DA7-D40E1D5F84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97" y="0"/>
            <a:ext cx="400713" cy="40071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303C54A-037A-4408-BB38-F778FAAE54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827">
        <p:split orient="vert"/>
      </p:transition>
    </mc:Choice>
    <mc:Fallback xmlns="">
      <p:transition spd="slow" advTm="308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</p:bldLst>
  </p:timing>
  <p:extLst>
    <p:ext uri="{E180D4A7-C9FB-4DFB-919C-405C955672EB}">
      <p14:showEvtLst xmlns:p14="http://schemas.microsoft.com/office/powerpoint/2010/main">
        <p14:playEvt time="72" objId="8"/>
        <p14:triggerEvt type="onClick" time="73" objId="8"/>
        <p14:stopEvt time="8677" objId="8"/>
        <p14:playEvt time="17922" objId="12"/>
        <p14:triggerEvt type="onClick" time="17922" objId="12"/>
        <p14:stopEvt time="29806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5091" y="258991"/>
            <a:ext cx="9300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57" y="849507"/>
            <a:ext cx="4097812" cy="224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7" b="7826"/>
          <a:stretch/>
        </p:blipFill>
        <p:spPr>
          <a:xfrm>
            <a:off x="988030" y="3229108"/>
            <a:ext cx="4336138" cy="308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63" y="3229109"/>
            <a:ext cx="4762500" cy="3083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2576" y="6312306"/>
            <a:ext cx="3487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Ba-</a:t>
            </a:r>
            <a:r>
              <a:rPr lang="en-US" sz="2400" dirty="0" err="1"/>
              <a:t>na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28666" y="6312306"/>
            <a:ext cx="329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</a:t>
            </a:r>
            <a:r>
              <a:rPr lang="en-US" sz="2400" dirty="0" err="1"/>
              <a:t>Thái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8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73">
        <p:split orient="vert"/>
      </p:transition>
    </mc:Choice>
    <mc:Fallback xmlns="">
      <p:transition spd="slow" advTm="346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065" y="170500"/>
            <a:ext cx="410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59" y="823077"/>
            <a:ext cx="4406221" cy="2598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40" y="3550983"/>
            <a:ext cx="4018782" cy="268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3550984"/>
            <a:ext cx="4404852" cy="268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2329" y="6283368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1 </a:t>
            </a:r>
            <a:r>
              <a:rPr lang="en-US" sz="2400" dirty="0" err="1"/>
              <a:t>tầng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32508" y="6240534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2 </a:t>
            </a:r>
            <a:r>
              <a:rPr lang="en-US" sz="2400" dirty="0" err="1"/>
              <a:t>tầng</a:t>
            </a:r>
            <a:endParaRPr lang="en-US" sz="2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D6CFC04-7835-48FF-A0E5-D7A08D8BC9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4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98">
        <p:split orient="vert"/>
      </p:transition>
    </mc:Choice>
    <mc:Fallback xmlns="">
      <p:transition spd="slow" advTm="316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6192" y="251543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9" y="1047681"/>
            <a:ext cx="5490787" cy="3278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86" y="3019732"/>
            <a:ext cx="5117690" cy="383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AB66C3-DEB2-4D71-BE38-161E4054F4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3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188">
        <p:split orient="vert"/>
      </p:transition>
    </mc:Choice>
    <mc:Fallback xmlns="">
      <p:transition spd="slow" advTm="221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4110" y="317985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2" y="2439972"/>
            <a:ext cx="3892259" cy="285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" y="2439972"/>
            <a:ext cx="3911653" cy="2855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057" y="1377394"/>
            <a:ext cx="3125595" cy="4441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1610" y="5295507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Chung </a:t>
            </a:r>
            <a:r>
              <a:rPr lang="en-US" sz="2800" dirty="0" err="1"/>
              <a:t>cư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1582" y="5233489"/>
            <a:ext cx="1365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thự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723098" y="5833478"/>
            <a:ext cx="3035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tầng</a:t>
            </a:r>
            <a:r>
              <a:rPr lang="en-US" sz="2800" dirty="0"/>
              <a:t> ở </a:t>
            </a:r>
            <a:r>
              <a:rPr lang="en-US" sz="2800" dirty="0" err="1"/>
              <a:t>phố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79">
        <p:split orient="vert"/>
      </p:transition>
    </mc:Choice>
    <mc:Fallback xmlns="">
      <p:transition spd="slow" advTm="128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173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2" y="2567741"/>
            <a:ext cx="2912239" cy="4081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4753723"/>
            <a:ext cx="3383280" cy="2040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2436175"/>
            <a:ext cx="3383280" cy="217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5" y="2436176"/>
            <a:ext cx="3867164" cy="2172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3" y="4720696"/>
            <a:ext cx="3867165" cy="20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148">
        <p:wipe/>
      </p:transition>
    </mc:Choice>
    <mc:Fallback xmlns="">
      <p:transition spd="slow" advTm="7148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437" y="2118312"/>
            <a:ext cx="9113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mọi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đình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 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ngói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hay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tầng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ngôi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rất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gần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gũi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0336" y="2943428"/>
            <a:ext cx="168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khoa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32" y="683193"/>
            <a:ext cx="1907823" cy="2260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3684" y="2245326"/>
            <a:ext cx="209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88" b="8701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38" y="0"/>
            <a:ext cx="2174789" cy="2419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68131" y="2880146"/>
            <a:ext cx="158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41" b="78125" l="12598" r="89844">
                        <a14:foregroundMark x1="16992" y1="32715" x2="22559" y2="49121"/>
                        <a14:foregroundMark x1="15723" y1="31934" x2="22070" y2="50000"/>
                        <a14:foregroundMark x1="16992" y1="32520" x2="51367" y2="22461"/>
                        <a14:foregroundMark x1="52539" y1="22266" x2="62012" y2="19336"/>
                        <a14:foregroundMark x1="25977" y1="52539" x2="34082" y2="74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9270">
            <a:off x="8917104" y="367976"/>
            <a:ext cx="3484739" cy="3309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5770" y="5548251"/>
            <a:ext cx="21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, </a:t>
            </a:r>
            <a:r>
              <a:rPr lang="en-US" dirty="0" err="1"/>
              <a:t>tẩy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7188" l="10000" r="90000">
                        <a14:foregroundMark x1="34531" y1="83594" x2="65781" y2="48750"/>
                        <a14:foregroundMark x1="72031" y1="46250" x2="83438" y2="3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59" y="3351908"/>
            <a:ext cx="2202788" cy="2202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687">
            <a:off x="10229627" y="4827793"/>
            <a:ext cx="859697" cy="611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50" b="89250" l="6417" r="8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78" y="2582908"/>
            <a:ext cx="4390172" cy="4123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6273" y="6235421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512">
                        <a14:backgroundMark x1="96707" y1="30454" x2="96707" y2="30454"/>
                        <a14:backgroundMark x1="96951" y1="29136" x2="96951" y2="29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2" y="2537623"/>
            <a:ext cx="4389906" cy="383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223060"/>
      </p:ext>
    </p:extLst>
  </p:cSld>
  <p:clrMapOvr>
    <a:masterClrMapping/>
  </p:clrMapOvr>
  <p:transition spd="slow" advTm="2377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204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9816" y="2928730"/>
            <a:ext cx="8664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THỰC HÀNH – VẬN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257618">
            <a:off x="541219" y="1658076"/>
            <a:ext cx="7025362" cy="2402563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900" y="19815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Thực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hành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Nêu</a:t>
            </a:r>
            <a:r>
              <a:rPr lang="en-US" sz="3000" b="1" dirty="0"/>
              <a:t> </a:t>
            </a:r>
            <a:r>
              <a:rPr lang="en-US" sz="3000" b="1" dirty="0" err="1"/>
              <a:t>địa</a:t>
            </a:r>
            <a:r>
              <a:rPr lang="en-US" sz="3000" b="1" dirty="0"/>
              <a:t> </a:t>
            </a:r>
            <a:r>
              <a:rPr lang="en-US" sz="3000" b="1" dirty="0" err="1"/>
              <a:t>chỉ</a:t>
            </a:r>
            <a:r>
              <a:rPr lang="en-US" sz="3000" b="1" dirty="0"/>
              <a:t>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giới</a:t>
            </a:r>
            <a:r>
              <a:rPr lang="en-US" sz="3000" b="1" dirty="0"/>
              <a:t> </a:t>
            </a:r>
            <a:r>
              <a:rPr lang="en-US" sz="3000" b="1" dirty="0" err="1"/>
              <a:t>thiệu</a:t>
            </a:r>
            <a:r>
              <a:rPr lang="en-US" sz="3000" b="1" dirty="0"/>
              <a:t> </a:t>
            </a:r>
            <a:r>
              <a:rPr lang="en-US" sz="3000" b="1" dirty="0" err="1"/>
              <a:t>quang</a:t>
            </a:r>
            <a:r>
              <a:rPr lang="en-US" sz="3000" b="1" dirty="0"/>
              <a:t> </a:t>
            </a:r>
            <a:r>
              <a:rPr lang="en-US" sz="3000" b="1" dirty="0" err="1"/>
              <a:t>cảnh</a:t>
            </a:r>
            <a:r>
              <a:rPr lang="en-US" sz="3000" b="1" dirty="0"/>
              <a:t> </a:t>
            </a:r>
            <a:r>
              <a:rPr lang="en-US" sz="3000" b="1" dirty="0" err="1"/>
              <a:t>xung</a:t>
            </a:r>
            <a:r>
              <a:rPr lang="en-US" sz="3000" b="1" dirty="0"/>
              <a:t> </a:t>
            </a:r>
            <a:r>
              <a:rPr lang="en-US" sz="3000" b="1" dirty="0" err="1"/>
              <a:t>quanh</a:t>
            </a:r>
            <a:r>
              <a:rPr lang="en-US" sz="3000" b="1" dirty="0"/>
              <a:t> </a:t>
            </a:r>
            <a:r>
              <a:rPr lang="en-US" sz="3000" b="1" dirty="0" err="1"/>
              <a:t>nhà</a:t>
            </a:r>
            <a:r>
              <a:rPr lang="en-US" sz="3000" b="1" dirty="0"/>
              <a:t> ở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  <p:sp>
        <p:nvSpPr>
          <p:cNvPr id="6" name="Cloud 5"/>
          <p:cNvSpPr/>
          <p:nvPr/>
        </p:nvSpPr>
        <p:spPr>
          <a:xfrm rot="206372">
            <a:off x="4571106" y="4098777"/>
            <a:ext cx="7099431" cy="2224084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5393" y="43600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Vận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dụng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Vẽ</a:t>
            </a:r>
            <a:r>
              <a:rPr lang="en-US" sz="3000" b="1" dirty="0"/>
              <a:t>, </a:t>
            </a:r>
            <a:r>
              <a:rPr lang="en-US" sz="3000" b="1" dirty="0" err="1"/>
              <a:t>trang</a:t>
            </a:r>
            <a:r>
              <a:rPr lang="en-US" sz="3000" b="1" dirty="0"/>
              <a:t> </a:t>
            </a:r>
            <a:r>
              <a:rPr lang="en-US" sz="3000" b="1" dirty="0" err="1"/>
              <a:t>trí</a:t>
            </a:r>
            <a:r>
              <a:rPr lang="en-US" sz="3000" b="1" dirty="0"/>
              <a:t> </a:t>
            </a:r>
            <a:r>
              <a:rPr lang="en-US" sz="3000" b="1" dirty="0" err="1"/>
              <a:t>thiệp</a:t>
            </a:r>
            <a:r>
              <a:rPr lang="en-US" sz="3000" b="1" dirty="0"/>
              <a:t> </a:t>
            </a:r>
            <a:r>
              <a:rPr lang="en-US" sz="3000" b="1" dirty="0" err="1"/>
              <a:t>mời</a:t>
            </a:r>
            <a:r>
              <a:rPr lang="en-US" sz="3000" b="1" dirty="0"/>
              <a:t>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nhật</a:t>
            </a:r>
            <a:endParaRPr lang="en-US" sz="3000" b="1" dirty="0"/>
          </a:p>
          <a:p>
            <a:pPr algn="ctr"/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gửi</a:t>
            </a:r>
            <a:r>
              <a:rPr lang="en-US" sz="3000" b="1" dirty="0"/>
              <a:t> </a:t>
            </a:r>
            <a:r>
              <a:rPr lang="en-US" sz="3000" b="1" dirty="0" err="1"/>
              <a:t>đến</a:t>
            </a:r>
            <a:r>
              <a:rPr lang="en-US" sz="3000" b="1" dirty="0"/>
              <a:t> </a:t>
            </a:r>
            <a:r>
              <a:rPr lang="en-US" sz="3000" b="1" dirty="0" err="1"/>
              <a:t>bạn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0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34">
        <p:split orient="vert"/>
      </p:transition>
    </mc:Choice>
    <mc:Fallback xmlns="">
      <p:transition spd="slow" advTm="15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</a:p>
          <a:p>
            <a:pPr algn="ctr"/>
            <a:r>
              <a:rPr lang="en-US" sz="2800" b="1" dirty="0" err="1">
                <a:latin typeface="UTM Neo Sans Intel" panose="02040603050506090204" pitchFamily="18" charset="0"/>
              </a:rPr>
              <a:t>Nêu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địa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chỉ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và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giới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thiệu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cảnh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xung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nhà</a:t>
            </a:r>
            <a:r>
              <a:rPr lang="en-US" sz="2800" b="1" dirty="0">
                <a:latin typeface="UTM Neo Sans Intel" panose="02040603050506090204" pitchFamily="18" charset="0"/>
              </a:rPr>
              <a:t> ở </a:t>
            </a:r>
            <a:r>
              <a:rPr lang="en-US" sz="2800" b="1" dirty="0" err="1">
                <a:latin typeface="UTM Neo Sans Intel" panose="02040603050506090204" pitchFamily="18" charset="0"/>
              </a:rPr>
              <a:t>của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em</a:t>
            </a:r>
            <a:endParaRPr lang="en-US" sz="2800" b="1" dirty="0">
              <a:latin typeface="UTM Neo Sans Intel" panose="020406030505060902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Địa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đâu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  <a:p>
            <a:pPr algn="ctr"/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Nhà</a:t>
            </a:r>
            <a:r>
              <a:rPr lang="en-US" sz="2800" dirty="0"/>
              <a:t> con ở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endParaRPr lang="en-US" sz="2800" dirty="0"/>
          </a:p>
          <a:p>
            <a:pPr algn="ctr"/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1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7"/>
    </mc:Choice>
    <mc:Fallback xmlns="">
      <p:transition spd="slow" advTm="3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anose="02040603050506090204" pitchFamily="18" charset="0"/>
              <a:ea typeface="+mn-ea"/>
              <a:cs typeface="+mn-cs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6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"/>
    </mc:Choice>
    <mc:Fallback xmlns="">
      <p:transition spd="slow" advTm="949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565" y="251837"/>
            <a:ext cx="115422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Vận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  <a:r>
              <a:rPr lang="en-US" sz="3000" b="1" dirty="0" err="1">
                <a:latin typeface="UTM Neo Sans Intel" panose="02040603050506090204" pitchFamily="18" charset="0"/>
              </a:rPr>
              <a:t>Vẽ</a:t>
            </a:r>
            <a:r>
              <a:rPr lang="en-US" sz="3000" b="1" dirty="0">
                <a:latin typeface="UTM Neo Sans Intel" panose="02040603050506090204" pitchFamily="18" charset="0"/>
              </a:rPr>
              <a:t>, </a:t>
            </a:r>
            <a:r>
              <a:rPr lang="en-US" sz="3000" b="1" dirty="0" err="1">
                <a:latin typeface="UTM Neo Sans Intel" panose="02040603050506090204" pitchFamily="18" charset="0"/>
              </a:rPr>
              <a:t>trang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trí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thiệp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mời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sinh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nhật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và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gửi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đến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bạn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của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em</a:t>
            </a:r>
            <a:endParaRPr lang="en-US" sz="3000" b="1" dirty="0">
              <a:latin typeface="UTM Neo Sans Intel" panose="0204060305050609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28767"/>
      </p:ext>
    </p:extLst>
  </p:cSld>
  <p:clrMapOvr>
    <a:masterClrMapping/>
  </p:clrMapOvr>
  <p:transition spd="slow" advTm="67969">
    <p:circle/>
  </p:transition>
  <p:extLst>
    <p:ext uri="{E180D4A7-C9FB-4DFB-919C-405C955672EB}">
      <p14:showEvtLst xmlns:p14="http://schemas.microsoft.com/office/powerpoint/2010/main">
        <p14:playEvt time="12276" objId="5"/>
        <p14:triggerEvt type="onClick" time="12276" objId="5"/>
        <p14:pauseEvt time="66472" objId="5"/>
        <p14:stopEvt time="67969" objId="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967" t="16734" r="8333" b="132"/>
          <a:stretch/>
        </p:blipFill>
        <p:spPr>
          <a:xfrm>
            <a:off x="1444752" y="896111"/>
            <a:ext cx="9381744" cy="52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78">
        <p:circle/>
      </p:transition>
    </mc:Choice>
    <mc:Fallback xmlns="">
      <p:transition spd="slow" advTm="30078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Tm="6715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foregroundMark x1="50444" y1="49167" x2="51222" y2="56333"/>
                        <a14:foregroundMark x1="48667" y1="51167" x2="53889" y2="56333"/>
                        <a14:foregroundMark x1="35889" y1="66667" x2="34444" y2="99833"/>
                        <a14:foregroundMark x1="55000" y1="74000" x2="68111" y2="98167"/>
                        <a14:foregroundMark x1="37778" y1="65667" x2="61778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17" y="2583624"/>
            <a:ext cx="5877791" cy="3918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605" y="683820"/>
            <a:ext cx="96648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Cái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gì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để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tránh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nắng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mưa</a:t>
            </a:r>
            <a:endParaRPr lang="en-US" sz="4400" dirty="0">
              <a:latin typeface="UTM God's Word" panose="02040603050506020204" pitchFamily="18" charset="0"/>
              <a:cs typeface="iCiel Cucho Bold" pitchFamily="50" charset="0"/>
            </a:endParaRPr>
          </a:p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Đêm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được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an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giấc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xưa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nay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vẫn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cần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372" y1="83046" x2="28372" y2="83046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81" y="3191463"/>
            <a:ext cx="1471733" cy="238215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65789" y="2312277"/>
            <a:ext cx="3947655" cy="2070263"/>
          </a:xfrm>
          <a:prstGeom prst="cloudCallout">
            <a:avLst>
              <a:gd name="adj1" fmla="val 43267"/>
              <a:gd name="adj2" fmla="val 5063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UTM Americana EB" panose="0204060305050602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43">
        <p:split orient="vert"/>
      </p:transition>
    </mc:Choice>
    <mc:Fallback xmlns="">
      <p:transition spd="slow" advTm="144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76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&amp;S Heartbeat" panose="020406030505060202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 2: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EM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233159" y="1459140"/>
            <a:ext cx="9076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7532" y="3239626"/>
            <a:ext cx="9052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159" y="5026495"/>
            <a:ext cx="8795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24540F-E94D-4BEF-B860-2FC590FA2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36382" y="1805354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259" y="2919046"/>
            <a:ext cx="8162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MINH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32" y="871129"/>
            <a:ext cx="5986871" cy="5986871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507225" y="1226302"/>
            <a:ext cx="4669971" cy="1578428"/>
          </a:xfrm>
          <a:prstGeom prst="wedgeEllipseCallout">
            <a:avLst>
              <a:gd name="adj1" fmla="val -41883"/>
              <a:gd name="adj2" fmla="val 63880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Windsor BT" panose="02040603050506020204" pitchFamily="18" charset="0"/>
              </a:rPr>
              <a:t>Xin </a:t>
            </a:r>
            <a:r>
              <a:rPr lang="en-US" sz="2800" dirty="0" err="1">
                <a:latin typeface="UTM Windsor BT" panose="02040603050506020204" pitchFamily="18" charset="0"/>
              </a:rPr>
              <a:t>chào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các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bạn</a:t>
            </a:r>
            <a:r>
              <a:rPr lang="en-US" sz="2800" dirty="0">
                <a:latin typeface="UTM Windsor BT" panose="02040603050506020204" pitchFamily="18" charset="0"/>
              </a:rPr>
              <a:t>, </a:t>
            </a:r>
            <a:r>
              <a:rPr lang="en-US" sz="2800" dirty="0" err="1">
                <a:latin typeface="UTM Windsor BT" panose="02040603050506020204" pitchFamily="18" charset="0"/>
              </a:rPr>
              <a:t>mình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là</a:t>
            </a:r>
            <a:r>
              <a:rPr lang="en-US" sz="2800" dirty="0">
                <a:latin typeface="UTM Windsor BT" panose="02040603050506020204" pitchFamily="18" charset="0"/>
              </a:rPr>
              <a:t> Minh…</a:t>
            </a:r>
          </a:p>
        </p:txBody>
      </p:sp>
      <p:pic>
        <p:nvPicPr>
          <p:cNvPr id="6" name="Hẻm 68-188-7 Nguyễn Văn Linh">
            <a:hlinkClick r:id="" action="ppaction://media"/>
            <a:extLst>
              <a:ext uri="{FF2B5EF4-FFF2-40B4-BE49-F238E27FC236}">
                <a16:creationId xmlns:a16="http://schemas.microsoft.com/office/drawing/2014/main" id="{36EECDD1-2C3D-46AB-82D3-461AF4CA6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8164" y="69104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960238"/>
      </p:ext>
    </p:extLst>
  </p:cSld>
  <p:clrMapOvr>
    <a:masterClrMapping/>
  </p:clrMapOvr>
  <p:transition spd="slow" advTm="1024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|3.5|1.5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7.5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2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6|1.6|1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1022</TotalTime>
  <Words>531</Words>
  <Application>Microsoft Office PowerPoint</Application>
  <PresentationFormat>Widescreen</PresentationFormat>
  <Paragraphs>76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#9Slide05 SVNTradeMark</vt:lpstr>
      <vt:lpstr>Aachen</vt:lpstr>
      <vt:lpstr>Arial</vt:lpstr>
      <vt:lpstr>Calibri</vt:lpstr>
      <vt:lpstr>Calibri Light</vt:lpstr>
      <vt:lpstr>iCiel Cucho Bold</vt:lpstr>
      <vt:lpstr>Tahoma</vt:lpstr>
      <vt:lpstr>Times New Roman</vt:lpstr>
      <vt:lpstr>UTM A&amp;S Heartbeat</vt:lpstr>
      <vt:lpstr>UTM Americana EB</vt:lpstr>
      <vt:lpstr>UTM Bell</vt:lpstr>
      <vt:lpstr>UTM Cooper Black</vt:lpstr>
      <vt:lpstr>UTM Flamenco</vt:lpstr>
      <vt:lpstr>UTM French Vanilla</vt:lpstr>
      <vt:lpstr>UTM God's Word</vt:lpstr>
      <vt:lpstr>UTM Neo Sans Intel</vt:lpstr>
      <vt:lpstr>UTM Seagull</vt:lpstr>
      <vt:lpstr>UTM Windsor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96</cp:revision>
  <dcterms:created xsi:type="dcterms:W3CDTF">2021-08-25T10:38:51Z</dcterms:created>
  <dcterms:modified xsi:type="dcterms:W3CDTF">2023-10-04T10:40:04Z</dcterms:modified>
</cp:coreProperties>
</file>