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5" r:id="rId4"/>
    <p:sldId id="257" r:id="rId5"/>
    <p:sldId id="263" r:id="rId6"/>
    <p:sldId id="264" r:id="rId7"/>
    <p:sldId id="265" r:id="rId8"/>
    <p:sldId id="266" r:id="rId9"/>
    <p:sldId id="256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16D4-1EE8-4EDF-9990-150003747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46781-2914-4D45-A0E0-6C4AE36E1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7EB1D-05C2-43BA-B498-9DEF5119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68348-A995-42DC-AF5E-DD516D94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AD30F-E223-44F9-B63F-7C36D97E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CF59-87CA-40B1-A9DE-35ECB1A7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710C4-1502-49E3-BB93-7279A5B27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3ECF8-F755-438A-B146-ED110D1C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0B151-FFA8-4F12-9213-6849B474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B6DE2-AB23-451C-9C41-DC9F45E9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1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BAC6D3-1E4C-4630-B147-2E19375D3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0D23A-4E74-47A8-AA02-414BB4AA6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5CECF-2581-4F61-B86E-7B5EBCE4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FFF14-1AC1-4A22-B713-AA809A85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30165-915A-415B-85FE-7A522F20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8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08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29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89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9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03FB5-EDBF-4AEA-ADA3-DE350FF1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E2CA6-B2BA-4C04-9740-994F4DCC8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357FC-5C43-4DD3-AA44-C4264513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5DB98-287F-4529-A7BE-B91AB7B9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744F5-2B26-485F-B9EB-BBE7C2AE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9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70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74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27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27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60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21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34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C7EC-58F7-4667-AA4A-2505E679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1AC28-B7EC-4A83-BD76-093AA0B04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6EA69-6D18-4917-9200-0E73F092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8CC39-42D0-4AE4-B17B-303BAD25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F8395-C397-4B67-A153-DF1585BE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1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1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83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78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7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F11B-5DFC-4CF2-B53F-2620499E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76E88-DFFD-4E0A-B000-2ED9D6B6F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DA034-BABC-464E-B151-C1D2481B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4F3FC-ACA2-4FDC-B394-33585E33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78E1E-6945-477D-B191-1EB25670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7FCF2-755B-4B27-BAC5-717D3B8D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0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E59F-9E54-4D84-9261-37955D92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5B1A6-5E13-4978-AD9C-53DD8F732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A208F-DCE1-44A5-9F4B-FC83B1764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C610C-A77C-4314-BCD8-C5D7DFC39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85F08-6711-4B5F-8925-6A3C8B6CB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E66A23-FC81-4607-B171-4BBAFFCF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1BA854-811D-42E9-96C0-C485DE56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31A84-B618-4668-B16D-63562E98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40B1-5FFD-4FDC-8C38-6CFE84A0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5AF69-DC38-4264-9EF3-851B0BB0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47214-A4A5-47E1-B3BA-A19EBF4B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A32B1-6974-47F5-AF86-D8756AD9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9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9AA59-5503-4577-8EDF-3F4DDB0F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03738-A216-4BA1-915A-F850959F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C0AED-C4B7-45C1-BBFB-2F03D37F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4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A8FB-B9F6-42F9-8F4A-2F68ABC7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EFC63-2ECC-4E8D-91A0-2511C252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C5132-5AF8-4220-9E1C-61E91216A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9F01C-573C-48D8-A259-08694153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98CD6-9D05-42B2-A42E-63380AF3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DEFF6-C661-4A89-A470-2B9DD72E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96CF-9B39-42E4-BACB-0D42445F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364DB-F0DE-4710-A9D8-B5A57364D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ED8FF-9F5E-4BB0-B397-014AF54CD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BF04B-CD40-4650-A66B-F80ED733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A1670-182B-4F34-A624-6FEDB549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5F658-AA14-4B75-B05A-CFF6DFF7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6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BBFA95-CE0D-4BE3-BAF3-5F533B81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2EEB9-00E3-4070-B6C5-F6A3B41B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B03C3-0FB2-41C6-B195-57BE5602C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C5D0-FEEF-499A-B888-F44060A7262A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47CE8-827F-4E3D-8547-5F85C9D40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372E8-5278-4E91-833A-E373E85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7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6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FACA0-CCAD-470F-94BA-12E5BD0987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0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6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7933" y="4294907"/>
            <a:ext cx="5774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+mn-cs"/>
              </a:rPr>
              <a:t>Môn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+mn-cs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+mn-cs"/>
              </a:rPr>
              <a:t>nhiên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+mn-cs"/>
              </a:rPr>
              <a:t>Xã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+mn-cs"/>
              </a:rPr>
              <a:t>hội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+mn-cs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6029" y="2539001"/>
            <a:ext cx="97497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CHÀO MỪNG CÁC CON HỌC SINH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ĐẾN VỚI BÀI HỌC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941032"/>
      </p:ext>
    </p:extLst>
  </p:cSld>
  <p:clrMapOvr>
    <a:masterClrMapping/>
  </p:clrMapOvr>
  <p:transition spd="slow" advTm="1202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prstClr val="black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0876" y="57392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CẢ NHÀ THƯƠNG NHAU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7498" y="6061870"/>
            <a:ext cx="941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ai?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DB410B-8ED3-497C-A554-FA84E0611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126354"/>
            <a:ext cx="8577262" cy="482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173" y="5661820"/>
            <a:ext cx="77957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8FB886-EE8F-427A-8551-55D32B935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21389" b="15695"/>
          <a:stretch/>
        </p:blipFill>
        <p:spPr>
          <a:xfrm>
            <a:off x="1905000" y="1025511"/>
            <a:ext cx="7658100" cy="45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Thực hành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1178" y="1600201"/>
            <a:ext cx="412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881CD-734D-45E7-BC7B-0A28348B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547937"/>
            <a:ext cx="7562850" cy="39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3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4145B8-2B16-4AF4-8A07-FC3E8AE87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2588204" y="3329459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2064BD-633F-41C3-A087-842D1BEE51EA}"/>
              </a:ext>
            </a:extLst>
          </p:cNvPr>
          <p:cNvSpPr/>
          <p:nvPr/>
        </p:nvSpPr>
        <p:spPr>
          <a:xfrm>
            <a:off x="6219825" y="1219199"/>
            <a:ext cx="3657600" cy="4195703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2F617-4B4A-4BFC-9B9B-DB90FFD3E4E4}"/>
              </a:ext>
            </a:extLst>
          </p:cNvPr>
          <p:cNvSpPr txBox="1"/>
          <p:nvPr/>
        </p:nvSpPr>
        <p:spPr>
          <a:xfrm>
            <a:off x="6319837" y="1304927"/>
            <a:ext cx="3557588" cy="402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anh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6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76800" y="2562226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9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134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.VnAvant</vt:lpstr>
      <vt:lpstr>Aachen</vt:lpstr>
      <vt:lpstr>Arial</vt:lpstr>
      <vt:lpstr>Calibri</vt:lpstr>
      <vt:lpstr>Calibri Light</vt:lpstr>
      <vt:lpstr>HP001 TD 4H</vt:lpstr>
      <vt:lpstr>HP-089</vt:lpstr>
      <vt:lpstr>Times New Roman</vt:lpstr>
      <vt:lpstr>UTM French Vanilla</vt:lpstr>
      <vt:lpstr>Office Theme</vt:lpstr>
      <vt:lpstr>1_Office Theme</vt:lpstr>
      <vt:lpstr>2_Office Theme</vt:lpstr>
      <vt:lpstr>PowerPoint Presentation</vt:lpstr>
      <vt:lpstr>PowerPoint Presentation</vt:lpstr>
      <vt:lpstr>Khởi động</vt:lpstr>
      <vt:lpstr>Khám phá</vt:lpstr>
      <vt:lpstr>Khám phá</vt:lpstr>
      <vt:lpstr>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Administrator</cp:lastModifiedBy>
  <cp:revision>11</cp:revision>
  <dcterms:created xsi:type="dcterms:W3CDTF">2020-08-17T04:02:08Z</dcterms:created>
  <dcterms:modified xsi:type="dcterms:W3CDTF">2023-10-04T10:31:01Z</dcterms:modified>
</cp:coreProperties>
</file>