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6"/>
  </p:notesMasterIdLst>
  <p:sldIdLst>
    <p:sldId id="268" r:id="rId3"/>
    <p:sldId id="275" r:id="rId4"/>
    <p:sldId id="290" r:id="rId5"/>
    <p:sldId id="289" r:id="rId6"/>
    <p:sldId id="287" r:id="rId7"/>
    <p:sldId id="277" r:id="rId8"/>
    <p:sldId id="278" r:id="rId9"/>
    <p:sldId id="291" r:id="rId10"/>
    <p:sldId id="292" r:id="rId11"/>
    <p:sldId id="293" r:id="rId12"/>
    <p:sldId id="286" r:id="rId13"/>
    <p:sldId id="280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13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0668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Kết luận</a:t>
            </a:r>
            <a:r>
              <a:rPr lang="en-US" sz="3600"/>
              <a:t>: Có rất nhiều hoạt động trong lớp học mà các con tham gia: nghe giảng, viết bài, múa, hát, vẽ, …..</a:t>
            </a:r>
          </a:p>
        </p:txBody>
      </p:sp>
      <p:pic>
        <p:nvPicPr>
          <p:cNvPr id="3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05" y="4495800"/>
            <a:ext cx="8202295" cy="20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2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5739F-1A87-4100-839C-8C29EFCAD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57912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bạn, em biết bạn qua lớp học Online,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đẹp, đọc bài to….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533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>
                <a:solidFill>
                  <a:srgbClr val="FF0000"/>
                </a:solidFill>
              </a:rPr>
              <a:t>Gợi ý</a:t>
            </a:r>
          </a:p>
        </p:txBody>
      </p:sp>
      <p:pic>
        <p:nvPicPr>
          <p:cNvPr id="4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43400"/>
            <a:ext cx="8202295" cy="20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2117725"/>
            <a:ext cx="5715000" cy="4740275"/>
          </a:xfrm>
          <a:prstGeom prst="rect">
            <a:avLst/>
          </a:prstGeom>
        </p:spPr>
      </p:pic>
      <p:pic>
        <p:nvPicPr>
          <p:cNvPr id="3" name="图片 7" descr="572005ec0a0c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09468"/>
            <a:ext cx="2795270" cy="1579657"/>
          </a:xfrm>
          <a:prstGeom prst="rect">
            <a:avLst/>
          </a:prstGeom>
        </p:spPr>
      </p:pic>
      <p:pic>
        <p:nvPicPr>
          <p:cNvPr id="4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533140"/>
            <a:ext cx="3401050" cy="3298190"/>
          </a:xfrm>
          <a:prstGeom prst="rect">
            <a:avLst/>
          </a:prstGeom>
        </p:spPr>
      </p:pic>
      <p:pic>
        <p:nvPicPr>
          <p:cNvPr id="5" name="图片 2" descr="觅元素584a989cd6c5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4470" y="914400"/>
            <a:ext cx="4114800" cy="1394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AC2B70-D281-4EC1-B936-03AFAEB57DD9}"/>
              </a:ext>
            </a:extLst>
          </p:cNvPr>
          <p:cNvSpPr txBox="1"/>
          <p:nvPr/>
        </p:nvSpPr>
        <p:spPr>
          <a:xfrm>
            <a:off x="3847529" y="2743200"/>
            <a:ext cx="47255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Xin chào và hẹn gặp lại tất cả các con!</a:t>
            </a:r>
          </a:p>
        </p:txBody>
      </p:sp>
    </p:spTree>
    <p:extLst>
      <p:ext uri="{BB962C8B-B14F-4D97-AF65-F5344CB8AC3E}">
        <p14:creationId xmlns:p14="http://schemas.microsoft.com/office/powerpoint/2010/main" val="383754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</a:p>
          <a:p>
            <a:pPr algn="ctr"/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2)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478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solidFill>
                  <a:srgbClr val="FF0000"/>
                </a:solidFill>
              </a:rPr>
              <a:t>Câu 1</a:t>
            </a:r>
            <a:r>
              <a:rPr lang="en-US" sz="2800"/>
              <a:t>: Con nhìn thấy ai trong video?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 u="sng">
                <a:solidFill>
                  <a:srgbClr val="FF0000"/>
                </a:solidFill>
              </a:rPr>
              <a:t>Câu 2</a:t>
            </a:r>
            <a:r>
              <a:rPr lang="en-US" sz="2800"/>
              <a:t>: Cô giáo và các bạn học sinh đang làm gì?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533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>
                <a:solidFill>
                  <a:srgbClr val="FF0000"/>
                </a:solidFill>
              </a:rPr>
              <a:t>Hoạt động 1</a:t>
            </a:r>
            <a:r>
              <a:rPr lang="en-US" sz="2800"/>
              <a:t>: Xem video và trả lời câu hỏi</a:t>
            </a:r>
          </a:p>
        </p:txBody>
      </p:sp>
      <p:pic>
        <p:nvPicPr>
          <p:cNvPr id="4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517" y="6153150"/>
            <a:ext cx="5212715" cy="740410"/>
          </a:xfrm>
          <a:prstGeom prst="rect">
            <a:avLst/>
          </a:prstGeom>
        </p:spPr>
      </p:pic>
      <p:pic>
        <p:nvPicPr>
          <p:cNvPr id="6" name="图片 15" descr="a05684f714522ad77246dba9447411b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1000" y="4922295"/>
            <a:ext cx="2694117" cy="19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382000" cy="4972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5511225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em, nhiệm vụ của mỗi người là gì?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237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6020FB-8586-436D-8F29-719087ED7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0"/>
            <a:ext cx="7115267" cy="47155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617D75-30FE-4CBA-977F-8070F5899F1E}"/>
              </a:ext>
            </a:extLst>
          </p:cNvPr>
          <p:cNvSpPr txBox="1"/>
          <p:nvPr/>
        </p:nvSpPr>
        <p:spPr>
          <a:xfrm>
            <a:off x="228600" y="386059"/>
            <a:ext cx="7734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Em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2438400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bài. Các bạn còn biết giúp đỡ nhau trong học tập.</a:t>
            </a:r>
            <a:endParaRPr lang="en-US" sz="3600" dirty="0"/>
          </a:p>
        </p:txBody>
      </p:sp>
      <p:pic>
        <p:nvPicPr>
          <p:cNvPr id="3" name="图片 7" descr="572005ec0a0c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" y="269533"/>
            <a:ext cx="1828800" cy="1033487"/>
          </a:xfrm>
          <a:prstGeom prst="rect">
            <a:avLst/>
          </a:prstGeom>
        </p:spPr>
      </p:pic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5813524"/>
            <a:ext cx="8610600" cy="74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Quan sát tranh trả lời câu hỏi.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8AAAC-8B4B-42E4-B0E4-5261721F8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76400"/>
            <a:ext cx="6019800" cy="4343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323D57-5C3F-4D46-BD23-2667342AEA21}"/>
              </a:ext>
            </a:extLst>
          </p:cNvPr>
          <p:cNvSpPr txBox="1"/>
          <p:nvPr/>
        </p:nvSpPr>
        <p:spPr>
          <a:xfrm>
            <a:off x="457200" y="838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Các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7239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08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Ở lớp, em đã tham gia những hoạt động học tập nào?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438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Em thích hoạt động nào nhất?</a:t>
            </a:r>
          </a:p>
        </p:txBody>
      </p:sp>
      <p:pic>
        <p:nvPicPr>
          <p:cNvPr id="6" name="图片 9">
            <a:extLst>
              <a:ext uri="{FF2B5EF4-FFF2-40B4-BE49-F238E27FC236}">
                <a16:creationId xmlns:a16="http://schemas.microsoft.com/office/drawing/2014/main" id="{0C1D3E58-1ED9-4A9B-9C3A-22DF3CDC64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962400"/>
            <a:ext cx="4495800" cy="2728868"/>
          </a:xfrm>
          <a:prstGeom prst="rect">
            <a:avLst/>
          </a:prstGeom>
        </p:spPr>
      </p:pic>
      <p:pic>
        <p:nvPicPr>
          <p:cNvPr id="7" name="图片 7" descr="572005ec0a0c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28600"/>
            <a:ext cx="1828800" cy="10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7909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777</TotalTime>
  <Words>237</Words>
  <Application>Microsoft Office PowerPoint</Application>
  <PresentationFormat>On-screen Show (4:3)</PresentationFormat>
  <Paragraphs>21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</cp:lastModifiedBy>
  <cp:revision>78</cp:revision>
  <dcterms:created xsi:type="dcterms:W3CDTF">2020-08-08T13:30:12Z</dcterms:created>
  <dcterms:modified xsi:type="dcterms:W3CDTF">2023-10-27T10:59:46Z</dcterms:modified>
</cp:coreProperties>
</file>