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9" r:id="rId2"/>
    <p:sldMasterId id="2147483713" r:id="rId3"/>
    <p:sldMasterId id="2147483727" r:id="rId4"/>
    <p:sldMasterId id="2147483738" r:id="rId5"/>
    <p:sldMasterId id="2147483750" r:id="rId6"/>
    <p:sldMasterId id="2147483769" r:id="rId7"/>
    <p:sldMasterId id="2147483781" r:id="rId8"/>
  </p:sldMasterIdLst>
  <p:notesMasterIdLst>
    <p:notesMasterId r:id="rId26"/>
  </p:notesMasterIdLst>
  <p:sldIdLst>
    <p:sldId id="259" r:id="rId9"/>
    <p:sldId id="258" r:id="rId10"/>
    <p:sldId id="260" r:id="rId11"/>
    <p:sldId id="263" r:id="rId12"/>
    <p:sldId id="264" r:id="rId13"/>
    <p:sldId id="267" r:id="rId14"/>
    <p:sldId id="266" r:id="rId15"/>
    <p:sldId id="273" r:id="rId16"/>
    <p:sldId id="274" r:id="rId17"/>
    <p:sldId id="268" r:id="rId18"/>
    <p:sldId id="270" r:id="rId19"/>
    <p:sldId id="271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6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6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86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9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17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3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8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3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387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3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2023/10/27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10/27/2023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6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4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7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58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27/10/2023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27/10/2023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848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0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10/27/2023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 advTm="0"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8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7.jpg"/><Relationship Id="rId11" Type="http://schemas.openxmlformats.org/officeDocument/2006/relationships/image" Target="../media/image1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1.wma"/><Relationship Id="rId7" Type="http://schemas.openxmlformats.org/officeDocument/2006/relationships/image" Target="../media/image29.png"/><Relationship Id="rId2" Type="http://schemas.microsoft.com/office/2007/relationships/media" Target="../media/media11.wma"/><Relationship Id="rId1" Type="http://schemas.openxmlformats.org/officeDocument/2006/relationships/tags" Target="../tags/tag11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7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wma"/><Relationship Id="rId7" Type="http://schemas.openxmlformats.org/officeDocument/2006/relationships/image" Target="../media/image44.png"/><Relationship Id="rId2" Type="http://schemas.microsoft.com/office/2007/relationships/media" Target="../media/media13.wma"/><Relationship Id="rId1" Type="http://schemas.openxmlformats.org/officeDocument/2006/relationships/tags" Target="../tags/tag12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jp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0.png"/><Relationship Id="rId12" Type="http://schemas.openxmlformats.org/officeDocument/2006/relationships/image" Target="../media/image4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9.png"/><Relationship Id="rId11" Type="http://schemas.openxmlformats.org/officeDocument/2006/relationships/image" Target="../media/image48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17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53.png"/><Relationship Id="rId2" Type="http://schemas.openxmlformats.org/officeDocument/2006/relationships/tags" Target="../tags/tag14.xml"/><Relationship Id="rId16" Type="http://schemas.openxmlformats.org/officeDocument/2006/relationships/image" Target="../media/image5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media16.wma"/><Relationship Id="rId5" Type="http://schemas.openxmlformats.org/officeDocument/2006/relationships/tags" Target="../tags/tag17.xml"/><Relationship Id="rId15" Type="http://schemas.openxmlformats.org/officeDocument/2006/relationships/image" Target="../media/image51.jpeg"/><Relationship Id="rId10" Type="http://schemas.microsoft.com/office/2007/relationships/media" Target="../media/media16.wma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7.wma"/><Relationship Id="rId7" Type="http://schemas.openxmlformats.org/officeDocument/2006/relationships/image" Target="../media/image55.png"/><Relationship Id="rId2" Type="http://schemas.microsoft.com/office/2007/relationships/media" Target="../media/media17.wma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17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17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7.png"/><Relationship Id="rId3" Type="http://schemas.openxmlformats.org/officeDocument/2006/relationships/tags" Target="../tags/tag5.xml"/><Relationship Id="rId7" Type="http://schemas.openxmlformats.org/officeDocument/2006/relationships/audio" Target="../media/media5.wma"/><Relationship Id="rId12" Type="http://schemas.microsoft.com/office/2007/relationships/hdphoto" Target="../media/hdphoto2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media" Target="../media/media5.wma"/><Relationship Id="rId11" Type="http://schemas.openxmlformats.org/officeDocument/2006/relationships/image" Target="../media/image26.png"/><Relationship Id="rId5" Type="http://schemas.openxmlformats.org/officeDocument/2006/relationships/tags" Target="../tags/tag7.xml"/><Relationship Id="rId10" Type="http://schemas.openxmlformats.org/officeDocument/2006/relationships/image" Target="../media/image25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wma"/><Relationship Id="rId7" Type="http://schemas.openxmlformats.org/officeDocument/2006/relationships/image" Target="../media/image29.png"/><Relationship Id="rId2" Type="http://schemas.microsoft.com/office/2007/relationships/media" Target="../media/media6.wma"/><Relationship Id="rId1" Type="http://schemas.openxmlformats.org/officeDocument/2006/relationships/tags" Target="../tags/tag8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8.wma"/><Relationship Id="rId7" Type="http://schemas.openxmlformats.org/officeDocument/2006/relationships/image" Target="../media/image32.jpg"/><Relationship Id="rId2" Type="http://schemas.microsoft.com/office/2007/relationships/media" Target="../media/media8.wma"/><Relationship Id="rId1" Type="http://schemas.openxmlformats.org/officeDocument/2006/relationships/tags" Target="../tags/tag9.xml"/><Relationship Id="rId6" Type="http://schemas.openxmlformats.org/officeDocument/2006/relationships/image" Target="../media/image31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wma"/><Relationship Id="rId7" Type="http://schemas.openxmlformats.org/officeDocument/2006/relationships/image" Target="../media/image35.jpg"/><Relationship Id="rId2" Type="http://schemas.microsoft.com/office/2007/relationships/media" Target="../media/media9.wma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30764" y="1560948"/>
            <a:ext cx="7287491" cy="457199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8729" y="2256282"/>
            <a:ext cx="6851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 MỪNG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 CON ĐẾN VỚI </a:t>
            </a:r>
            <a:r>
              <a:rPr lang="vi-VN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 HỌC MÔN TỰ NHIÊN VÀ XÃ HỘI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 1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4"/>
    </mc:Choice>
    <mc:Fallback xmlns="">
      <p:transition spd="slow" advTm="1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8"/>
    </mc:Choice>
    <mc:Fallback xmlns="">
      <p:transition advTm="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0"/>
    </mc:Choice>
    <mc:Fallback xmlns="">
      <p:transition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73"/>
    </mc:Choice>
    <mc:Fallback xmlns="">
      <p:transition advTm="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08"/>
    </mc:Choice>
    <mc:Fallback xmlns="">
      <p:transition advTm="1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857"/>
    </mc:Choice>
    <mc:Fallback xmlns="">
      <p:transition advTm="11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14"/>
    </mc:Choice>
    <mc:Fallback xmlns="">
      <p:transition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3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714"/>
    </mc:Choice>
    <mc:Fallback xmlns="">
      <p:transition advTm="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001991" y="3244194"/>
              <a:ext cx="7857052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897982" y="1019247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44" y="2777703"/>
            <a:ext cx="100685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09">
        <p15:prstTrans prst="curtains"/>
      </p:transition>
    </mc:Choice>
    <mc:Fallback xmlns="">
      <p:transition spd="slow" advTm="8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3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4952628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117260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22"/>
    </mc:Choice>
    <mc:Fallback xmlns="">
      <p:transition advTm="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63"/>
    </mc:Choice>
    <mc:Fallback xmlns="">
      <p:transition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28"/>
    </mc:Choice>
    <mc:Fallback xmlns="">
      <p:transition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73"/>
    </mc:Choice>
    <mc:Fallback xmlns="">
      <p:transition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02"/>
    </mc:Choice>
    <mc:Fallback xmlns="">
      <p:transition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162</Words>
  <Application>Microsoft Office PowerPoint</Application>
  <PresentationFormat>Widescreen</PresentationFormat>
  <Paragraphs>40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Malgun Gothic</vt:lpstr>
      <vt:lpstr>Microsoft YaHei</vt:lpstr>
      <vt:lpstr>宋体</vt:lpstr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Times New Roman</vt:lpstr>
      <vt:lpstr>UTM Avo</vt:lpstr>
      <vt:lpstr>UTM Cookies</vt:lpstr>
      <vt:lpstr>印品黑体</vt:lpstr>
      <vt:lpstr>1_Office Theme</vt:lpstr>
      <vt:lpstr>2_Office Theme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2021-11-02T08:34:15Z</dcterms:created>
  <dcterms:modified xsi:type="dcterms:W3CDTF">2023-10-27T11:14:56Z</dcterms:modified>
</cp:coreProperties>
</file>