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80" r:id="rId4"/>
    <p:sldId id="263" r:id="rId5"/>
    <p:sldId id="264" r:id="rId6"/>
    <p:sldId id="279" r:id="rId7"/>
    <p:sldId id="266" r:id="rId8"/>
    <p:sldId id="275" r:id="rId9"/>
    <p:sldId id="277" r:id="rId10"/>
    <p:sldId id="267" r:id="rId11"/>
    <p:sldId id="268" r:id="rId12"/>
    <p:sldId id="274" r:id="rId13"/>
    <p:sldId id="278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89" d="100"/>
          <a:sy n="89" d="100"/>
        </p:scale>
        <p:origin x="-664" y="-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xmlns="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xmlns="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xmlns="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xmlns="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xmlns="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63D1C1CE-041F-4F57-B345-C96A3E3A3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4841720"/>
            <a:ext cx="149379" cy="1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-32293" y="438150"/>
            <a:ext cx="9176293" cy="3733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582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676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F9FC583A-78F7-4366-83E5-52AC8EC16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933950"/>
            <a:ext cx="57150" cy="57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0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7"/>
    </mc:Choice>
    <mc:Fallback xmlns="">
      <p:transition spd="slow" advTm="5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0886" y="104515"/>
            <a:ext cx="9133114" cy="43722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058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058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058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58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567410C9-EEE7-4C15-9E84-D37CBE2C69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9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5"/>
    </mc:Choice>
    <mc:Fallback xmlns="">
      <p:transition spd="slow" advTm="8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EE586C-E627-4C43-B3D9-56843069C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6629400" y="35380"/>
            <a:ext cx="2079171" cy="96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8F3B84-E0DC-437A-8B24-24C6F4D34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0" y="1026769"/>
            <a:ext cx="9144000" cy="356347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F9DEA3F2-8DF9-42F8-B334-CE2FDF8A772B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D4CD9B2-49B8-407D-BF22-57F2E9F9400E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B24C9D5-A978-4533-84F1-99B0AE6E45DF}"/>
              </a:ext>
            </a:extLst>
          </p:cNvPr>
          <p:cNvSpPr/>
          <p:nvPr/>
        </p:nvSpPr>
        <p:spPr>
          <a:xfrm>
            <a:off x="6248400" y="4056841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92AB7D36-A344-4EF0-8FF7-5B497A169EA4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D6B20A75-9713-40A3-96B1-EB8D1A9D2CAE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51F329B0-3DEE-41C3-AC7B-74938A3A7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5"/>
    </mc:Choice>
    <mc:Fallback xmlns="">
      <p:transition spd="slow" advTm="5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xmlns="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xmlns="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xmlns="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xmlns="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xmlns="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xmlns="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C199B724-844A-4BE6-BF79-25C2AA7D0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2)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AE36503-2DC3-4A1E-836D-5B57C340D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xmlns="" id="{3133C953-81CA-4D04-B789-27C5CBEF8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xmlns="" id="{A619C7D9-1335-4DBB-AA5D-91C16BF21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xmlns="" id="{214C11E8-7467-46EE-9478-E1BAACC47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xmlns="" id="{28198459-E85F-455C-8606-DD57A019E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xmlns="" id="{A2A019EC-50BC-4BCD-8751-38E411D49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xmlns="" id="{AAA67E9A-5BC3-406F-936F-1DE0338D4F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2425E6-F6D0-4075-9A60-AFC8DF6B10C2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KHÁM PHÁ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D7374509-0333-4DE1-9DF3-0D40AADB0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"/>
    </mc:Choice>
    <mc:Fallback xmlns="">
      <p:transition spd="slow" advTm="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0" y="895350"/>
            <a:ext cx="9063746" cy="357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578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1504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0600" y="2266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1809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3086" y="1123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6573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4586" y="2190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92D8AD6E-CE56-450C-9F4E-B6AC1D61F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5"/>
    </mc:Choice>
    <mc:Fallback xmlns="">
      <p:transition spd="slow" advTm="3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-1" y="735490"/>
            <a:ext cx="9082676" cy="3512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40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1047750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1C27E53-54EC-4200-9283-283532545D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34"/>
    </mc:Choice>
    <mc:Fallback xmlns="">
      <p:transition spd="slow" advTm="3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xmlns="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xmlns="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xmlns="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xmlns="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xmlns="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xmlns="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HOẠT ĐỘNG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754D009D-5B1B-4E81-BE4D-8FDC42AA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6753371" y="5715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0" y="952500"/>
            <a:ext cx="5410200" cy="341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5410200" y="955220"/>
            <a:ext cx="3737132" cy="35215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0" y="333919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33147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7800" y="3790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0AD6B314-BF8B-4B94-B7FD-531ED5A79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229600" y="4838700"/>
            <a:ext cx="152400" cy="15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0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xmlns="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85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6D461FF-86A7-4500-8897-B84E45A36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  <a:extLst>
              <a:ext uri="{FF2B5EF4-FFF2-40B4-BE49-F238E27FC236}">
                <a16:creationId xmlns:a16="http://schemas.microsoft.com/office/drawing/2014/main" xmlns="" id="{695BFC93-4488-4830-9D82-3DFF3A571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7" y="9253"/>
            <a:ext cx="9109529" cy="51702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5569230-CA5B-4F61-8715-3254E9844D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2"/>
    </mc:Choice>
    <mc:Fallback xmlns=""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4|1.1|1.5|2.4|2.7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5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.6|11.2|3.5|13.6|3.9|13.3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.5|1.9|11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57</Words>
  <Application>Microsoft Office PowerPoint</Application>
  <PresentationFormat>On-screen Show (16:9)</PresentationFormat>
  <Paragraphs>28</Paragraphs>
  <Slides>13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</cp:lastModifiedBy>
  <cp:revision>42</cp:revision>
  <dcterms:created xsi:type="dcterms:W3CDTF">2020-08-19T03:47:13Z</dcterms:created>
  <dcterms:modified xsi:type="dcterms:W3CDTF">2022-12-18T13:57:23Z</dcterms:modified>
</cp:coreProperties>
</file>