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4" r:id="rId3"/>
    <p:sldId id="261" r:id="rId4"/>
    <p:sldId id="260" r:id="rId5"/>
    <p:sldId id="259" r:id="rId6"/>
    <p:sldId id="268" r:id="rId7"/>
    <p:sldId id="269" r:id="rId8"/>
    <p:sldId id="271" r:id="rId9"/>
    <p:sldId id="278" r:id="rId10"/>
    <p:sldId id="270" r:id="rId11"/>
    <p:sldId id="272" r:id="rId12"/>
    <p:sldId id="276" r:id="rId13"/>
    <p:sldId id="274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nh Van" initials="TV" lastIdx="1" clrIdx="0">
    <p:extLst>
      <p:ext uri="{19B8F6BF-5375-455C-9EA6-DF929625EA0E}">
        <p15:presenceInfo xmlns:p15="http://schemas.microsoft.com/office/powerpoint/2012/main" xmlns="" userId="Thanh V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65" d="100"/>
          <a:sy n="65" d="100"/>
        </p:scale>
        <p:origin x="-696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4T13:34:50.592" idx="1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37BD6-254B-4299-9420-2C7ADDEB9C1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1AA09-8FFD-4803-992C-1EF7B452A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0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mừng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TNXH </a:t>
            </a:r>
            <a:r>
              <a:rPr lang="en-US" baseline="0" dirty="0" err="1" smtClean="0"/>
              <a:t>lớp</a:t>
            </a:r>
            <a:r>
              <a:rPr lang="en-US" baseline="0" dirty="0" smtClean="0"/>
              <a:t> 1. </a:t>
            </a:r>
            <a:r>
              <a:rPr lang="en-US" baseline="0" dirty="0" err="1" smtClean="0"/>
              <a:t>bài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trường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63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18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Chúng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bắt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82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Nhìn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một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bạn</a:t>
            </a:r>
            <a:r>
              <a:rPr lang="en-US" baseline="0" dirty="0" smtClean="0"/>
              <a:t> HS bị </a:t>
            </a:r>
            <a:r>
              <a:rPr lang="en-US" baseline="0" dirty="0" err="1" smtClean="0"/>
              <a:t>nga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bạn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đứng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sơ</a:t>
            </a:r>
            <a:r>
              <a:rPr lang="en-US" baseline="0" dirty="0" smtClean="0"/>
              <a:t>̣ </a:t>
            </a:r>
            <a:r>
              <a:rPr lang="en-US" baseline="0" dirty="0" err="1" smtClean="0"/>
              <a:t>hãi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Nếu</a:t>
            </a:r>
            <a:r>
              <a:rPr lang="en-US" baseline="0" dirty="0" smtClean="0"/>
              <a:t> là con, con có </a:t>
            </a:r>
            <a:r>
              <a:rPr lang="en-US" baseline="0" dirty="0" err="1" smtClean="0"/>
              <a:t>hành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</a:t>
            </a:r>
            <a:r>
              <a:rPr lang="en-US" baseline="0" dirty="0" smtClean="0"/>
              <a:t>̀?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0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4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72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1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59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29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1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59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83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8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8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20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0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22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9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4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31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51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7D606-823C-45F9-AE49-66B054B3147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9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6" r:id="rId9"/>
    <p:sldLayoutId id="2147483665" r:id="rId10"/>
    <p:sldLayoutId id="2147483664" r:id="rId11"/>
    <p:sldLayoutId id="2147483663" r:id="rId12"/>
    <p:sldLayoutId id="2147483662" r:id="rId13"/>
    <p:sldLayoutId id="2147483661" r:id="rId14"/>
    <p:sldLayoutId id="2147483660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3.wma"/><Relationship Id="rId7" Type="http://schemas.openxmlformats.org/officeDocument/2006/relationships/image" Target="../media/image15.png"/><Relationship Id="rId2" Type="http://schemas.microsoft.com/office/2007/relationships/media" Target="../media/media3.wm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comments" Target="../comments/commen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0155" y="1463040"/>
            <a:ext cx="83421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TỰ NHIÊN XÃ HỘI 1</a:t>
            </a:r>
          </a:p>
          <a:p>
            <a:pPr algn="ctr"/>
            <a:endParaRPr lang="en-US" sz="5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TẬP CHỦ ĐỀ TRƯỜNG HỌC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</a:p>
        </p:txBody>
      </p:sp>
    </p:spTree>
    <p:extLst>
      <p:ext uri="{BB962C8B-B14F-4D97-AF65-F5344CB8AC3E}">
        <p14:creationId xmlns:p14="http://schemas.microsoft.com/office/powerpoint/2010/main" val="1087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4" y="633045"/>
            <a:ext cx="11090574" cy="561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6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2708" y="1069351"/>
            <a:ext cx="18710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HƯỚNG DẪN LÀM HỘP ĐỰNG BÚT ĐƠN GIẢN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(2) New Message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1637" y="249382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1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39600" cy="7326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0872" y="1620982"/>
            <a:ext cx="91162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BẢN THÂN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những việc mình đã làm sau khi học các bài của chủ đề Trường học.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(giúp đỡ bạn bè, thầy cô; biết giữ vệ sinh để trường lớp sạch đẹp; biết chơi trò chơi an toàn)</a:t>
            </a:r>
          </a:p>
        </p:txBody>
      </p:sp>
    </p:spTree>
    <p:extLst>
      <p:ext uri="{BB962C8B-B14F-4D97-AF65-F5344CB8AC3E}">
        <p14:creationId xmlns:p14="http://schemas.microsoft.com/office/powerpoint/2010/main" val="34046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xmlns="" id="{68A52418-C60A-4F1C-B2CF-788FF7F41C63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648D38-8BBE-48DF-97C2-9245ECC93D93}"/>
                </a:ext>
              </a:extLst>
            </p:cNvPr>
            <p:cNvSpPr txBox="1"/>
            <p:nvPr/>
          </p:nvSpPr>
          <p:spPr>
            <a:xfrm>
              <a:off x="2330929" y="2752182"/>
              <a:ext cx="7566558" cy="26796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72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CỦNG CỐ </a:t>
              </a:r>
              <a:endParaRPr lang="en-US" sz="7200" b="1" dirty="0" smtClean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7200" b="1" dirty="0" smtClean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 </a:t>
              </a:r>
              <a:r>
                <a:rPr lang="en-US" sz="72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8"/>
            <a:ext cx="12192000" cy="347638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20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187"/>
    </mc:Choice>
    <mc:Fallback xmlns="">
      <p:transition advTm="31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1778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352800" y="2930192"/>
            <a:ext cx="5861531" cy="125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5" tIns="60957" rIns="121915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73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8752417"/>
      </p:ext>
    </p:extLst>
  </p:cSld>
  <p:clrMapOvr>
    <a:masterClrMapping/>
  </p:clrMapOvr>
  <p:transition spd="slow" advTm="619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4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6246" y="2180492"/>
            <a:ext cx="55567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HOẠT ĐỘNG VẬN DỤNG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8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" y="360218"/>
            <a:ext cx="11208327" cy="608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5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3" y="374072"/>
            <a:ext cx="10529454" cy="61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5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235527"/>
            <a:ext cx="10917381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0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5396" y="2883877"/>
            <a:ext cx="687910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9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"/>
            <a:ext cx="12192000" cy="6855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1295400"/>
            <a:ext cx="807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SẢN PHẨM HỌC TẬP</a:t>
            </a:r>
          </a:p>
          <a:p>
            <a:pPr marL="342900" indent="-342900">
              <a:buFontTx/>
              <a:buAutoNum type="arabicPeriod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Vẽ tranh về những điều em thích nhất ở trường hoặc làm hộp đựng bút bằng lõi giấy vệ sinh.</a:t>
            </a:r>
          </a:p>
          <a:p>
            <a:pPr marL="342900" indent="-342900">
              <a:buAutoNum type="arabicPeriod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Trình bày bức tranh em đã vẽ hoặc các sản phẩm em đã trang trí tại nhà.</a:t>
            </a:r>
          </a:p>
        </p:txBody>
      </p:sp>
    </p:spTree>
    <p:extLst>
      <p:ext uri="{BB962C8B-B14F-4D97-AF65-F5344CB8AC3E}">
        <p14:creationId xmlns:p14="http://schemas.microsoft.com/office/powerpoint/2010/main" val="34413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706749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6743</TotalTime>
  <Words>198</Words>
  <Application>Microsoft Office PowerPoint</Application>
  <PresentationFormat>Custom</PresentationFormat>
  <Paragraphs>25</Paragraphs>
  <Slides>13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Van</dc:creator>
  <cp:lastModifiedBy>ADMIN</cp:lastModifiedBy>
  <cp:revision>24</cp:revision>
  <dcterms:created xsi:type="dcterms:W3CDTF">2021-11-14T06:01:09Z</dcterms:created>
  <dcterms:modified xsi:type="dcterms:W3CDTF">2022-12-18T13:53:55Z</dcterms:modified>
</cp:coreProperties>
</file>