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18"/>
  </p:notesMasterIdLst>
  <p:sldIdLst>
    <p:sldId id="385" r:id="rId4"/>
    <p:sldId id="410" r:id="rId5"/>
    <p:sldId id="411" r:id="rId6"/>
    <p:sldId id="457" r:id="rId7"/>
    <p:sldId id="450" r:id="rId8"/>
    <p:sldId id="351" r:id="rId9"/>
    <p:sldId id="454" r:id="rId10"/>
    <p:sldId id="443" r:id="rId11"/>
    <p:sldId id="453" r:id="rId12"/>
    <p:sldId id="449" r:id="rId13"/>
    <p:sldId id="455" r:id="rId14"/>
    <p:sldId id="451" r:id="rId15"/>
    <p:sldId id="452" r:id="rId16"/>
    <p:sldId id="458" r:id="rId17"/>
  </p:sldIdLst>
  <p:sldSz cx="9144000" cy="6858000" type="screen4x3"/>
  <p:notesSz cx="6858000" cy="9144000"/>
  <p:embeddedFontLst>
    <p:embeddedFont>
      <p:font typeface="HP001" panose="020B0604020202020204" charset="0"/>
      <p:regular r:id="rId19"/>
      <p:bold r:id="rId20"/>
    </p:embeddedFont>
    <p:embeddedFont>
      <p:font typeface="VNI-Avo" pitchFamily="2" charset="0"/>
      <p:regular r:id="rId21"/>
      <p:bold r:id="rId22"/>
      <p:italic r:id="rId23"/>
      <p:boldItalic r:id="rId24"/>
    </p:embeddedFont>
    <p:embeddedFont>
      <p:font typeface=".VnCooper" panose="020B7200000000000000" pitchFamily="34" charset="0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HP-087" panose="020B0604020202020204"/>
      <p:bold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.VnAvant" panose="020B7200000000000000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P001 5H" panose="020B0604020202020204" charset="0"/>
      <p:bold r:id="rId41"/>
    </p:embeddedFont>
    <p:embeddedFont>
      <p:font typeface="Arial Rounded MT Bold" panose="020B0604020202020204" charset="0"/>
      <p:regular r:id="rId42"/>
    </p:embeddedFont>
    <p:embeddedFont>
      <p:font typeface="Arial-SGK-TV" panose="020B0604020202020204" charset="0"/>
      <p:regular r:id="rId43"/>
      <p:bold r:id="rId44"/>
      <p:italic r:id="rId45"/>
    </p:embeddedFont>
    <p:embeddedFont>
      <p:font typeface=".VnCooperH" panose="020B7200000000000000" pitchFamily="34" charset="0"/>
      <p:regular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0" d="100"/>
          <a:sy n="80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1.fntdata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572000" y="5049985"/>
            <a:ext cx="2667000" cy="26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028700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thư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gi·n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nhÐ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!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6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 – gáy, trầm – ngâm, đâm - trầm,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càng,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Chúc các con  luôn chăm ngoan!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66" y="470935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3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</a:t>
            </a:r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ốn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1648" y="609899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784" y="598598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478" y="6127747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998" y="472644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6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4732" y="45997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0794" y="473086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4998" y="540909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7134" y="529608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3829" y="543785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780" y="611608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7916" y="60030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74610" y="6144842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6498" y="471154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9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8522" y="45709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4584" y="4702109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1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93" y="215500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318037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3" y="336007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65867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36007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0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80" y="419888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cá, kéo.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ấc, ghê.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gon, nghỉ.</a:t>
            </a:r>
            <a:endParaRPr lang="en-US" sz="3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9|0.9|1.1|0.9|0.9|1|1|0.8|1.2|1|0.6|0.8|0.7|0.5|0.6|0.6|0.6|0.7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345</Words>
  <Application>Microsoft Office PowerPoint</Application>
  <PresentationFormat>On-screen Show (4:3)</PresentationFormat>
  <Paragraphs>103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HP001</vt:lpstr>
      <vt:lpstr>VNI-Avo</vt:lpstr>
      <vt:lpstr>.VnCooper</vt:lpstr>
      <vt:lpstr>Times New Roman</vt:lpstr>
      <vt:lpstr>Comic Sans MS</vt:lpstr>
      <vt:lpstr>Arial</vt:lpstr>
      <vt:lpstr>HP-087</vt:lpstr>
      <vt:lpstr>HP001 4 hàng</vt:lpstr>
      <vt:lpstr>.VnAvant</vt:lpstr>
      <vt:lpstr>Calibri</vt:lpstr>
      <vt:lpstr>HP001 5H</vt:lpstr>
      <vt:lpstr>Arial Rounded MT Bold</vt:lpstr>
      <vt:lpstr>Arial-SGK-TV</vt:lpstr>
      <vt:lpstr>.VnCooperH</vt:lpstr>
      <vt:lpstr>等线</vt:lpstr>
      <vt:lpstr>Office Theme</vt:lpstr>
      <vt:lpstr>1_Default Design</vt:lpstr>
      <vt:lpstr>Chủ đề Office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P010921</cp:lastModifiedBy>
  <cp:revision>366</cp:revision>
  <dcterms:created xsi:type="dcterms:W3CDTF">2006-08-16T00:00:00Z</dcterms:created>
  <dcterms:modified xsi:type="dcterms:W3CDTF">2024-01-08T15:52:12Z</dcterms:modified>
</cp:coreProperties>
</file>