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8" r:id="rId3"/>
    <p:sldId id="299" r:id="rId4"/>
    <p:sldId id="300" r:id="rId5"/>
    <p:sldId id="301" r:id="rId6"/>
    <p:sldId id="303" r:id="rId7"/>
    <p:sldId id="304" r:id="rId8"/>
    <p:sldId id="262" r:id="rId9"/>
    <p:sldId id="295" r:id="rId10"/>
    <p:sldId id="306" r:id="rId11"/>
    <p:sldId id="296" r:id="rId12"/>
    <p:sldId id="288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2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51" y="288234"/>
            <a:ext cx="8138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.VnAvant" panose="020B7200000000000000" pitchFamily="34" charset="0"/>
              </a:rPr>
              <a:t>     GÇn tÕt, bè vµ Hµ ®i chî hoa mua ®µo vµ quÊt. Cµnh ®µo chi chÝt léc non, nh÷ng nô hoa phít hång ®ang e Êp në. C©y quÊt xum xuª, qu¶ vµng ãng. MÑ nh×n bè vµ Hµ nãi: “Hai bè con ®em c¶ mïa xu©n vÒ nhµ råi ®Êy”. C¶ nhµ cïng vui ®ãn xu©n.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80805" y="1758053"/>
            <a:ext cx="101087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84457" y="3227874"/>
            <a:ext cx="101087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75368" y="4610584"/>
            <a:ext cx="101087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3318" y="5356018"/>
            <a:ext cx="101087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4" y="669706"/>
            <a:ext cx="2995448" cy="212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38" y="669706"/>
            <a:ext cx="2953407" cy="212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59" y="669706"/>
            <a:ext cx="2991190" cy="2126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20" y="3020037"/>
            <a:ext cx="21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t</a:t>
            </a:r>
            <a:r>
              <a:rPr lang="vi-VN" sz="3600" b="1" dirty="0" smtClean="0">
                <a:latin typeface=".VnAvant" panose="020B7200000000000000" pitchFamily="34" charset="0"/>
              </a:rPr>
              <a:t>uÇn tra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199" y="3020036"/>
            <a:ext cx="255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m</a:t>
            </a:r>
            <a:r>
              <a:rPr lang="vi-VN" sz="3600" b="1" dirty="0" smtClean="0">
                <a:latin typeface=".VnAvant" panose="020B7200000000000000" pitchFamily="34" charset="0"/>
              </a:rPr>
              <a:t>ïa xu©n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9502" y="3020035"/>
            <a:ext cx="21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v</a:t>
            </a:r>
            <a:r>
              <a:rPr lang="vi-VN" sz="3600" b="1" dirty="0" smtClean="0">
                <a:latin typeface=".VnAvant" panose="020B7200000000000000" pitchFamily="34" charset="0"/>
              </a:rPr>
              <a:t>â thuËt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cxnSp>
        <p:nvCxnSpPr>
          <p:cNvPr id="11" name="Straight Connector 10"/>
          <p:cNvCxnSpPr>
            <a:endCxn id="7" idx="2"/>
          </p:cNvCxnSpPr>
          <p:nvPr/>
        </p:nvCxnSpPr>
        <p:spPr>
          <a:xfrm>
            <a:off x="360727" y="3666366"/>
            <a:ext cx="101087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76449" y="3666364"/>
            <a:ext cx="1143507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5930" y="3666364"/>
            <a:ext cx="11562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547"/>
            <a:ext cx="9144000" cy="68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786" y="4828959"/>
            <a:ext cx="21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t</a:t>
            </a:r>
            <a:r>
              <a:rPr lang="vi-VN" sz="3600" b="1" dirty="0" smtClean="0">
                <a:latin typeface=".VnAvant" panose="020B7200000000000000" pitchFamily="34" charset="0"/>
              </a:rPr>
              <a:t>uÇn tra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660" y="4828958"/>
            <a:ext cx="255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m</a:t>
            </a:r>
            <a:r>
              <a:rPr lang="vi-VN" sz="3600" b="1" dirty="0" smtClean="0">
                <a:latin typeface=".VnAvant" panose="020B7200000000000000" pitchFamily="34" charset="0"/>
              </a:rPr>
              <a:t>ïa xu©n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1844" y="4828958"/>
            <a:ext cx="21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v</a:t>
            </a:r>
            <a:r>
              <a:rPr lang="vi-VN" sz="3600" b="1" dirty="0" smtClean="0">
                <a:latin typeface=".VnAvant" panose="020B7200000000000000" pitchFamily="34" charset="0"/>
              </a:rPr>
              <a:t>â thuËt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233"/>
          <a:stretch/>
        </p:blipFill>
        <p:spPr>
          <a:xfrm>
            <a:off x="-238539" y="69574"/>
            <a:ext cx="9462052" cy="67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98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Tung Anh</cp:lastModifiedBy>
  <cp:revision>59</cp:revision>
  <dcterms:created xsi:type="dcterms:W3CDTF">2020-08-06T11:51:30Z</dcterms:created>
  <dcterms:modified xsi:type="dcterms:W3CDTF">2020-12-28T14:20:19Z</dcterms:modified>
</cp:coreProperties>
</file>