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72" r:id="rId3"/>
    <p:sldId id="273" r:id="rId4"/>
    <p:sldId id="262" r:id="rId5"/>
    <p:sldId id="278" r:id="rId6"/>
    <p:sldId id="274" r:id="rId7"/>
    <p:sldId id="267" r:id="rId8"/>
    <p:sldId id="279" r:id="rId9"/>
    <p:sldId id="280" r:id="rId10"/>
    <p:sldId id="269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F2330-F1B6-4230-A05F-E98F9B3C7130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AADDE-93C4-4BCA-A73E-21EA917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00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7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7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1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4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6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8813-2E5B-4578-8F53-6490FBBD13E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9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10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957313" y="765087"/>
            <a:ext cx="3044656" cy="787831"/>
            <a:chOff x="289420" y="228600"/>
            <a:chExt cx="298718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89420" y="341278"/>
              <a:ext cx="718182" cy="72552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45307" y="5109145"/>
            <a:ext cx="1175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Ñöôøng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tôùi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tröôøng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löôïn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theo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söôøn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nuùi</a:t>
            </a:r>
            <a:r>
              <a:rPr lang="en-US" sz="4800" b="1" dirty="0">
                <a:latin typeface="VNI-Avo" pitchFamily="2" charset="0"/>
              </a:rPr>
              <a:t>.</a:t>
            </a:r>
            <a:endParaRPr lang="vi-VN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56034" y="5115431"/>
            <a:ext cx="1324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öôn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255" y="5108723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öông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9459" y="5121892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öông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559" y="5098151"/>
            <a:ext cx="1324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öôn</a:t>
            </a:r>
            <a:endParaRPr lang="vi-VN" sz="4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14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44356"/>
            <a:ext cx="1193358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Buoåi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tieáng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gaø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goïi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thöùc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daäy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phía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öûng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tan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maøn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söông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Caây laù böøng tænh sau moät </a:t>
            </a:r>
            <a:r>
              <a:rPr lang="en-US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giaác 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nguû daøi, vöôn mình ñoùn nhöõng tia naéng ñaàu tieân cuûa ngaøy môùi.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queâ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roän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raøng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aâm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thanh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tôùi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lôùp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5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2259" y="842466"/>
            <a:ext cx="236483" cy="766958"/>
            <a:chOff x="6400800" y="194146"/>
            <a:chExt cx="236483" cy="766958"/>
          </a:xfrm>
        </p:grpSpPr>
        <p:cxnSp>
          <p:nvCxnSpPr>
            <p:cNvPr id="15" name="Straight Connector 14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Rectangle 16"/>
          <p:cNvSpPr/>
          <p:nvPr/>
        </p:nvSpPr>
        <p:spPr>
          <a:xfrm>
            <a:off x="8438504" y="1609424"/>
            <a:ext cx="20388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5000" dirty="0"/>
          </a:p>
        </p:txBody>
      </p:sp>
      <p:sp>
        <p:nvSpPr>
          <p:cNvPr id="18" name="Rectangle 17"/>
          <p:cNvSpPr/>
          <p:nvPr/>
        </p:nvSpPr>
        <p:spPr>
          <a:xfrm>
            <a:off x="361302" y="3127344"/>
            <a:ext cx="144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5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240831" y="1644397"/>
            <a:ext cx="236483" cy="766958"/>
            <a:chOff x="6400800" y="194146"/>
            <a:chExt cx="236483" cy="766958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6782952" y="3847248"/>
            <a:ext cx="236483" cy="766958"/>
            <a:chOff x="6400800" y="194146"/>
            <a:chExt cx="236483" cy="766958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1683260" y="5430990"/>
            <a:ext cx="236483" cy="766958"/>
            <a:chOff x="6400800" y="194146"/>
            <a:chExt cx="236483" cy="766958"/>
          </a:xfrm>
        </p:grpSpPr>
        <p:cxnSp>
          <p:nvCxnSpPr>
            <p:cNvPr id="26" name="Straight Connector 25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5322641" y="5426032"/>
            <a:ext cx="236483" cy="766958"/>
            <a:chOff x="6400800" y="194146"/>
            <a:chExt cx="236483" cy="766958"/>
          </a:xfrm>
        </p:grpSpPr>
        <p:cxnSp>
          <p:nvCxnSpPr>
            <p:cNvPr id="29" name="Straight Connector 2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8884707" y="5435948"/>
            <a:ext cx="236483" cy="766958"/>
            <a:chOff x="6400800" y="194146"/>
            <a:chExt cx="236483" cy="766958"/>
          </a:xfrm>
        </p:grpSpPr>
        <p:cxnSp>
          <p:nvCxnSpPr>
            <p:cNvPr id="32" name="Straight Connector 31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624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36713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894522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93581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Buoåi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saùng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cuûa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74" y="1371600"/>
            <a:ext cx="9879496" cy="534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48"/>
            <a:ext cx="237471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71376" y="1660478"/>
            <a:ext cx="17284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108140" y="1660477"/>
            <a:ext cx="21351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27718" y="1662077"/>
            <a:ext cx="1159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4"/>
                </a:solidFill>
                <a:latin typeface="VNI-Avo" pitchFamily="2" charset="0"/>
              </a:rPr>
              <a:t>öô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08140" y="1665193"/>
            <a:ext cx="1220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4"/>
                </a:solidFill>
                <a:latin typeface="VNI-Avo" pitchFamily="2" charset="0"/>
              </a:rPr>
              <a:t>öô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84788" y="1659628"/>
            <a:ext cx="6194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VNI-Avo" pitchFamily="2" charset="0"/>
              </a:rPr>
              <a:t>n</a:t>
            </a:r>
            <a:endParaRPr lang="en-US" sz="60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7032" y="1660806"/>
            <a:ext cx="1322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VNI-Avo" pitchFamily="2" charset="0"/>
              </a:rPr>
              <a:t>ng</a:t>
            </a:r>
            <a:endParaRPr lang="en-US" sz="6000" b="1" dirty="0">
              <a:solidFill>
                <a:srgbClr val="00B0F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29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4"/>
            <a:ext cx="2629267" cy="105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4519" y="1588787"/>
            <a:ext cx="4995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öôn    öông 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80806"/>
              </p:ext>
            </p:extLst>
          </p:nvPr>
        </p:nvGraphicFramePr>
        <p:xfrm>
          <a:off x="3698543" y="2811439"/>
          <a:ext cx="39032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63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95163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909922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</a:t>
                      </a:r>
                      <a:endParaRPr lang="en-US" sz="66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öôn</a:t>
                      </a:r>
                      <a:endParaRPr lang="en-US" sz="66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löôïn</a:t>
                      </a:r>
                      <a:endParaRPr lang="en-US" sz="6600" b="1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07511" y="3915189"/>
            <a:ext cx="2319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30"/>
            <a:ext cx="2629267" cy="9261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1755089"/>
            <a:ext cx="1219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NI-Avo" pitchFamily="2" charset="0"/>
              </a:rPr>
              <a:t>löôn       röôùn        söôøn      vöôïn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3036078"/>
            <a:ext cx="1219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NI-Avo" pitchFamily="2" charset="0"/>
              </a:rPr>
              <a:t>höôùng   phöôïng</a:t>
            </a:r>
            <a:r>
              <a:rPr lang="en-US" sz="6000" b="1" dirty="0">
                <a:latin typeface="VNI-Avo" pitchFamily="2" charset="0"/>
              </a:rPr>
              <a:t>	 </a:t>
            </a:r>
            <a:r>
              <a:rPr lang="en-US" sz="6000" b="1" dirty="0" smtClean="0">
                <a:latin typeface="VNI-Avo" pitchFamily="2" charset="0"/>
              </a:rPr>
              <a:t>söông</a:t>
            </a:r>
            <a:r>
              <a:rPr lang="en-US" sz="6000" b="1" dirty="0">
                <a:latin typeface="VNI-Avo" pitchFamily="2" charset="0"/>
              </a:rPr>
              <a:t>	  </a:t>
            </a:r>
            <a:r>
              <a:rPr lang="en-US" sz="6000" b="1" dirty="0" smtClean="0">
                <a:latin typeface="VNI-Avo" pitchFamily="2" charset="0"/>
              </a:rPr>
              <a:t>töôûng</a:t>
            </a:r>
            <a:endParaRPr lang="en-US" sz="6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266997" y="4334203"/>
            <a:ext cx="389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khu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vöôøn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7484" y="4366778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6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45278" r="20323" b="29657"/>
          <a:stretch/>
        </p:blipFill>
        <p:spPr bwMode="auto">
          <a:xfrm>
            <a:off x="196891" y="1503947"/>
            <a:ext cx="3532889" cy="256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41200" r="9630" b="34169"/>
          <a:stretch/>
        </p:blipFill>
        <p:spPr bwMode="auto">
          <a:xfrm>
            <a:off x="7988967" y="1479885"/>
            <a:ext cx="3573379" cy="256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77" y="1491916"/>
            <a:ext cx="3392905" cy="255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85548" y="4333515"/>
            <a:ext cx="4367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haït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söông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30801" y="4354060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7475382" y="4354059"/>
            <a:ext cx="4744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>
                <a:latin typeface="VNI-Avo" pitchFamily="2" charset="0"/>
              </a:rPr>
              <a:t>con </a:t>
            </a:r>
            <a:r>
              <a:rPr lang="en-US" sz="6000" b="1" dirty="0" err="1">
                <a:latin typeface="VNI-Avo" pitchFamily="2" charset="0"/>
              </a:rPr>
              <a:t>ñöôøng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92970" y="4380758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6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530"/>
            <a:ext cx="2629267" cy="9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30"/>
            <a:ext cx="2629267" cy="92611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37421" y="797306"/>
            <a:ext cx="564752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VNI-Avo" pitchFamily="2" charset="0"/>
              </a:rPr>
              <a:t>   </a:t>
            </a:r>
            <a:r>
              <a:rPr lang="en-US" sz="6600" b="1" dirty="0" smtClean="0">
                <a:latin typeface="VNI-Avo" pitchFamily="2" charset="0"/>
              </a:rPr>
              <a:t>öôn   öông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" y="4928029"/>
            <a:ext cx="1219200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b="1" dirty="0">
                <a:latin typeface="VNI-Avo" pitchFamily="2" charset="0"/>
              </a:rPr>
              <a:t>khu </a:t>
            </a:r>
            <a:r>
              <a:rPr lang="en-US" sz="5700" b="1" dirty="0" smtClean="0">
                <a:latin typeface="VNI-Avo" pitchFamily="2" charset="0"/>
              </a:rPr>
              <a:t>vöôøn   haït söông   con </a:t>
            </a:r>
            <a:r>
              <a:rPr lang="en-US" sz="5700" b="1" dirty="0">
                <a:latin typeface="VNI-Avo" pitchFamily="2" charset="0"/>
              </a:rPr>
              <a:t>ñöôøng</a:t>
            </a:r>
            <a:r>
              <a:rPr lang="en-US" sz="5700" b="1" dirty="0" smtClean="0">
                <a:latin typeface="VNI-Avo" pitchFamily="2" charset="0"/>
              </a:rPr>
              <a:t> </a:t>
            </a:r>
            <a:endParaRPr lang="en-US" sz="57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" y="2262920"/>
            <a:ext cx="1219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NI-Avo" pitchFamily="2" charset="0"/>
              </a:rPr>
              <a:t>löôn       röôùn        söôøn      vöôïn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3390920"/>
            <a:ext cx="1219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NI-Avo" pitchFamily="2" charset="0"/>
              </a:rPr>
              <a:t>höôùng   phöôïng</a:t>
            </a:r>
            <a:r>
              <a:rPr lang="en-US" sz="6000" b="1" dirty="0">
                <a:latin typeface="VNI-Avo" pitchFamily="2" charset="0"/>
              </a:rPr>
              <a:t>	 </a:t>
            </a:r>
            <a:r>
              <a:rPr lang="en-US" sz="6000" b="1" dirty="0" smtClean="0">
                <a:latin typeface="VNI-Avo" pitchFamily="2" charset="0"/>
              </a:rPr>
              <a:t>söông</a:t>
            </a:r>
            <a:r>
              <a:rPr lang="en-US" sz="6000" b="1" dirty="0">
                <a:latin typeface="VNI-Avo" pitchFamily="2" charset="0"/>
              </a:rPr>
              <a:t>	  </a:t>
            </a:r>
            <a:r>
              <a:rPr lang="en-US" sz="6000" b="1" dirty="0" smtClean="0">
                <a:latin typeface="VNI-Avo" pitchFamily="2" charset="0"/>
              </a:rPr>
              <a:t>töôûng</a:t>
            </a:r>
            <a:endParaRPr lang="en-US" sz="6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0"/>
            <a:ext cx="2264528" cy="8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9858"/>
          <a:stretch/>
        </p:blipFill>
        <p:spPr>
          <a:xfrm>
            <a:off x="-11498" y="1464239"/>
            <a:ext cx="11762220" cy="34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0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7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/>
          <a:stretch/>
        </p:blipFill>
        <p:spPr bwMode="auto">
          <a:xfrm>
            <a:off x="0" y="0"/>
            <a:ext cx="12192000" cy="629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5796" y="195791"/>
            <a:ext cx="2239296" cy="838200"/>
            <a:chOff x="228600" y="228600"/>
            <a:chExt cx="2239296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685800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3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139</Words>
  <Application>Microsoft Office PowerPoint</Application>
  <PresentationFormat>Widescreen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Buoåi saùng cuûa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P010921</cp:lastModifiedBy>
  <cp:revision>28</cp:revision>
  <dcterms:created xsi:type="dcterms:W3CDTF">2020-12-17T07:57:55Z</dcterms:created>
  <dcterms:modified xsi:type="dcterms:W3CDTF">2024-01-08T15:06:30Z</dcterms:modified>
</cp:coreProperties>
</file>