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73" r:id="rId2"/>
    <p:sldId id="257" r:id="rId3"/>
    <p:sldId id="258" r:id="rId4"/>
    <p:sldId id="271" r:id="rId5"/>
    <p:sldId id="275" r:id="rId6"/>
  </p:sldIdLst>
  <p:sldSz cx="12192000" cy="6858000"/>
  <p:notesSz cx="6858000" cy="9144000"/>
  <p:embeddedFontLst>
    <p:embeddedFont>
      <p:font typeface="Calibri Light" panose="020F0302020204030204" pitchFamily="34" charset="0"/>
      <p:regular r:id="rId7"/>
      <p:italic r:id="rId8"/>
    </p:embeddedFont>
    <p:embeddedFont>
      <p:font typeface="Calibri" panose="020F0502020204030204" pitchFamily="34" charset="0"/>
      <p:regular r:id="rId9"/>
      <p:bold r:id="rId10"/>
      <p:italic r:id="rId11"/>
      <p:boldItalic r:id="rId12"/>
    </p:embeddedFont>
    <p:embeddedFont>
      <p:font typeface="VNI-Avo" pitchFamily="2" charset="0"/>
      <p:regular r:id="rId13"/>
      <p:bold r:id="rId14"/>
      <p:italic r:id="rId15"/>
      <p:boldItalic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92D5DE"/>
    <a:srgbClr val="C9E5E6"/>
    <a:srgbClr val="AEDFE6"/>
    <a:srgbClr val="FFFAD8"/>
    <a:srgbClr val="FF00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06" autoAdjust="0"/>
    <p:restoredTop sz="94660"/>
  </p:normalViewPr>
  <p:slideViewPr>
    <p:cSldViewPr snapToGrid="0">
      <p:cViewPr varScale="1">
        <p:scale>
          <a:sx n="83" d="100"/>
          <a:sy n="83" d="100"/>
        </p:scale>
        <p:origin x="18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0.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font" Target="fonts/font9.fntdata"/><Relationship Id="rId10" Type="http://schemas.openxmlformats.org/officeDocument/2006/relationships/font" Target="fonts/font4.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17D0CEF-B417-44AB-A987-9193B90D188A}" type="datetimeFigureOut">
              <a:rPr lang="en-US" smtClean="0"/>
              <a:t>08/01/2024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2386769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7D0CEF-B417-44AB-A987-9193B90D188A}" type="datetimeFigureOut">
              <a:rPr lang="en-US" smtClean="0"/>
              <a:t>08/01/2024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3305898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7D0CEF-B417-44AB-A987-9193B90D188A}" type="datetimeFigureOut">
              <a:rPr lang="en-US" smtClean="0"/>
              <a:t>08/01/2024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1472064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7D0CEF-B417-44AB-A987-9193B90D188A}" type="datetimeFigureOut">
              <a:rPr lang="en-US" smtClean="0"/>
              <a:t>08/01/2024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314463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17D0CEF-B417-44AB-A987-9193B90D188A}" type="datetimeFigureOut">
              <a:rPr lang="en-US" smtClean="0"/>
              <a:t>08/01/2024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3016501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17D0CEF-B417-44AB-A987-9193B90D188A}" type="datetimeFigureOut">
              <a:rPr lang="en-US" smtClean="0"/>
              <a:t>08/01/2024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431511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17D0CEF-B417-44AB-A987-9193B90D188A}" type="datetimeFigureOut">
              <a:rPr lang="en-US" smtClean="0"/>
              <a:t>08/01/2024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240536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17D0CEF-B417-44AB-A987-9193B90D188A}" type="datetimeFigureOut">
              <a:rPr lang="en-US" smtClean="0"/>
              <a:t>08/01/2024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853339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7D0CEF-B417-44AB-A987-9193B90D188A}" type="datetimeFigureOut">
              <a:rPr lang="en-US" smtClean="0"/>
              <a:t>08/01/2024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2944284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17D0CEF-B417-44AB-A987-9193B90D188A}" type="datetimeFigureOut">
              <a:rPr lang="en-US" smtClean="0"/>
              <a:t>08/01/2024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771924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17D0CEF-B417-44AB-A987-9193B90D188A}" type="datetimeFigureOut">
              <a:rPr lang="en-US" smtClean="0"/>
              <a:t>08/01/2024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1565476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7D0CEF-B417-44AB-A987-9193B90D188A}" type="datetimeFigureOut">
              <a:rPr lang="en-US" smtClean="0"/>
              <a:t>08/01/2024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84658C-399F-40C5-8F1C-3F8262FA4BFF}" type="slidenum">
              <a:rPr lang="en-US" smtClean="0"/>
              <a:t>‹#›</a:t>
            </a:fld>
            <a:endParaRPr lang="en-US"/>
          </a:p>
        </p:txBody>
      </p:sp>
    </p:spTree>
    <p:extLst>
      <p:ext uri="{BB962C8B-B14F-4D97-AF65-F5344CB8AC3E}">
        <p14:creationId xmlns:p14="http://schemas.microsoft.com/office/powerpoint/2010/main" val="2750656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07F8B-517B-43BA-8EAE-92A9227DDB3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CB2094E-0697-4E76-8B2A-C7E170481565}"/>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5513257F-5273-4723-A895-7B6326B3AEB0}"/>
              </a:ext>
            </a:extLst>
          </p:cNvPr>
          <p:cNvPicPr>
            <a:picLocks noChangeAspect="1"/>
          </p:cNvPicPr>
          <p:nvPr/>
        </p:nvPicPr>
        <p:blipFill>
          <a:blip r:embed="rId2"/>
          <a:stretch>
            <a:fillRect/>
          </a:stretch>
        </p:blipFill>
        <p:spPr>
          <a:xfrm>
            <a:off x="0" y="1673"/>
            <a:ext cx="12192000" cy="6854653"/>
          </a:xfrm>
          <a:prstGeom prst="rect">
            <a:avLst/>
          </a:prstGeom>
        </p:spPr>
      </p:pic>
      <p:sp>
        <p:nvSpPr>
          <p:cNvPr id="5" name="TextBox 4">
            <a:extLst>
              <a:ext uri="{FF2B5EF4-FFF2-40B4-BE49-F238E27FC236}">
                <a16:creationId xmlns:a16="http://schemas.microsoft.com/office/drawing/2014/main" id="{3EB74966-288C-4995-BCB8-BA417E5417C6}"/>
              </a:ext>
            </a:extLst>
          </p:cNvPr>
          <p:cNvSpPr txBox="1"/>
          <p:nvPr/>
        </p:nvSpPr>
        <p:spPr>
          <a:xfrm>
            <a:off x="0" y="5863159"/>
            <a:ext cx="12210602" cy="1015663"/>
          </a:xfrm>
          <a:prstGeom prst="rect">
            <a:avLst/>
          </a:prstGeom>
          <a:solidFill>
            <a:schemeClr val="bg1"/>
          </a:solidFill>
        </p:spPr>
        <p:txBody>
          <a:bodyPr wrap="square" rtlCol="0">
            <a:spAutoFit/>
          </a:bodyPr>
          <a:lstStyle/>
          <a:p>
            <a:pPr algn="ctr"/>
            <a:endParaRPr lang="vi-VN" sz="6000" b="1" dirty="0"/>
          </a:p>
        </p:txBody>
      </p:sp>
      <p:sp>
        <p:nvSpPr>
          <p:cNvPr id="6" name="TextBox 5">
            <a:extLst>
              <a:ext uri="{FF2B5EF4-FFF2-40B4-BE49-F238E27FC236}">
                <a16:creationId xmlns:a16="http://schemas.microsoft.com/office/drawing/2014/main" id="{2092195B-498D-401D-8480-9599385B5303}"/>
              </a:ext>
            </a:extLst>
          </p:cNvPr>
          <p:cNvSpPr txBox="1"/>
          <p:nvPr/>
        </p:nvSpPr>
        <p:spPr>
          <a:xfrm>
            <a:off x="-18602" y="6049829"/>
            <a:ext cx="12210602" cy="830997"/>
          </a:xfrm>
          <a:prstGeom prst="rect">
            <a:avLst/>
          </a:prstGeom>
          <a:solidFill>
            <a:schemeClr val="bg1"/>
          </a:solidFill>
        </p:spPr>
        <p:txBody>
          <a:bodyPr wrap="square" rtlCol="0">
            <a:spAutoFit/>
          </a:bodyPr>
          <a:lstStyle/>
          <a:p>
            <a:pPr algn="ctr"/>
            <a:r>
              <a:rPr lang="en-US" sz="4800" b="1">
                <a:latin typeface="VNI-Avo" pitchFamily="2" charset="0"/>
              </a:rPr>
              <a:t>Chim khöôùu bieát baét chöôùc tieáng ngöôøi</a:t>
            </a:r>
            <a:endParaRPr lang="vi-VN" sz="4800" b="1" dirty="0"/>
          </a:p>
        </p:txBody>
      </p:sp>
      <p:sp>
        <p:nvSpPr>
          <p:cNvPr id="7" name="TextBox 6">
            <a:extLst>
              <a:ext uri="{FF2B5EF4-FFF2-40B4-BE49-F238E27FC236}">
                <a16:creationId xmlns:a16="http://schemas.microsoft.com/office/drawing/2014/main" id="{558A9A6B-2FED-4E8F-BA6F-4514AFF8BC91}"/>
              </a:ext>
            </a:extLst>
          </p:cNvPr>
          <p:cNvSpPr txBox="1"/>
          <p:nvPr/>
        </p:nvSpPr>
        <p:spPr>
          <a:xfrm>
            <a:off x="2554968" y="6049829"/>
            <a:ext cx="1551705" cy="830997"/>
          </a:xfrm>
          <a:prstGeom prst="rect">
            <a:avLst/>
          </a:prstGeom>
          <a:noFill/>
        </p:spPr>
        <p:txBody>
          <a:bodyPr wrap="square" rtlCol="0">
            <a:spAutoFit/>
          </a:bodyPr>
          <a:lstStyle/>
          <a:p>
            <a:r>
              <a:rPr lang="en-US" sz="4800" b="1">
                <a:solidFill>
                  <a:srgbClr val="FC0462"/>
                </a:solidFill>
                <a:latin typeface="VNI-Avo" pitchFamily="2" charset="0"/>
              </a:rPr>
              <a:t>öôu</a:t>
            </a:r>
            <a:endParaRPr lang="vi-VN" sz="4800" b="1" dirty="0">
              <a:solidFill>
                <a:srgbClr val="FC0462"/>
              </a:solidFill>
            </a:endParaRPr>
          </a:p>
        </p:txBody>
      </p:sp>
      <p:sp>
        <p:nvSpPr>
          <p:cNvPr id="9" name="TextBox 8">
            <a:extLst>
              <a:ext uri="{FF2B5EF4-FFF2-40B4-BE49-F238E27FC236}">
                <a16:creationId xmlns:a16="http://schemas.microsoft.com/office/drawing/2014/main" id="{F4A189F7-F9A4-4BBB-868E-3E1923FA519E}"/>
              </a:ext>
            </a:extLst>
          </p:cNvPr>
          <p:cNvSpPr txBox="1"/>
          <p:nvPr/>
        </p:nvSpPr>
        <p:spPr>
          <a:xfrm>
            <a:off x="11007443" y="6049829"/>
            <a:ext cx="1820662" cy="830997"/>
          </a:xfrm>
          <a:prstGeom prst="rect">
            <a:avLst/>
          </a:prstGeom>
          <a:noFill/>
        </p:spPr>
        <p:txBody>
          <a:bodyPr wrap="square" rtlCol="0">
            <a:spAutoFit/>
          </a:bodyPr>
          <a:lstStyle/>
          <a:p>
            <a:r>
              <a:rPr lang="en-US" sz="4800" b="1">
                <a:solidFill>
                  <a:srgbClr val="FC0462"/>
                </a:solidFill>
                <a:latin typeface="VNI-Avo" pitchFamily="2" charset="0"/>
              </a:rPr>
              <a:t>öôøi</a:t>
            </a:r>
            <a:endParaRPr lang="vi-VN" sz="4800" b="1" dirty="0">
              <a:solidFill>
                <a:srgbClr val="FC0462"/>
              </a:solidFill>
            </a:endParaRPr>
          </a:p>
        </p:txBody>
      </p:sp>
    </p:spTree>
    <p:extLst>
      <p:ext uri="{BB962C8B-B14F-4D97-AF65-F5344CB8AC3E}">
        <p14:creationId xmlns:p14="http://schemas.microsoft.com/office/powerpoint/2010/main" val="3348414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3648" y="148473"/>
            <a:ext cx="2629267" cy="1238423"/>
          </a:xfrm>
          <a:prstGeom prst="rect">
            <a:avLst/>
          </a:prstGeom>
        </p:spPr>
      </p:pic>
      <p:sp>
        <p:nvSpPr>
          <p:cNvPr id="6" name="TextBox 5"/>
          <p:cNvSpPr txBox="1"/>
          <p:nvPr/>
        </p:nvSpPr>
        <p:spPr>
          <a:xfrm>
            <a:off x="3150788" y="-34161"/>
            <a:ext cx="2319900" cy="1015663"/>
          </a:xfrm>
          <a:prstGeom prst="rect">
            <a:avLst/>
          </a:prstGeom>
          <a:noFill/>
        </p:spPr>
        <p:txBody>
          <a:bodyPr wrap="square" rtlCol="0">
            <a:spAutoFit/>
          </a:bodyPr>
          <a:lstStyle/>
          <a:p>
            <a:pPr algn="ctr"/>
            <a:r>
              <a:rPr lang="en-US" sz="6000" b="1">
                <a:solidFill>
                  <a:srgbClr val="FF0000"/>
                </a:solidFill>
                <a:latin typeface="VNI-Avo" pitchFamily="2" charset="0"/>
              </a:rPr>
              <a:t>öôi</a:t>
            </a:r>
          </a:p>
        </p:txBody>
      </p:sp>
      <p:sp>
        <p:nvSpPr>
          <p:cNvPr id="8" name="TextBox 7"/>
          <p:cNvSpPr txBox="1"/>
          <p:nvPr/>
        </p:nvSpPr>
        <p:spPr>
          <a:xfrm>
            <a:off x="6829609" y="-9177"/>
            <a:ext cx="2193223" cy="1015663"/>
          </a:xfrm>
          <a:prstGeom prst="rect">
            <a:avLst/>
          </a:prstGeom>
          <a:noFill/>
        </p:spPr>
        <p:txBody>
          <a:bodyPr wrap="square" rtlCol="0">
            <a:spAutoFit/>
          </a:bodyPr>
          <a:lstStyle/>
          <a:p>
            <a:r>
              <a:rPr lang="en-US" sz="6000" b="1">
                <a:solidFill>
                  <a:srgbClr val="FF0000"/>
                </a:solidFill>
                <a:latin typeface="VNI-Avo" pitchFamily="2" charset="0"/>
              </a:rPr>
              <a:t>öôu</a:t>
            </a:r>
          </a:p>
        </p:txBody>
      </p:sp>
      <p:graphicFrame>
        <p:nvGraphicFramePr>
          <p:cNvPr id="9" name="Table 8"/>
          <p:cNvGraphicFramePr>
            <a:graphicFrameLocks noGrp="1"/>
          </p:cNvGraphicFramePr>
          <p:nvPr>
            <p:extLst>
              <p:ext uri="{D42A27DB-BD31-4B8C-83A1-F6EECF244321}">
                <p14:modId xmlns:p14="http://schemas.microsoft.com/office/powerpoint/2010/main" val="1818260544"/>
              </p:ext>
            </p:extLst>
          </p:nvPr>
        </p:nvGraphicFramePr>
        <p:xfrm>
          <a:off x="4464441" y="909922"/>
          <a:ext cx="2844800" cy="1524000"/>
        </p:xfrm>
        <a:graphic>
          <a:graphicData uri="http://schemas.openxmlformats.org/drawingml/2006/table">
            <a:tbl>
              <a:tblPr firstRow="1" bandRow="1">
                <a:tableStyleId>{5C22544A-7EE6-4342-B048-85BDC9FD1C3A}</a:tableStyleId>
              </a:tblPr>
              <a:tblGrid>
                <a:gridCol w="1422400">
                  <a:extLst>
                    <a:ext uri="{9D8B030D-6E8A-4147-A177-3AD203B41FA5}">
                      <a16:colId xmlns:a16="http://schemas.microsoft.com/office/drawing/2014/main" val="228737469"/>
                    </a:ext>
                  </a:extLst>
                </a:gridCol>
                <a:gridCol w="1422400">
                  <a:extLst>
                    <a:ext uri="{9D8B030D-6E8A-4147-A177-3AD203B41FA5}">
                      <a16:colId xmlns:a16="http://schemas.microsoft.com/office/drawing/2014/main" val="3225892531"/>
                    </a:ext>
                  </a:extLst>
                </a:gridCol>
              </a:tblGrid>
              <a:tr h="433699">
                <a:tc>
                  <a:txBody>
                    <a:bodyPr/>
                    <a:lstStyle/>
                    <a:p>
                      <a:pPr algn="ctr"/>
                      <a:r>
                        <a:rPr lang="en-US" sz="4400">
                          <a:solidFill>
                            <a:srgbClr val="0000FF"/>
                          </a:solidFill>
                          <a:latin typeface="VNI-Avo" pitchFamily="2" charset="0"/>
                        </a:rPr>
                        <a:t>ng</a:t>
                      </a:r>
                    </a:p>
                  </a:txBody>
                  <a:tcPr/>
                </a:tc>
                <a:tc>
                  <a:txBody>
                    <a:bodyPr/>
                    <a:lstStyle/>
                    <a:p>
                      <a:pPr algn="ctr"/>
                      <a:r>
                        <a:rPr lang="en-US" sz="4400" b="1">
                          <a:solidFill>
                            <a:srgbClr val="FF0000"/>
                          </a:solidFill>
                          <a:latin typeface="VNI-Avo" pitchFamily="2" charset="0"/>
                        </a:rPr>
                        <a:t>öôi</a:t>
                      </a:r>
                    </a:p>
                  </a:txBody>
                  <a:tcPr/>
                </a:tc>
                <a:extLst>
                  <a:ext uri="{0D108BD9-81ED-4DB2-BD59-A6C34878D82A}">
                    <a16:rowId xmlns:a16="http://schemas.microsoft.com/office/drawing/2014/main" val="289549917"/>
                  </a:ext>
                </a:extLst>
              </a:tr>
              <a:tr h="433699">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i="0">
                          <a:solidFill>
                            <a:srgbClr val="002060"/>
                          </a:solidFill>
                          <a:latin typeface="VNI-Avo" pitchFamily="2" charset="0"/>
                        </a:rPr>
                        <a:t>ng</a:t>
                      </a:r>
                      <a:r>
                        <a:rPr lang="en-US" sz="4400" b="1" i="0">
                          <a:solidFill>
                            <a:srgbClr val="FF0000"/>
                          </a:solidFill>
                          <a:latin typeface="VNI-Avo" pitchFamily="2" charset="0"/>
                        </a:rPr>
                        <a:t>öôøi</a:t>
                      </a:r>
                      <a:endParaRPr lang="en-US" sz="4400" b="1">
                        <a:solidFill>
                          <a:srgbClr val="FF0000"/>
                        </a:solidFill>
                        <a:latin typeface="VNI-Avo" pitchFamily="2" charset="0"/>
                      </a:endParaRPr>
                    </a:p>
                  </a:txBody>
                  <a:tcPr/>
                </a:tc>
                <a:tc hMerge="1">
                  <a:txBody>
                    <a:bodyPr/>
                    <a:lstStyle/>
                    <a:p>
                      <a:endParaRPr lang="en-US"/>
                    </a:p>
                  </a:txBody>
                  <a:tcPr/>
                </a:tc>
                <a:extLst>
                  <a:ext uri="{0D108BD9-81ED-4DB2-BD59-A6C34878D82A}">
                    <a16:rowId xmlns:a16="http://schemas.microsoft.com/office/drawing/2014/main" val="2864091340"/>
                  </a:ext>
                </a:extLst>
              </a:tr>
            </a:tbl>
          </a:graphicData>
        </a:graphic>
      </p:graphicFrame>
      <p:sp>
        <p:nvSpPr>
          <p:cNvPr id="10" name="TextBox 9"/>
          <p:cNvSpPr txBox="1"/>
          <p:nvPr/>
        </p:nvSpPr>
        <p:spPr>
          <a:xfrm>
            <a:off x="1379766" y="2322989"/>
            <a:ext cx="2109006" cy="769441"/>
          </a:xfrm>
          <a:prstGeom prst="rect">
            <a:avLst/>
          </a:prstGeom>
          <a:noFill/>
        </p:spPr>
        <p:txBody>
          <a:bodyPr wrap="square" rtlCol="0">
            <a:spAutoFit/>
          </a:bodyPr>
          <a:lstStyle/>
          <a:p>
            <a:r>
              <a:rPr lang="en-US" sz="4400">
                <a:latin typeface="VNI-Avo" pitchFamily="2" charset="0"/>
              </a:rPr>
              <a:t>böôûi</a:t>
            </a:r>
          </a:p>
        </p:txBody>
      </p:sp>
      <p:sp>
        <p:nvSpPr>
          <p:cNvPr id="11" name="TextBox 10"/>
          <p:cNvSpPr txBox="1"/>
          <p:nvPr/>
        </p:nvSpPr>
        <p:spPr>
          <a:xfrm>
            <a:off x="4077241" y="2317115"/>
            <a:ext cx="2064475" cy="769441"/>
          </a:xfrm>
          <a:prstGeom prst="rect">
            <a:avLst/>
          </a:prstGeom>
          <a:noFill/>
        </p:spPr>
        <p:txBody>
          <a:bodyPr wrap="square" rtlCol="0">
            <a:spAutoFit/>
          </a:bodyPr>
          <a:lstStyle/>
          <a:p>
            <a:r>
              <a:rPr lang="en-US" sz="4400">
                <a:latin typeface="VNI-Avo" pitchFamily="2" charset="0"/>
              </a:rPr>
              <a:t>cöôøi</a:t>
            </a:r>
          </a:p>
        </p:txBody>
      </p:sp>
      <p:sp>
        <p:nvSpPr>
          <p:cNvPr id="12" name="TextBox 11"/>
          <p:cNvSpPr txBox="1"/>
          <p:nvPr/>
        </p:nvSpPr>
        <p:spPr>
          <a:xfrm>
            <a:off x="6759964" y="2323708"/>
            <a:ext cx="2156633" cy="769441"/>
          </a:xfrm>
          <a:prstGeom prst="rect">
            <a:avLst/>
          </a:prstGeom>
          <a:noFill/>
        </p:spPr>
        <p:txBody>
          <a:bodyPr wrap="square" rtlCol="0">
            <a:spAutoFit/>
          </a:bodyPr>
          <a:lstStyle/>
          <a:p>
            <a:r>
              <a:rPr lang="en-US" sz="4400">
                <a:latin typeface="VNI-Avo" pitchFamily="2" charset="0"/>
              </a:rPr>
              <a:t>löôùi</a:t>
            </a:r>
          </a:p>
        </p:txBody>
      </p:sp>
      <p:sp>
        <p:nvSpPr>
          <p:cNvPr id="16" name="TextBox 15"/>
          <p:cNvSpPr txBox="1"/>
          <p:nvPr/>
        </p:nvSpPr>
        <p:spPr>
          <a:xfrm>
            <a:off x="590854" y="6038643"/>
            <a:ext cx="3437487" cy="769441"/>
          </a:xfrm>
          <a:prstGeom prst="rect">
            <a:avLst/>
          </a:prstGeom>
          <a:noFill/>
        </p:spPr>
        <p:txBody>
          <a:bodyPr wrap="square" rtlCol="0">
            <a:spAutoFit/>
          </a:bodyPr>
          <a:lstStyle/>
          <a:p>
            <a:pPr algn="ctr"/>
            <a:r>
              <a:rPr lang="en-US" sz="4400">
                <a:latin typeface="VNI-Avo" pitchFamily="2" charset="0"/>
              </a:rPr>
              <a:t>töôi  cöôøi</a:t>
            </a:r>
          </a:p>
        </p:txBody>
      </p:sp>
      <p:sp>
        <p:nvSpPr>
          <p:cNvPr id="17" name="TextBox 16"/>
          <p:cNvSpPr txBox="1"/>
          <p:nvPr/>
        </p:nvSpPr>
        <p:spPr>
          <a:xfrm>
            <a:off x="4187916" y="6038643"/>
            <a:ext cx="3870083" cy="769441"/>
          </a:xfrm>
          <a:prstGeom prst="rect">
            <a:avLst/>
          </a:prstGeom>
          <a:noFill/>
        </p:spPr>
        <p:txBody>
          <a:bodyPr wrap="square" rtlCol="0">
            <a:spAutoFit/>
          </a:bodyPr>
          <a:lstStyle/>
          <a:p>
            <a:pPr algn="ctr"/>
            <a:r>
              <a:rPr lang="en-US" sz="4400">
                <a:latin typeface="VNI-Avo" pitchFamily="2" charset="0"/>
              </a:rPr>
              <a:t>quaû böôûi</a:t>
            </a:r>
          </a:p>
        </p:txBody>
      </p:sp>
      <p:sp>
        <p:nvSpPr>
          <p:cNvPr id="18" name="TextBox 17"/>
          <p:cNvSpPr txBox="1"/>
          <p:nvPr/>
        </p:nvSpPr>
        <p:spPr>
          <a:xfrm>
            <a:off x="8335617" y="6016169"/>
            <a:ext cx="3870083" cy="769441"/>
          </a:xfrm>
          <a:prstGeom prst="rect">
            <a:avLst/>
          </a:prstGeom>
          <a:noFill/>
        </p:spPr>
        <p:txBody>
          <a:bodyPr wrap="square" rtlCol="0">
            <a:spAutoFit/>
          </a:bodyPr>
          <a:lstStyle/>
          <a:p>
            <a:pPr algn="ctr"/>
            <a:r>
              <a:rPr lang="en-US" sz="4400">
                <a:latin typeface="VNI-Avo" pitchFamily="2" charset="0"/>
              </a:rPr>
              <a:t>oác böôu</a:t>
            </a:r>
          </a:p>
        </p:txBody>
      </p:sp>
      <p:sp>
        <p:nvSpPr>
          <p:cNvPr id="23" name="TextBox 22">
            <a:extLst>
              <a:ext uri="{FF2B5EF4-FFF2-40B4-BE49-F238E27FC236}">
                <a16:creationId xmlns:a16="http://schemas.microsoft.com/office/drawing/2014/main" id="{C54D32E9-B571-461E-A45B-0E6FDE680A17}"/>
              </a:ext>
            </a:extLst>
          </p:cNvPr>
          <p:cNvSpPr txBox="1"/>
          <p:nvPr/>
        </p:nvSpPr>
        <p:spPr>
          <a:xfrm>
            <a:off x="9693411" y="2315066"/>
            <a:ext cx="2156633" cy="769441"/>
          </a:xfrm>
          <a:prstGeom prst="rect">
            <a:avLst/>
          </a:prstGeom>
          <a:noFill/>
        </p:spPr>
        <p:txBody>
          <a:bodyPr wrap="square" rtlCol="0">
            <a:spAutoFit/>
          </a:bodyPr>
          <a:lstStyle/>
          <a:p>
            <a:r>
              <a:rPr lang="en-US" sz="4400">
                <a:latin typeface="VNI-Avo" pitchFamily="2" charset="0"/>
              </a:rPr>
              <a:t>möôøi</a:t>
            </a:r>
          </a:p>
        </p:txBody>
      </p:sp>
      <p:sp>
        <p:nvSpPr>
          <p:cNvPr id="24" name="TextBox 23">
            <a:extLst>
              <a:ext uri="{FF2B5EF4-FFF2-40B4-BE49-F238E27FC236}">
                <a16:creationId xmlns:a16="http://schemas.microsoft.com/office/drawing/2014/main" id="{87FCA4DD-3E53-4DBC-BC91-8D0EEF927ECF}"/>
              </a:ext>
            </a:extLst>
          </p:cNvPr>
          <p:cNvSpPr txBox="1"/>
          <p:nvPr/>
        </p:nvSpPr>
        <p:spPr>
          <a:xfrm>
            <a:off x="1379766" y="3154885"/>
            <a:ext cx="2109006" cy="769441"/>
          </a:xfrm>
          <a:prstGeom prst="rect">
            <a:avLst/>
          </a:prstGeom>
          <a:noFill/>
        </p:spPr>
        <p:txBody>
          <a:bodyPr wrap="square" rtlCol="0">
            <a:spAutoFit/>
          </a:bodyPr>
          <a:lstStyle/>
          <a:p>
            <a:r>
              <a:rPr lang="en-US" sz="4400">
                <a:latin typeface="VNI-Avo" pitchFamily="2" charset="0"/>
              </a:rPr>
              <a:t>böôùu</a:t>
            </a:r>
          </a:p>
        </p:txBody>
      </p:sp>
      <p:sp>
        <p:nvSpPr>
          <p:cNvPr id="31" name="TextBox 30">
            <a:extLst>
              <a:ext uri="{FF2B5EF4-FFF2-40B4-BE49-F238E27FC236}">
                <a16:creationId xmlns:a16="http://schemas.microsoft.com/office/drawing/2014/main" id="{59F12043-57FF-41E9-B88A-2CDD1A312429}"/>
              </a:ext>
            </a:extLst>
          </p:cNvPr>
          <p:cNvSpPr txBox="1"/>
          <p:nvPr/>
        </p:nvSpPr>
        <p:spPr>
          <a:xfrm>
            <a:off x="4077241" y="3149011"/>
            <a:ext cx="2064475" cy="769441"/>
          </a:xfrm>
          <a:prstGeom prst="rect">
            <a:avLst/>
          </a:prstGeom>
          <a:noFill/>
        </p:spPr>
        <p:txBody>
          <a:bodyPr wrap="square" rtlCol="0">
            <a:spAutoFit/>
          </a:bodyPr>
          <a:lstStyle/>
          <a:p>
            <a:r>
              <a:rPr lang="en-US" sz="4400">
                <a:latin typeface="VNI-Avo" pitchFamily="2" charset="0"/>
              </a:rPr>
              <a:t>höôu</a:t>
            </a:r>
          </a:p>
        </p:txBody>
      </p:sp>
      <p:sp>
        <p:nvSpPr>
          <p:cNvPr id="32" name="TextBox 31">
            <a:extLst>
              <a:ext uri="{FF2B5EF4-FFF2-40B4-BE49-F238E27FC236}">
                <a16:creationId xmlns:a16="http://schemas.microsoft.com/office/drawing/2014/main" id="{B1635EB9-7CDD-4FDB-B5CC-9FA11A9C253F}"/>
              </a:ext>
            </a:extLst>
          </p:cNvPr>
          <p:cNvSpPr txBox="1"/>
          <p:nvPr/>
        </p:nvSpPr>
        <p:spPr>
          <a:xfrm>
            <a:off x="6759964" y="3155604"/>
            <a:ext cx="2596071" cy="769441"/>
          </a:xfrm>
          <a:prstGeom prst="rect">
            <a:avLst/>
          </a:prstGeom>
          <a:noFill/>
        </p:spPr>
        <p:txBody>
          <a:bodyPr wrap="square" rtlCol="0">
            <a:spAutoFit/>
          </a:bodyPr>
          <a:lstStyle/>
          <a:p>
            <a:r>
              <a:rPr lang="en-US" sz="4400">
                <a:latin typeface="VNI-Avo" pitchFamily="2" charset="0"/>
              </a:rPr>
              <a:t>khöôùu</a:t>
            </a:r>
          </a:p>
        </p:txBody>
      </p:sp>
      <p:sp>
        <p:nvSpPr>
          <p:cNvPr id="33" name="TextBox 32">
            <a:extLst>
              <a:ext uri="{FF2B5EF4-FFF2-40B4-BE49-F238E27FC236}">
                <a16:creationId xmlns:a16="http://schemas.microsoft.com/office/drawing/2014/main" id="{A9FEF834-A01D-4317-BCA0-22EDF95A369C}"/>
              </a:ext>
            </a:extLst>
          </p:cNvPr>
          <p:cNvSpPr txBox="1"/>
          <p:nvPr/>
        </p:nvSpPr>
        <p:spPr>
          <a:xfrm>
            <a:off x="9693411" y="3146962"/>
            <a:ext cx="2280579" cy="769441"/>
          </a:xfrm>
          <a:prstGeom prst="rect">
            <a:avLst/>
          </a:prstGeom>
          <a:noFill/>
        </p:spPr>
        <p:txBody>
          <a:bodyPr wrap="square" rtlCol="0">
            <a:spAutoFit/>
          </a:bodyPr>
          <a:lstStyle/>
          <a:p>
            <a:r>
              <a:rPr lang="en-US" sz="4400">
                <a:latin typeface="VNI-Avo" pitchFamily="2" charset="0"/>
              </a:rPr>
              <a:t>röôïu</a:t>
            </a:r>
          </a:p>
        </p:txBody>
      </p:sp>
      <p:pic>
        <p:nvPicPr>
          <p:cNvPr id="2" name="Picture 1">
            <a:extLst>
              <a:ext uri="{FF2B5EF4-FFF2-40B4-BE49-F238E27FC236}">
                <a16:creationId xmlns:a16="http://schemas.microsoft.com/office/drawing/2014/main" id="{A4F7FB1E-8D58-458C-8EF2-137D35AB55BA}"/>
              </a:ext>
            </a:extLst>
          </p:cNvPr>
          <p:cNvPicPr>
            <a:picLocks noChangeAspect="1"/>
          </p:cNvPicPr>
          <p:nvPr/>
        </p:nvPicPr>
        <p:blipFill>
          <a:blip r:embed="rId3"/>
          <a:stretch>
            <a:fillRect/>
          </a:stretch>
        </p:blipFill>
        <p:spPr>
          <a:xfrm>
            <a:off x="1300985" y="4066968"/>
            <a:ext cx="2066925" cy="1971675"/>
          </a:xfrm>
          <a:prstGeom prst="rect">
            <a:avLst/>
          </a:prstGeom>
        </p:spPr>
      </p:pic>
      <p:pic>
        <p:nvPicPr>
          <p:cNvPr id="7" name="Picture 6">
            <a:extLst>
              <a:ext uri="{FF2B5EF4-FFF2-40B4-BE49-F238E27FC236}">
                <a16:creationId xmlns:a16="http://schemas.microsoft.com/office/drawing/2014/main" id="{513422C1-5E4B-46E7-95EF-0A8F69447A34}"/>
              </a:ext>
            </a:extLst>
          </p:cNvPr>
          <p:cNvPicPr>
            <a:picLocks noChangeAspect="1"/>
          </p:cNvPicPr>
          <p:nvPr/>
        </p:nvPicPr>
        <p:blipFill>
          <a:blip r:embed="rId4"/>
          <a:stretch>
            <a:fillRect/>
          </a:stretch>
        </p:blipFill>
        <p:spPr>
          <a:xfrm>
            <a:off x="4986337" y="3914669"/>
            <a:ext cx="2219325" cy="2066925"/>
          </a:xfrm>
          <a:prstGeom prst="rect">
            <a:avLst/>
          </a:prstGeom>
        </p:spPr>
      </p:pic>
      <p:pic>
        <p:nvPicPr>
          <p:cNvPr id="13" name="Picture 12">
            <a:extLst>
              <a:ext uri="{FF2B5EF4-FFF2-40B4-BE49-F238E27FC236}">
                <a16:creationId xmlns:a16="http://schemas.microsoft.com/office/drawing/2014/main" id="{898F397E-7958-4C13-BF7F-96D2B9A0124E}"/>
              </a:ext>
            </a:extLst>
          </p:cNvPr>
          <p:cNvPicPr>
            <a:picLocks noChangeAspect="1"/>
          </p:cNvPicPr>
          <p:nvPr/>
        </p:nvPicPr>
        <p:blipFill>
          <a:blip r:embed="rId5"/>
          <a:stretch>
            <a:fillRect/>
          </a:stretch>
        </p:blipFill>
        <p:spPr>
          <a:xfrm>
            <a:off x="9199095" y="4219469"/>
            <a:ext cx="2143125" cy="1762125"/>
          </a:xfrm>
          <a:prstGeom prst="rect">
            <a:avLst/>
          </a:prstGeom>
        </p:spPr>
      </p:pic>
    </p:spTree>
    <p:extLst>
      <p:ext uri="{BB962C8B-B14F-4D97-AF65-F5344CB8AC3E}">
        <p14:creationId xmlns:p14="http://schemas.microsoft.com/office/powerpoint/2010/main" val="3138571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500"/>
                                        <p:tgtEl>
                                          <p:spTgt spid="2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500"/>
                                        <p:tgtEl>
                                          <p:spTgt spid="3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500"/>
                                        <p:tgtEl>
                                          <p:spTgt spid="32"/>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500"/>
                                        <p:tgtEl>
                                          <p:spTgt spid="33"/>
                                        </p:tgtEl>
                                      </p:cBhvr>
                                    </p:animEffect>
                                  </p:childTnLst>
                                </p:cTn>
                              </p:par>
                            </p:childTnLst>
                          </p:cTn>
                        </p:par>
                      </p:childTnLst>
                    </p:cTn>
                  </p:par>
                  <p:par>
                    <p:cTn id="59" fill="hold">
                      <p:stCondLst>
                        <p:cond delay="indefinite"/>
                      </p:stCondLst>
                      <p:childTnLst>
                        <p:par>
                          <p:cTn id="60" fill="hold">
                            <p:stCondLst>
                              <p:cond delay="0"/>
                            </p:stCondLst>
                            <p:childTnLst>
                              <p:par>
                                <p:cTn id="61" presetID="6" presetClass="entr" presetSubtype="16" fill="hold" nodeType="clickEffect">
                                  <p:stCondLst>
                                    <p:cond delay="0"/>
                                  </p:stCondLst>
                                  <p:childTnLst>
                                    <p:set>
                                      <p:cBhvr>
                                        <p:cTn id="62" dur="1" fill="hold">
                                          <p:stCondLst>
                                            <p:cond delay="0"/>
                                          </p:stCondLst>
                                        </p:cTn>
                                        <p:tgtEl>
                                          <p:spTgt spid="2"/>
                                        </p:tgtEl>
                                        <p:attrNameLst>
                                          <p:attrName>style.visibility</p:attrName>
                                        </p:attrNameLst>
                                      </p:cBhvr>
                                      <p:to>
                                        <p:strVal val="visible"/>
                                      </p:to>
                                    </p:set>
                                    <p:animEffect transition="in" filter="circle(in)">
                                      <p:cBhvr>
                                        <p:cTn id="63" dur="2000"/>
                                        <p:tgtEl>
                                          <p:spTgt spid="2"/>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6" presetClass="entr" presetSubtype="16" fill="hold" nodeType="click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circle(in)">
                                      <p:cBhvr>
                                        <p:cTn id="74" dur="2000"/>
                                        <p:tgtEl>
                                          <p:spTgt spid="7"/>
                                        </p:tgtEl>
                                      </p:cBhvr>
                                    </p:animEffect>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7"/>
                                        </p:tgtEl>
                                        <p:attrNameLst>
                                          <p:attrName>style.visibility</p:attrName>
                                        </p:attrNameLst>
                                      </p:cBhvr>
                                      <p:to>
                                        <p:strVal val="visible"/>
                                      </p:to>
                                    </p:set>
                                    <p:anim calcmode="lin" valueType="num">
                                      <p:cBhvr additive="base">
                                        <p:cTn id="79" dur="500" fill="hold"/>
                                        <p:tgtEl>
                                          <p:spTgt spid="17"/>
                                        </p:tgtEl>
                                        <p:attrNameLst>
                                          <p:attrName>ppt_x</p:attrName>
                                        </p:attrNameLst>
                                      </p:cBhvr>
                                      <p:tavLst>
                                        <p:tav tm="0">
                                          <p:val>
                                            <p:strVal val="#ppt_x"/>
                                          </p:val>
                                        </p:tav>
                                        <p:tav tm="100000">
                                          <p:val>
                                            <p:strVal val="#ppt_x"/>
                                          </p:val>
                                        </p:tav>
                                      </p:tavLst>
                                    </p:anim>
                                    <p:anim calcmode="lin" valueType="num">
                                      <p:cBhvr additive="base">
                                        <p:cTn id="8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6" presetClass="entr" presetSubtype="16" fill="hold" nodeType="clickEffect">
                                  <p:stCondLst>
                                    <p:cond delay="0"/>
                                  </p:stCondLst>
                                  <p:childTnLst>
                                    <p:set>
                                      <p:cBhvr>
                                        <p:cTn id="84" dur="1" fill="hold">
                                          <p:stCondLst>
                                            <p:cond delay="0"/>
                                          </p:stCondLst>
                                        </p:cTn>
                                        <p:tgtEl>
                                          <p:spTgt spid="13"/>
                                        </p:tgtEl>
                                        <p:attrNameLst>
                                          <p:attrName>style.visibility</p:attrName>
                                        </p:attrNameLst>
                                      </p:cBhvr>
                                      <p:to>
                                        <p:strVal val="visible"/>
                                      </p:to>
                                    </p:set>
                                    <p:animEffect transition="in" filter="circle(in)">
                                      <p:cBhvr>
                                        <p:cTn id="85" dur="2000"/>
                                        <p:tgtEl>
                                          <p:spTgt spid="13"/>
                                        </p:tgtEl>
                                      </p:cBhvr>
                                    </p:animEffect>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grpId="0" nodeType="clickEffect">
                                  <p:stCondLst>
                                    <p:cond delay="0"/>
                                  </p:stCondLst>
                                  <p:childTnLst>
                                    <p:set>
                                      <p:cBhvr>
                                        <p:cTn id="89" dur="1" fill="hold">
                                          <p:stCondLst>
                                            <p:cond delay="0"/>
                                          </p:stCondLst>
                                        </p:cTn>
                                        <p:tgtEl>
                                          <p:spTgt spid="18"/>
                                        </p:tgtEl>
                                        <p:attrNameLst>
                                          <p:attrName>style.visibility</p:attrName>
                                        </p:attrNameLst>
                                      </p:cBhvr>
                                      <p:to>
                                        <p:strVal val="visible"/>
                                      </p:to>
                                    </p:set>
                                    <p:anim calcmode="lin" valueType="num">
                                      <p:cBhvr additive="base">
                                        <p:cTn id="90" dur="500" fill="hold"/>
                                        <p:tgtEl>
                                          <p:spTgt spid="18"/>
                                        </p:tgtEl>
                                        <p:attrNameLst>
                                          <p:attrName>ppt_x</p:attrName>
                                        </p:attrNameLst>
                                      </p:cBhvr>
                                      <p:tavLst>
                                        <p:tav tm="0">
                                          <p:val>
                                            <p:strVal val="#ppt_x"/>
                                          </p:val>
                                        </p:tav>
                                        <p:tav tm="100000">
                                          <p:val>
                                            <p:strVal val="#ppt_x"/>
                                          </p:val>
                                        </p:tav>
                                      </p:tavLst>
                                    </p:anim>
                                    <p:anim calcmode="lin" valueType="num">
                                      <p:cBhvr additive="base">
                                        <p:cTn id="9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1" grpId="0"/>
      <p:bldP spid="12" grpId="0"/>
      <p:bldP spid="16" grpId="0"/>
      <p:bldP spid="17" grpId="0"/>
      <p:bldP spid="18" grpId="0"/>
      <p:bldP spid="23" grpId="0"/>
      <p:bldP spid="24" grpId="0"/>
      <p:bldP spid="31" grpId="0"/>
      <p:bldP spid="32" grpId="0"/>
      <p:bldP spid="3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r="81351" b="73651"/>
          <a:stretch/>
        </p:blipFill>
        <p:spPr>
          <a:xfrm>
            <a:off x="49015" y="627071"/>
            <a:ext cx="2264528" cy="893257"/>
          </a:xfrm>
          <a:prstGeom prst="rect">
            <a:avLst/>
          </a:prstGeom>
        </p:spPr>
      </p:pic>
      <p:pic>
        <p:nvPicPr>
          <p:cNvPr id="3" name="Picture 2">
            <a:extLst>
              <a:ext uri="{FF2B5EF4-FFF2-40B4-BE49-F238E27FC236}">
                <a16:creationId xmlns:a16="http://schemas.microsoft.com/office/drawing/2014/main" id="{D89BCB51-0CFC-4761-9839-0059E351B122}"/>
              </a:ext>
            </a:extLst>
          </p:cNvPr>
          <p:cNvPicPr>
            <a:picLocks noChangeAspect="1"/>
          </p:cNvPicPr>
          <p:nvPr/>
        </p:nvPicPr>
        <p:blipFill>
          <a:blip r:embed="rId3"/>
          <a:stretch>
            <a:fillRect/>
          </a:stretch>
        </p:blipFill>
        <p:spPr>
          <a:xfrm>
            <a:off x="14287" y="2233612"/>
            <a:ext cx="12163425" cy="2390775"/>
          </a:xfrm>
          <a:prstGeom prst="rect">
            <a:avLst/>
          </a:prstGeom>
        </p:spPr>
      </p:pic>
    </p:spTree>
    <p:extLst>
      <p:ext uri="{BB962C8B-B14F-4D97-AF65-F5344CB8AC3E}">
        <p14:creationId xmlns:p14="http://schemas.microsoft.com/office/powerpoint/2010/main" val="2984405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E74A2DE-8A6A-4B3D-81D8-803756C83A89}"/>
              </a:ext>
            </a:extLst>
          </p:cNvPr>
          <p:cNvSpPr txBox="1"/>
          <p:nvPr/>
        </p:nvSpPr>
        <p:spPr>
          <a:xfrm>
            <a:off x="629478" y="4572920"/>
            <a:ext cx="10933044" cy="1815882"/>
          </a:xfrm>
          <a:prstGeom prst="rect">
            <a:avLst/>
          </a:prstGeom>
          <a:noFill/>
        </p:spPr>
        <p:txBody>
          <a:bodyPr wrap="square" rtlCol="0">
            <a:spAutoFit/>
          </a:bodyPr>
          <a:lstStyle/>
          <a:p>
            <a:pPr algn="just"/>
            <a:r>
              <a:rPr lang="en-US" sz="2800" b="1">
                <a:latin typeface="VNI-Avo" pitchFamily="2" charset="0"/>
              </a:rPr>
              <a:t>	Laïc ñaø laø con vaät ñaëc bieät. Noù coù caùi böôùu to treân long. Böôùu cuûa laïc ñaø laø nôi döï tröõ chaát beùo. Nhôø theá, noù coù theå soáng qua nhieàu ngaøy maø khoâng caàn aên uoáng. Laïc ñaø giuùp con ngöôøi baêng qua nhöõng vuøng sa maïc khoâ caèn.</a:t>
            </a:r>
          </a:p>
        </p:txBody>
      </p:sp>
      <p:sp>
        <p:nvSpPr>
          <p:cNvPr id="9" name="TextBox 8">
            <a:extLst>
              <a:ext uri="{FF2B5EF4-FFF2-40B4-BE49-F238E27FC236}">
                <a16:creationId xmlns:a16="http://schemas.microsoft.com/office/drawing/2014/main" id="{052E46D1-2AF8-4379-9257-1699FE852F1C}"/>
              </a:ext>
            </a:extLst>
          </p:cNvPr>
          <p:cNvSpPr txBox="1"/>
          <p:nvPr/>
        </p:nvSpPr>
        <p:spPr>
          <a:xfrm>
            <a:off x="8955240" y="4585841"/>
            <a:ext cx="1606742" cy="523220"/>
          </a:xfrm>
          <a:prstGeom prst="rect">
            <a:avLst/>
          </a:prstGeom>
          <a:noFill/>
        </p:spPr>
        <p:txBody>
          <a:bodyPr wrap="square" rtlCol="0">
            <a:spAutoFit/>
          </a:bodyPr>
          <a:lstStyle/>
          <a:p>
            <a:pPr algn="ctr"/>
            <a:r>
              <a:rPr lang="en-US" sz="2800" b="1">
                <a:solidFill>
                  <a:srgbClr val="FF0000"/>
                </a:solidFill>
                <a:latin typeface="VNI-Avo" pitchFamily="2" charset="0"/>
              </a:rPr>
              <a:t>öôu</a:t>
            </a:r>
          </a:p>
        </p:txBody>
      </p:sp>
      <p:sp>
        <p:nvSpPr>
          <p:cNvPr id="10" name="TextBox 9">
            <a:extLst>
              <a:ext uri="{FF2B5EF4-FFF2-40B4-BE49-F238E27FC236}">
                <a16:creationId xmlns:a16="http://schemas.microsoft.com/office/drawing/2014/main" id="{F6BD2D94-5D6E-409D-8EA7-526FE4949240}"/>
              </a:ext>
            </a:extLst>
          </p:cNvPr>
          <p:cNvSpPr txBox="1"/>
          <p:nvPr/>
        </p:nvSpPr>
        <p:spPr>
          <a:xfrm>
            <a:off x="2763502" y="5852330"/>
            <a:ext cx="1519007" cy="523220"/>
          </a:xfrm>
          <a:prstGeom prst="rect">
            <a:avLst/>
          </a:prstGeom>
          <a:noFill/>
        </p:spPr>
        <p:txBody>
          <a:bodyPr wrap="square" rtlCol="0">
            <a:spAutoFit/>
          </a:bodyPr>
          <a:lstStyle/>
          <a:p>
            <a:r>
              <a:rPr lang="en-US" sz="2800" b="1">
                <a:solidFill>
                  <a:srgbClr val="FF0000"/>
                </a:solidFill>
                <a:latin typeface="VNI-Avo" pitchFamily="2" charset="0"/>
              </a:rPr>
              <a:t>öôi</a:t>
            </a:r>
          </a:p>
        </p:txBody>
      </p:sp>
      <p:sp>
        <p:nvSpPr>
          <p:cNvPr id="11" name="TextBox 10">
            <a:extLst>
              <a:ext uri="{FF2B5EF4-FFF2-40B4-BE49-F238E27FC236}">
                <a16:creationId xmlns:a16="http://schemas.microsoft.com/office/drawing/2014/main" id="{6A5E2AF5-49EF-4BA4-BC9C-B0362651FD07}"/>
              </a:ext>
            </a:extLst>
          </p:cNvPr>
          <p:cNvSpPr txBox="1"/>
          <p:nvPr/>
        </p:nvSpPr>
        <p:spPr>
          <a:xfrm>
            <a:off x="1439644" y="5006960"/>
            <a:ext cx="1606742" cy="523220"/>
          </a:xfrm>
          <a:prstGeom prst="rect">
            <a:avLst/>
          </a:prstGeom>
          <a:noFill/>
        </p:spPr>
        <p:txBody>
          <a:bodyPr wrap="square" rtlCol="0">
            <a:spAutoFit/>
          </a:bodyPr>
          <a:lstStyle/>
          <a:p>
            <a:pPr algn="ctr"/>
            <a:r>
              <a:rPr lang="en-US" sz="2800" b="1">
                <a:solidFill>
                  <a:srgbClr val="FF0000"/>
                </a:solidFill>
                <a:latin typeface="VNI-Avo" pitchFamily="2" charset="0"/>
              </a:rPr>
              <a:t>öôu</a:t>
            </a:r>
          </a:p>
        </p:txBody>
      </p:sp>
      <p:grpSp>
        <p:nvGrpSpPr>
          <p:cNvPr id="13" name="Group 12">
            <a:extLst>
              <a:ext uri="{FF2B5EF4-FFF2-40B4-BE49-F238E27FC236}">
                <a16:creationId xmlns:a16="http://schemas.microsoft.com/office/drawing/2014/main" id="{988017C6-20DC-4C7D-BFC8-A6364B6EDD63}"/>
              </a:ext>
            </a:extLst>
          </p:cNvPr>
          <p:cNvGrpSpPr/>
          <p:nvPr/>
        </p:nvGrpSpPr>
        <p:grpSpPr>
          <a:xfrm>
            <a:off x="6788784" y="4472993"/>
            <a:ext cx="283308" cy="545003"/>
            <a:chOff x="6400800" y="194146"/>
            <a:chExt cx="236483" cy="766958"/>
          </a:xfrm>
        </p:grpSpPr>
        <p:cxnSp>
          <p:nvCxnSpPr>
            <p:cNvPr id="14" name="Straight Connector 13">
              <a:extLst>
                <a:ext uri="{FF2B5EF4-FFF2-40B4-BE49-F238E27FC236}">
                  <a16:creationId xmlns:a16="http://schemas.microsoft.com/office/drawing/2014/main" id="{F92AD89E-AE33-442C-9F48-0D74731CB6D1}"/>
                </a:ext>
              </a:extLst>
            </p:cNvPr>
            <p:cNvCxnSpPr/>
            <p:nvPr/>
          </p:nvCxnSpPr>
          <p:spPr bwMode="auto">
            <a:xfrm flipH="1">
              <a:off x="6400800" y="199104"/>
              <a:ext cx="152400" cy="762000"/>
            </a:xfrm>
            <a:prstGeom prst="line">
              <a:avLst/>
            </a:prstGeom>
            <a:solidFill>
              <a:schemeClr val="accent1"/>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a:extLst>
                <a:ext uri="{FF2B5EF4-FFF2-40B4-BE49-F238E27FC236}">
                  <a16:creationId xmlns:a16="http://schemas.microsoft.com/office/drawing/2014/main" id="{BF1806F0-38D1-4F4C-B3FD-DC0C38D5733E}"/>
                </a:ext>
              </a:extLst>
            </p:cNvPr>
            <p:cNvCxnSpPr/>
            <p:nvPr/>
          </p:nvCxnSpPr>
          <p:spPr bwMode="auto">
            <a:xfrm flipH="1">
              <a:off x="6484883" y="194146"/>
              <a:ext cx="152400" cy="762000"/>
            </a:xfrm>
            <a:prstGeom prst="line">
              <a:avLst/>
            </a:prstGeom>
            <a:solidFill>
              <a:schemeClr val="accent1"/>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2" name="Picture 1">
            <a:extLst>
              <a:ext uri="{FF2B5EF4-FFF2-40B4-BE49-F238E27FC236}">
                <a16:creationId xmlns:a16="http://schemas.microsoft.com/office/drawing/2014/main" id="{058CD293-D9A6-477B-BA1F-CA3EF9FEB67A}"/>
              </a:ext>
            </a:extLst>
          </p:cNvPr>
          <p:cNvPicPr>
            <a:picLocks noChangeAspect="1"/>
          </p:cNvPicPr>
          <p:nvPr/>
        </p:nvPicPr>
        <p:blipFill>
          <a:blip r:embed="rId2"/>
          <a:stretch>
            <a:fillRect/>
          </a:stretch>
        </p:blipFill>
        <p:spPr>
          <a:xfrm>
            <a:off x="1420489" y="980"/>
            <a:ext cx="9708832" cy="4448061"/>
          </a:xfrm>
          <a:prstGeom prst="rect">
            <a:avLst/>
          </a:prstGeom>
        </p:spPr>
      </p:pic>
      <p:grpSp>
        <p:nvGrpSpPr>
          <p:cNvPr id="34" name="Group 33">
            <a:extLst>
              <a:ext uri="{FF2B5EF4-FFF2-40B4-BE49-F238E27FC236}">
                <a16:creationId xmlns:a16="http://schemas.microsoft.com/office/drawing/2014/main" id="{B3938D5E-3688-4639-B8A1-BE144C042FAC}"/>
              </a:ext>
            </a:extLst>
          </p:cNvPr>
          <p:cNvGrpSpPr/>
          <p:nvPr/>
        </p:nvGrpSpPr>
        <p:grpSpPr>
          <a:xfrm>
            <a:off x="1439644" y="4966658"/>
            <a:ext cx="283308" cy="545003"/>
            <a:chOff x="6400800" y="194146"/>
            <a:chExt cx="236483" cy="766958"/>
          </a:xfrm>
        </p:grpSpPr>
        <p:cxnSp>
          <p:nvCxnSpPr>
            <p:cNvPr id="35" name="Straight Connector 34">
              <a:extLst>
                <a:ext uri="{FF2B5EF4-FFF2-40B4-BE49-F238E27FC236}">
                  <a16:creationId xmlns:a16="http://schemas.microsoft.com/office/drawing/2014/main" id="{F0B4D6D7-F3E8-4FDB-8669-FF429427B433}"/>
                </a:ext>
              </a:extLst>
            </p:cNvPr>
            <p:cNvCxnSpPr/>
            <p:nvPr/>
          </p:nvCxnSpPr>
          <p:spPr bwMode="auto">
            <a:xfrm flipH="1">
              <a:off x="6400800" y="199104"/>
              <a:ext cx="152400" cy="762000"/>
            </a:xfrm>
            <a:prstGeom prst="line">
              <a:avLst/>
            </a:prstGeom>
            <a:solidFill>
              <a:schemeClr val="accent1"/>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Straight Connector 35">
              <a:extLst>
                <a:ext uri="{FF2B5EF4-FFF2-40B4-BE49-F238E27FC236}">
                  <a16:creationId xmlns:a16="http://schemas.microsoft.com/office/drawing/2014/main" id="{2E2811E8-EF78-49B0-8F74-ED23D0F95F3F}"/>
                </a:ext>
              </a:extLst>
            </p:cNvPr>
            <p:cNvCxnSpPr/>
            <p:nvPr/>
          </p:nvCxnSpPr>
          <p:spPr bwMode="auto">
            <a:xfrm flipH="1">
              <a:off x="6484883" y="194146"/>
              <a:ext cx="152400" cy="762000"/>
            </a:xfrm>
            <a:prstGeom prst="line">
              <a:avLst/>
            </a:prstGeom>
            <a:solidFill>
              <a:schemeClr val="accent1"/>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7" name="Group 36">
            <a:extLst>
              <a:ext uri="{FF2B5EF4-FFF2-40B4-BE49-F238E27FC236}">
                <a16:creationId xmlns:a16="http://schemas.microsoft.com/office/drawing/2014/main" id="{E467D5C4-DFC2-4081-AA2C-4FD68BAA5E7F}"/>
              </a:ext>
            </a:extLst>
          </p:cNvPr>
          <p:cNvGrpSpPr/>
          <p:nvPr/>
        </p:nvGrpSpPr>
        <p:grpSpPr>
          <a:xfrm>
            <a:off x="8571200" y="4935858"/>
            <a:ext cx="283308" cy="545003"/>
            <a:chOff x="6400800" y="194146"/>
            <a:chExt cx="236483" cy="766958"/>
          </a:xfrm>
        </p:grpSpPr>
        <p:cxnSp>
          <p:nvCxnSpPr>
            <p:cNvPr id="38" name="Straight Connector 37">
              <a:extLst>
                <a:ext uri="{FF2B5EF4-FFF2-40B4-BE49-F238E27FC236}">
                  <a16:creationId xmlns:a16="http://schemas.microsoft.com/office/drawing/2014/main" id="{F3F38EB1-755E-4241-95D5-020B712FC6DC}"/>
                </a:ext>
              </a:extLst>
            </p:cNvPr>
            <p:cNvCxnSpPr/>
            <p:nvPr/>
          </p:nvCxnSpPr>
          <p:spPr bwMode="auto">
            <a:xfrm flipH="1">
              <a:off x="6400800" y="199104"/>
              <a:ext cx="152400" cy="762000"/>
            </a:xfrm>
            <a:prstGeom prst="line">
              <a:avLst/>
            </a:prstGeom>
            <a:solidFill>
              <a:schemeClr val="accent1"/>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Straight Connector 38">
              <a:extLst>
                <a:ext uri="{FF2B5EF4-FFF2-40B4-BE49-F238E27FC236}">
                  <a16:creationId xmlns:a16="http://schemas.microsoft.com/office/drawing/2014/main" id="{D1594FD5-AA96-46B9-A648-0AAF44A1B743}"/>
                </a:ext>
              </a:extLst>
            </p:cNvPr>
            <p:cNvCxnSpPr/>
            <p:nvPr/>
          </p:nvCxnSpPr>
          <p:spPr bwMode="auto">
            <a:xfrm flipH="1">
              <a:off x="6484883" y="194146"/>
              <a:ext cx="152400" cy="762000"/>
            </a:xfrm>
            <a:prstGeom prst="line">
              <a:avLst/>
            </a:prstGeom>
            <a:solidFill>
              <a:schemeClr val="accent1"/>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0" name="Group 39">
            <a:extLst>
              <a:ext uri="{FF2B5EF4-FFF2-40B4-BE49-F238E27FC236}">
                <a16:creationId xmlns:a16="http://schemas.microsoft.com/office/drawing/2014/main" id="{5591F59C-3C09-47FD-B689-8AE65EFC97E3}"/>
              </a:ext>
            </a:extLst>
          </p:cNvPr>
          <p:cNvGrpSpPr/>
          <p:nvPr/>
        </p:nvGrpSpPr>
        <p:grpSpPr>
          <a:xfrm>
            <a:off x="9888093" y="5370948"/>
            <a:ext cx="283308" cy="545003"/>
            <a:chOff x="6400800" y="194146"/>
            <a:chExt cx="236483" cy="766958"/>
          </a:xfrm>
        </p:grpSpPr>
        <p:cxnSp>
          <p:nvCxnSpPr>
            <p:cNvPr id="41" name="Straight Connector 40">
              <a:extLst>
                <a:ext uri="{FF2B5EF4-FFF2-40B4-BE49-F238E27FC236}">
                  <a16:creationId xmlns:a16="http://schemas.microsoft.com/office/drawing/2014/main" id="{C111329D-B91D-411F-8F2E-11CA9B97298B}"/>
                </a:ext>
              </a:extLst>
            </p:cNvPr>
            <p:cNvCxnSpPr/>
            <p:nvPr/>
          </p:nvCxnSpPr>
          <p:spPr bwMode="auto">
            <a:xfrm flipH="1">
              <a:off x="6400800" y="199104"/>
              <a:ext cx="152400" cy="762000"/>
            </a:xfrm>
            <a:prstGeom prst="line">
              <a:avLst/>
            </a:prstGeom>
            <a:solidFill>
              <a:schemeClr val="accent1"/>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Straight Connector 41">
              <a:extLst>
                <a:ext uri="{FF2B5EF4-FFF2-40B4-BE49-F238E27FC236}">
                  <a16:creationId xmlns:a16="http://schemas.microsoft.com/office/drawing/2014/main" id="{F3588CFD-7FBD-4480-AE7A-BD68E6409918}"/>
                </a:ext>
              </a:extLst>
            </p:cNvPr>
            <p:cNvCxnSpPr/>
            <p:nvPr/>
          </p:nvCxnSpPr>
          <p:spPr bwMode="auto">
            <a:xfrm flipH="1">
              <a:off x="6484883" y="194146"/>
              <a:ext cx="152400" cy="762000"/>
            </a:xfrm>
            <a:prstGeom prst="line">
              <a:avLst/>
            </a:prstGeom>
            <a:solidFill>
              <a:schemeClr val="accent1"/>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3" name="Group 42">
            <a:extLst>
              <a:ext uri="{FF2B5EF4-FFF2-40B4-BE49-F238E27FC236}">
                <a16:creationId xmlns:a16="http://schemas.microsoft.com/office/drawing/2014/main" id="{87532E31-F682-4FC9-B6A9-18DB270D057F}"/>
              </a:ext>
            </a:extLst>
          </p:cNvPr>
          <p:cNvGrpSpPr/>
          <p:nvPr/>
        </p:nvGrpSpPr>
        <p:grpSpPr>
          <a:xfrm>
            <a:off x="10388403" y="5856720"/>
            <a:ext cx="283308" cy="545003"/>
            <a:chOff x="6400800" y="194146"/>
            <a:chExt cx="236483" cy="766958"/>
          </a:xfrm>
        </p:grpSpPr>
        <p:cxnSp>
          <p:nvCxnSpPr>
            <p:cNvPr id="44" name="Straight Connector 43">
              <a:extLst>
                <a:ext uri="{FF2B5EF4-FFF2-40B4-BE49-F238E27FC236}">
                  <a16:creationId xmlns:a16="http://schemas.microsoft.com/office/drawing/2014/main" id="{DCA5F5D7-A4BC-4929-96FC-80CC95577D86}"/>
                </a:ext>
              </a:extLst>
            </p:cNvPr>
            <p:cNvCxnSpPr/>
            <p:nvPr/>
          </p:nvCxnSpPr>
          <p:spPr bwMode="auto">
            <a:xfrm flipH="1">
              <a:off x="6400800" y="199104"/>
              <a:ext cx="152400" cy="762000"/>
            </a:xfrm>
            <a:prstGeom prst="line">
              <a:avLst/>
            </a:prstGeom>
            <a:solidFill>
              <a:schemeClr val="accent1"/>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Straight Connector 44">
              <a:extLst>
                <a:ext uri="{FF2B5EF4-FFF2-40B4-BE49-F238E27FC236}">
                  <a16:creationId xmlns:a16="http://schemas.microsoft.com/office/drawing/2014/main" id="{731631EF-EE6B-4D1F-987E-99AF2B9C4811}"/>
                </a:ext>
              </a:extLst>
            </p:cNvPr>
            <p:cNvCxnSpPr/>
            <p:nvPr/>
          </p:nvCxnSpPr>
          <p:spPr bwMode="auto">
            <a:xfrm flipH="1">
              <a:off x="6484883" y="194146"/>
              <a:ext cx="152400" cy="762000"/>
            </a:xfrm>
            <a:prstGeom prst="line">
              <a:avLst/>
            </a:prstGeom>
            <a:solidFill>
              <a:schemeClr val="accent1"/>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19393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40"/>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2430C-9345-40C8-8B7B-51EC7D4B7C1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E6C54BD-F820-4063-BAB6-F5A211323F02}"/>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F7857328-71D2-4D7F-BCA8-B48EBDCCDF01}"/>
              </a:ext>
            </a:extLst>
          </p:cNvPr>
          <p:cNvPicPr>
            <a:picLocks noChangeAspect="1"/>
          </p:cNvPicPr>
          <p:nvPr/>
        </p:nvPicPr>
        <p:blipFill>
          <a:blip r:embed="rId2"/>
          <a:stretch>
            <a:fillRect/>
          </a:stretch>
        </p:blipFill>
        <p:spPr>
          <a:xfrm>
            <a:off x="0" y="1673"/>
            <a:ext cx="12192000" cy="6854653"/>
          </a:xfrm>
          <a:prstGeom prst="rect">
            <a:avLst/>
          </a:prstGeom>
        </p:spPr>
      </p:pic>
      <p:sp>
        <p:nvSpPr>
          <p:cNvPr id="5" name="Title 1">
            <a:extLst>
              <a:ext uri="{FF2B5EF4-FFF2-40B4-BE49-F238E27FC236}">
                <a16:creationId xmlns:a16="http://schemas.microsoft.com/office/drawing/2014/main" id="{4CCEE148-772A-43B6-AE68-8D83B6ACBAE5}"/>
              </a:ext>
            </a:extLst>
          </p:cNvPr>
          <p:cNvSpPr txBox="1">
            <a:spLocks/>
          </p:cNvSpPr>
          <p:nvPr/>
        </p:nvSpPr>
        <p:spPr>
          <a:xfrm>
            <a:off x="2928731" y="0"/>
            <a:ext cx="6125817" cy="140811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vi-VN" sz="6000" b="1" dirty="0"/>
          </a:p>
        </p:txBody>
      </p:sp>
      <p:sp>
        <p:nvSpPr>
          <p:cNvPr id="6" name="Title 1">
            <a:extLst>
              <a:ext uri="{FF2B5EF4-FFF2-40B4-BE49-F238E27FC236}">
                <a16:creationId xmlns:a16="http://schemas.microsoft.com/office/drawing/2014/main" id="{61A7F05B-6D59-49FA-8200-6893EDD1BB10}"/>
              </a:ext>
            </a:extLst>
          </p:cNvPr>
          <p:cNvSpPr txBox="1">
            <a:spLocks/>
          </p:cNvSpPr>
          <p:nvPr/>
        </p:nvSpPr>
        <p:spPr>
          <a:xfrm>
            <a:off x="2768047" y="132556"/>
            <a:ext cx="7383117" cy="1143000"/>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a:latin typeface="VNI-Avo" pitchFamily="2" charset="0"/>
              </a:rPr>
              <a:t>Lôïi ích cuûa vaät nuoâi</a:t>
            </a:r>
            <a:endParaRPr lang="vi-VN" sz="4800" b="1" dirty="0"/>
          </a:p>
        </p:txBody>
      </p:sp>
    </p:spTree>
    <p:extLst>
      <p:ext uri="{BB962C8B-B14F-4D97-AF65-F5344CB8AC3E}">
        <p14:creationId xmlns:p14="http://schemas.microsoft.com/office/powerpoint/2010/main" val="1009254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1088</TotalTime>
  <Words>36</Words>
  <Application>Microsoft Office PowerPoint</Application>
  <PresentationFormat>Widescreen</PresentationFormat>
  <Paragraphs>24</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Calibri Light</vt:lpstr>
      <vt:lpstr>Calibri</vt:lpstr>
      <vt:lpstr>VNI-Avo</vt:lpstr>
      <vt:lpstr>Arial</vt:lpstr>
      <vt:lpstr>Times New Roman</vt:lpstr>
      <vt:lpstr>Office Theme</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34</dc:title>
  <dc:subject>Vương Hà Bắc</dc:subject>
  <dc:creator>Admin</dc:creator>
  <cp:keywords>Mái Trường Tuổi Thơ</cp:keywords>
  <cp:lastModifiedBy>P010921</cp:lastModifiedBy>
  <cp:revision>349</cp:revision>
  <dcterms:created xsi:type="dcterms:W3CDTF">2020-10-19T12:51:54Z</dcterms:created>
  <dcterms:modified xsi:type="dcterms:W3CDTF">2024-01-08T15:04:32Z</dcterms:modified>
  <cp:category>Kết nối tri thức với cuộc sống</cp:category>
</cp:coreProperties>
</file>