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90" r:id="rId2"/>
    <p:sldMasterId id="2147483714" r:id="rId3"/>
    <p:sldMasterId id="2147483716" r:id="rId4"/>
    <p:sldMasterId id="2147483727" r:id="rId5"/>
  </p:sldMasterIdLst>
  <p:notesMasterIdLst>
    <p:notesMasterId r:id="rId15"/>
  </p:notesMasterIdLst>
  <p:sldIdLst>
    <p:sldId id="321" r:id="rId6"/>
    <p:sldId id="322" r:id="rId7"/>
    <p:sldId id="269" r:id="rId8"/>
    <p:sldId id="325" r:id="rId9"/>
    <p:sldId id="326" r:id="rId10"/>
    <p:sldId id="368" r:id="rId11"/>
    <p:sldId id="327" r:id="rId12"/>
    <p:sldId id="370" r:id="rId13"/>
    <p:sldId id="3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BDE0"/>
    <a:srgbClr val="FF7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97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130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6899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638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37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92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26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902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1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6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22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07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64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6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97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4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3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48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952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4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2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762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37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48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6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53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5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66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88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6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0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7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23/09/2023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9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D1FC610-42C2-49E1-8181-6CA7E86CCA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4" y="-2667001"/>
            <a:ext cx="6858000" cy="1219200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1AA1819-109F-49BA-AF3F-08ECD6693337}"/>
              </a:ext>
            </a:extLst>
          </p:cNvPr>
          <p:cNvGrpSpPr/>
          <p:nvPr userDrawn="1"/>
        </p:nvGrpSpPr>
        <p:grpSpPr>
          <a:xfrm>
            <a:off x="598714" y="610121"/>
            <a:ext cx="10994572" cy="5637757"/>
            <a:chOff x="598714" y="610121"/>
            <a:chExt cx="10994572" cy="563775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DC04A625-1523-419A-AD2A-B9AE57C6FDED}"/>
                </a:ext>
              </a:extLst>
            </p:cNvPr>
            <p:cNvSpPr/>
            <p:nvPr/>
          </p:nvSpPr>
          <p:spPr>
            <a:xfrm>
              <a:off x="598714" y="610121"/>
              <a:ext cx="10994572" cy="563775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959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</a:endParaRPr>
            </a:p>
          </p:txBody>
        </p:sp>
        <p:pic>
          <p:nvPicPr>
            <p:cNvPr id="5" name="PA-1022141">
              <a:extLst>
                <a:ext uri="{FF2B5EF4-FFF2-40B4-BE49-F238E27FC236}">
                  <a16:creationId xmlns:a16="http://schemas.microsoft.com/office/drawing/2014/main" id="{8DE851D8-324A-4D52-A4B3-D857D96E333D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58749" flipH="1">
              <a:off x="730877" y="870488"/>
              <a:ext cx="974251" cy="9742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236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67" r:id="rId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6031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290571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561961" y="2201491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056933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8102" y="2398821"/>
            <a:ext cx="676803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800" b="1" dirty="0" err="1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rgbClr val="9BBB59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4: E, e, Ê, ê</a:t>
            </a:r>
            <a:endParaRPr lang="zh-CN" altLang="en-US" sz="48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19661" y="1277792"/>
            <a:ext cx="3212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altLang="zh-CN" sz="8800" dirty="0" err="1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lang="en-US" altLang="zh-CN" sz="8800" dirty="0"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1</a:t>
            </a:r>
            <a:endParaRPr lang="zh-CN" altLang="en-US" sz="8800" dirty="0"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8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34E3F2-7DA2-488B-95AF-01A820F61E2D}"/>
              </a:ext>
            </a:extLst>
          </p:cNvPr>
          <p:cNvSpPr/>
          <p:nvPr/>
        </p:nvSpPr>
        <p:spPr>
          <a:xfrm>
            <a:off x="896645" y="941033"/>
            <a:ext cx="1260629" cy="110970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54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601B61-61BC-4269-9747-53DA3C541D34}"/>
              </a:ext>
            </a:extLst>
          </p:cNvPr>
          <p:cNvSpPr txBox="1"/>
          <p:nvPr/>
        </p:nvSpPr>
        <p:spPr>
          <a:xfrm>
            <a:off x="2298497" y="4346208"/>
            <a:ext cx="7553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9E2F5-777B-4114-B93B-1DD98038E895}"/>
              </a:ext>
            </a:extLst>
          </p:cNvPr>
          <p:cNvGrpSpPr/>
          <p:nvPr/>
        </p:nvGrpSpPr>
        <p:grpSpPr>
          <a:xfrm>
            <a:off x="2750163" y="4337665"/>
            <a:ext cx="7279502" cy="931873"/>
            <a:chOff x="2554854" y="4336297"/>
            <a:chExt cx="7279502" cy="93187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56A237F-E904-4E16-9224-C91706DE066D}"/>
                </a:ext>
              </a:extLst>
            </p:cNvPr>
            <p:cNvSpPr txBox="1"/>
            <p:nvPr/>
          </p:nvSpPr>
          <p:spPr>
            <a:xfrm>
              <a:off x="2554854" y="4344840"/>
              <a:ext cx="4286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368025B-22B3-4A70-9CDA-D785AC83B94D}"/>
                </a:ext>
              </a:extLst>
            </p:cNvPr>
            <p:cNvSpPr txBox="1"/>
            <p:nvPr/>
          </p:nvSpPr>
          <p:spPr>
            <a:xfrm>
              <a:off x="3466674" y="4344840"/>
              <a:ext cx="3612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D11A2A-30A3-41FC-9318-FD1ABBFFDA2B}"/>
                </a:ext>
              </a:extLst>
            </p:cNvPr>
            <p:cNvSpPr txBox="1"/>
            <p:nvPr/>
          </p:nvSpPr>
          <p:spPr>
            <a:xfrm>
              <a:off x="4620102" y="4337139"/>
              <a:ext cx="4045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3145D4-7537-415F-ADA6-739232A93D91}"/>
                </a:ext>
              </a:extLst>
            </p:cNvPr>
            <p:cNvSpPr/>
            <p:nvPr/>
          </p:nvSpPr>
          <p:spPr>
            <a:xfrm>
              <a:off x="6334270" y="4340320"/>
              <a:ext cx="545342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72A297-C54C-4C1F-A2C1-D654C48073E6}"/>
                </a:ext>
              </a:extLst>
            </p:cNvPr>
            <p:cNvSpPr txBox="1"/>
            <p:nvPr/>
          </p:nvSpPr>
          <p:spPr>
            <a:xfrm>
              <a:off x="7251522" y="4344840"/>
              <a:ext cx="2095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DD384-9B45-49FA-9BBB-E1F512DD47C1}"/>
                </a:ext>
              </a:extLst>
            </p:cNvPr>
            <p:cNvSpPr txBox="1"/>
            <p:nvPr/>
          </p:nvSpPr>
          <p:spPr>
            <a:xfrm>
              <a:off x="9535085" y="4336297"/>
              <a:ext cx="2992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5A9B9E2-D800-4E7B-90C8-D7F43378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20" y="667744"/>
            <a:ext cx="8663518" cy="3200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811E34-FEA5-4517-9B80-160AA0FEF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53" y="685499"/>
            <a:ext cx="2055241" cy="5998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0DD60F-984E-428D-9C01-6692BB7E9C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9669" y="1977348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e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9384" y="2062963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ê</a:t>
            </a:r>
            <a:endParaRPr lang="vi-VN" sz="54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873922"/>
              </p:ext>
            </p:extLst>
          </p:nvPr>
        </p:nvGraphicFramePr>
        <p:xfrm>
          <a:off x="2134668" y="3029943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e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4668" y="3885351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dirty="0" smtClean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66226"/>
              </p:ext>
            </p:extLst>
          </p:nvPr>
        </p:nvGraphicFramePr>
        <p:xfrm>
          <a:off x="6898824" y="3062391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ê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98824" y="3913487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3734371" y="3964225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8626662" y="3893892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6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 animBg="1"/>
      <p:bldP spid="8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734"/>
          <a:stretch/>
        </p:blipFill>
        <p:spPr>
          <a:xfrm>
            <a:off x="878041" y="960515"/>
            <a:ext cx="4433548" cy="3031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0584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2124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87143" y="3835155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65" t="8956" r="30701"/>
          <a:stretch/>
        </p:blipFill>
        <p:spPr>
          <a:xfrm>
            <a:off x="5174221" y="766483"/>
            <a:ext cx="2877670" cy="2759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7F4951-1AA7-47F5-BD83-142FA4A45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99" r="-385"/>
          <a:stretch/>
        </p:blipFill>
        <p:spPr>
          <a:xfrm>
            <a:off x="8539422" y="804038"/>
            <a:ext cx="2694393" cy="3031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411528" y="380852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6239891" y="3808261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9592822" y="3857162"/>
            <a:ext cx="2867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196193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1" grpId="0"/>
      <p:bldP spid="22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B7A61B6-1D07-4430-B277-177283670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99" y="215880"/>
            <a:ext cx="1740959" cy="9065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9669" y="1009164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e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79384" y="1094779"/>
            <a:ext cx="2989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ê</a:t>
            </a:r>
            <a:endParaRPr lang="vi-VN" sz="5400" dirty="0">
              <a:solidFill>
                <a:srgbClr val="FF0000"/>
              </a:solidFill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903085"/>
              </p:ext>
            </p:extLst>
          </p:nvPr>
        </p:nvGraphicFramePr>
        <p:xfrm>
          <a:off x="2134668" y="206175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e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34668" y="2917167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 smtClean="0">
              <a:solidFill>
                <a:srgbClr val="FF0000"/>
              </a:solidFill>
              <a:latin typeface=".VnAvant" panose="020BE200000000000000" pitchFamily="34" charset="0"/>
            </a:endParaRPr>
          </a:p>
          <a:p>
            <a:pPr algn="ctr"/>
            <a:r>
              <a:rPr lang="en-US" sz="4800" dirty="0" smtClean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 smtClean="0">
                <a:solidFill>
                  <a:srgbClr val="FF0000"/>
                </a:solidFill>
                <a:latin typeface="Century Gothic" pitchFamily="34" charset="0"/>
              </a:rPr>
              <a:t>e</a:t>
            </a:r>
          </a:p>
          <a:p>
            <a:pPr algn="ctr"/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439821"/>
              </p:ext>
            </p:extLst>
          </p:nvPr>
        </p:nvGraphicFramePr>
        <p:xfrm>
          <a:off x="6898824" y="209420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0" dirty="0" smtClean="0">
                          <a:solidFill>
                            <a:srgbClr val="FF0000"/>
                          </a:solidFill>
                          <a:latin typeface="Century Gothic" pitchFamily="34" charset="0"/>
                        </a:rPr>
                        <a:t>ê</a:t>
                      </a:r>
                      <a:endParaRPr lang="en-US" sz="4800" b="0" dirty="0">
                        <a:solidFill>
                          <a:srgbClr val="FF0000"/>
                        </a:solidFill>
                        <a:latin typeface="Century Gothic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898824" y="294530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chemeClr val="tx1"/>
                </a:solidFill>
                <a:latin typeface="Century Gothic" pitchFamily="34" charset="0"/>
              </a:rPr>
              <a:t>b</a:t>
            </a:r>
            <a:r>
              <a:rPr lang="en-US" sz="4800" dirty="0">
                <a:solidFill>
                  <a:srgbClr val="FF0000"/>
                </a:solidFill>
                <a:latin typeface="Century Gothic" pitchFamily="34" charset="0"/>
              </a:rPr>
              <a:t>ê</a:t>
            </a:r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3734371" y="2996041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8626662" y="2925708"/>
            <a:ext cx="117565" cy="783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7E1C43-0F28-41B6-A436-CD9B6D345014}"/>
              </a:ext>
            </a:extLst>
          </p:cNvPr>
          <p:cNvSpPr txBox="1"/>
          <p:nvPr/>
        </p:nvSpPr>
        <p:spPr>
          <a:xfrm>
            <a:off x="2398599" y="4107035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B3BF9-C43D-44E0-972E-7B945F38790A}"/>
              </a:ext>
            </a:extLst>
          </p:cNvPr>
          <p:cNvSpPr txBox="1"/>
          <p:nvPr/>
        </p:nvSpPr>
        <p:spPr>
          <a:xfrm>
            <a:off x="4993730" y="4081680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104AE4-C7BF-4B02-8CB2-AA5A52CD26F8}"/>
              </a:ext>
            </a:extLst>
          </p:cNvPr>
          <p:cNvSpPr txBox="1"/>
          <p:nvPr/>
        </p:nvSpPr>
        <p:spPr>
          <a:xfrm>
            <a:off x="7861218" y="4021662"/>
            <a:ext cx="2867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003957" y="0"/>
            <a:ext cx="3188043" cy="222422"/>
          </a:xfrm>
          <a:prstGeom prst="rect">
            <a:avLst/>
          </a:prstGeom>
          <a:solidFill>
            <a:srgbClr val="FFB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20-zpg.zdn.vn/5821330598996835988/8f69e8e1504aa614ff5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t="2657" r="2449" b="1666"/>
          <a:stretch/>
        </p:blipFill>
        <p:spPr bwMode="auto">
          <a:xfrm>
            <a:off x="1090863" y="288759"/>
            <a:ext cx="10090484" cy="635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23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18-zpg.zdn.vn/8708000343226270769/5c62ecb7541ca242fb0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2574" r="2528" b="1084"/>
          <a:stretch/>
        </p:blipFill>
        <p:spPr bwMode="auto">
          <a:xfrm>
            <a:off x="834190" y="272716"/>
            <a:ext cx="10234864" cy="64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56</Words>
  <Application>Microsoft Office PowerPoint</Application>
  <PresentationFormat>Widescreen</PresentationFormat>
  <Paragraphs>40</Paragraphs>
  <Slides>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7" baseType="lpstr">
      <vt:lpstr>宋体</vt:lpstr>
      <vt:lpstr>.VnAvant</vt:lpstr>
      <vt:lpstr>Arial</vt:lpstr>
      <vt:lpstr>Arial-Rounded</vt:lpstr>
      <vt:lpstr>Calibri</vt:lpstr>
      <vt:lpstr>Calibri Light</vt:lpstr>
      <vt:lpstr>Century Gothic</vt:lpstr>
      <vt:lpstr>等线</vt:lpstr>
      <vt:lpstr>Lato</vt:lpstr>
      <vt:lpstr>Segoe UI Black</vt:lpstr>
      <vt:lpstr>Times New Roman</vt:lpstr>
      <vt:lpstr>华康少女文字W5(P)</vt:lpstr>
      <vt:lpstr>方正粗圆_GBK</vt:lpstr>
      <vt:lpstr>Office Theme</vt:lpstr>
      <vt:lpstr>Office 主题​​</vt:lpstr>
      <vt:lpstr>2_Office Theme</vt:lpstr>
      <vt:lpstr>Simple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P010921</cp:lastModifiedBy>
  <cp:revision>53</cp:revision>
  <dcterms:created xsi:type="dcterms:W3CDTF">2020-08-13T09:32:00Z</dcterms:created>
  <dcterms:modified xsi:type="dcterms:W3CDTF">2023-09-23T13:19:32Z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