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6" t="30000" r="33586" b="58542"/>
          <a:stretch/>
        </p:blipFill>
        <p:spPr bwMode="auto">
          <a:xfrm>
            <a:off x="762000" y="2705346"/>
            <a:ext cx="7837667" cy="15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8120" y="35124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512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520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7598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40" y="54936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486096" y="305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068" y="29790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9234" y="2979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9935" y="2819400"/>
            <a:ext cx="611065" cy="838200"/>
            <a:chOff x="3579935" y="2819400"/>
            <a:chExt cx="611065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9935" y="282660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2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819400"/>
            <a:ext cx="609600" cy="838200"/>
            <a:chOff x="3581400" y="2819400"/>
            <a:chExt cx="609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720" y="2826603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</a:t>
            </a:r>
            <a:r>
              <a:rPr lang="en-US" sz="4400" dirty="0" err="1" smtClean="0"/>
              <a:t>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xmlns="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1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?&amp;quot;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?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2006-08-16T00:00:00Z</dcterms:created>
  <dcterms:modified xsi:type="dcterms:W3CDTF">2020-09-03T08:32:55Z</dcterms:modified>
</cp:coreProperties>
</file>