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28"/>
  </p:notesMasterIdLst>
  <p:sldIdLst>
    <p:sldId id="257" r:id="rId3"/>
    <p:sldId id="256" r:id="rId4"/>
    <p:sldId id="259" r:id="rId5"/>
    <p:sldId id="263" r:id="rId6"/>
    <p:sldId id="264" r:id="rId7"/>
    <p:sldId id="265" r:id="rId8"/>
    <p:sldId id="297" r:id="rId9"/>
    <p:sldId id="274" r:id="rId10"/>
    <p:sldId id="273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8" r:id="rId23"/>
    <p:sldId id="291" r:id="rId24"/>
    <p:sldId id="292" r:id="rId25"/>
    <p:sldId id="295" r:id="rId26"/>
    <p:sldId id="293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00"/>
    <a:srgbClr val="00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6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4BC7D-B195-4B27-99B3-616FF26EAB87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5DF7D-32DB-4DAE-BF56-5EFE81E5D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3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56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4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5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34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47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6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6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33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61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1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slide" Target="slide2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26" Type="http://schemas.microsoft.com/office/2007/relationships/hdphoto" Target="../media/hdphoto13.wdp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22.png"/><Relationship Id="rId2" Type="http://schemas.openxmlformats.org/officeDocument/2006/relationships/image" Target="../media/image9.jpg"/><Relationship Id="rId16" Type="http://schemas.openxmlformats.org/officeDocument/2006/relationships/slide" Target="slide6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microsoft.com/office/2007/relationships/hdphoto" Target="../media/hdphoto14.wdp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5.xml"/><Relationship Id="rId22" Type="http://schemas.microsoft.com/office/2007/relationships/hdphoto" Target="../media/hdphoto12.wdp"/><Relationship Id="rId27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2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4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2" y="47160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91603" y="22860"/>
            <a:ext cx="142875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prstClr val="black"/>
                </a:solidFill>
              </a:rPr>
              <a:t>   </a:t>
            </a:r>
            <a:r>
              <a:rPr lang="en-US" sz="3300" b="1" dirty="0" err="1">
                <a:solidFill>
                  <a:prstClr val="black"/>
                </a:solidFill>
              </a:rPr>
              <a:t>Đọc</a:t>
            </a:r>
            <a:endParaRPr lang="en-US" sz="3300" b="1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63003" y="80010"/>
            <a:ext cx="628650" cy="43522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7478" y="422910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.VnAvant" pitchFamily="34" charset="0"/>
              </a:rPr>
              <a:t>u«i </a:t>
            </a:r>
            <a:endParaRPr lang="en-US" sz="40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5136" y="422910"/>
            <a:ext cx="153303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.VnAvant" pitchFamily="34" charset="0"/>
              </a:rPr>
              <a:t> u«m</a:t>
            </a:r>
            <a:endParaRPr lang="en-US" sz="40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7634" y="2686051"/>
            <a:ext cx="653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itchFamily="34" charset="0"/>
              </a:rPr>
              <a:t>muèi      muçi    nguéi      tuæi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3486150" y="1828800"/>
            <a:ext cx="223170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prstClr val="black"/>
                </a:solidFill>
                <a:latin typeface=".VnAvant" panose="020B7200000000000000" pitchFamily="34" charset="0"/>
              </a:rPr>
              <a:t>x</a:t>
            </a:r>
            <a:r>
              <a:rPr lang="en-US" sz="4050" b="1">
                <a:solidFill>
                  <a:srgbClr val="FF0000"/>
                </a:solidFill>
                <a:latin typeface=".VnAvant" panose="020B7200000000000000" pitchFamily="34" charset="0"/>
              </a:rPr>
              <a:t>u«i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3486150" y="1200150"/>
            <a:ext cx="112299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</a:rPr>
              <a:t>x</a:t>
            </a:r>
            <a:endParaRPr lang="en-US" sz="4050" b="1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594860" y="1197293"/>
            <a:ext cx="112299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srgbClr val="FF0000"/>
                </a:solidFill>
                <a:latin typeface=".VnAvant" panose="020B7200000000000000" pitchFamily="34" charset="0"/>
              </a:rPr>
              <a:t>u«i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9204" y="421943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00B050"/>
                </a:solidFill>
                <a:latin typeface=".VnAvant" pitchFamily="34" charset="0"/>
              </a:rPr>
              <a:t>u« </a:t>
            </a:r>
            <a:endParaRPr lang="en-US" sz="405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53322" y="422419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00B050"/>
                </a:solidFill>
                <a:latin typeface=".VnAvant" pitchFamily="34" charset="0"/>
              </a:rPr>
              <a:t>u« </a:t>
            </a:r>
            <a:endParaRPr lang="en-US" sz="405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80491" y="3406664"/>
            <a:ext cx="6639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buåm   muçm    nhuèm  nhuém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64" y="2693307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99619" y="2693307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62810" y="2700358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51958" y="2700494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4480" y="3424703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11830" y="3415683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00774" y="3421108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46961" y="3421108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9" grpId="0" animBg="1"/>
      <p:bldP spid="11" grpId="0" animBg="1"/>
      <p:bldP spid="15" grpId="0" animBg="1"/>
      <p:bldP spid="34" grpId="0"/>
      <p:bldP spid="35" grpId="0"/>
      <p:bldP spid="36" grpId="0"/>
      <p:bldP spid="8" grpId="0"/>
      <p:bldP spid="37" grpId="0"/>
      <p:bldP spid="38" grpId="0"/>
      <p:bldP spid="39" grpId="0"/>
      <p:bldP spid="24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492"/>
            <a:ext cx="5886654" cy="3942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suèi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239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2" y="141480"/>
            <a:ext cx="5832648" cy="399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buæi s¸ng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486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49492"/>
            <a:ext cx="6102678" cy="405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qu¶ muçm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130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735546"/>
            <a:ext cx="2268252" cy="189021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53" y="735546"/>
            <a:ext cx="2141376" cy="189021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6" y="735546"/>
            <a:ext cx="2196964" cy="189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80" y="2733768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suèi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3838" y="2733768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buæi s¸ng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090" y="2742913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qu¶ muçm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 flipV="1">
            <a:off x="2168733" y="3264683"/>
            <a:ext cx="783087" cy="23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99892" y="3264683"/>
            <a:ext cx="783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70222" y="3264682"/>
            <a:ext cx="1134126" cy="91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9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63" y="525067"/>
            <a:ext cx="4235351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939530"/>
            <a:ext cx="32387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071396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9723"/>
            <a:ext cx="6858000" cy="296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49793"/>
            <a:ext cx="6858000" cy="20522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19936" y="3898754"/>
            <a:ext cx="75608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82090" y="4353948"/>
            <a:ext cx="75608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20072" y="4785996"/>
            <a:ext cx="48605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624228" y="3057804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456767" y="3122946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4355976" y="3489852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2789802" y="3894897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7110282" y="3880734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65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9723"/>
            <a:ext cx="6858000" cy="296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49793"/>
            <a:ext cx="6858000" cy="205222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32240" y="3489852"/>
            <a:ext cx="91810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85646" y="3921900"/>
            <a:ext cx="30243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3921900"/>
            <a:ext cx="307834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85646" y="4353948"/>
            <a:ext cx="145816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51820" y="4353948"/>
            <a:ext cx="410445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398356" y="4729178"/>
            <a:ext cx="5940660" cy="5400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71919" y="4351137"/>
            <a:ext cx="432429" cy="281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0" y="357505"/>
            <a:ext cx="6048672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9369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5486"/>
            <a:ext cx="642671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2831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9550"/>
            <a:ext cx="7320356" cy="45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5750"/>
            <a:ext cx="752484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350"/>
            <a:ext cx="75438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550"/>
            <a:ext cx="7620000" cy="41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2547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99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613262"/>
            <a:ext cx="1905000" cy="1377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3206" y="3639990"/>
            <a:ext cx="3328988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581638"/>
            <a:ext cx="1782198" cy="15778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5036" y="3580235"/>
            <a:ext cx="3586981" cy="4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6689" y="524311"/>
            <a:ext cx="1998222" cy="1720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45927" y="3402927"/>
            <a:ext cx="3886200" cy="5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0695" y="575600"/>
            <a:ext cx="1890210" cy="1709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0195" y="3420063"/>
            <a:ext cx="4033005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739" y="1117880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967" y="1899778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32155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15" y="2965962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983" y="2232155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17" y="3793885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72" y="342062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art 2"/>
          <p:cNvSpPr/>
          <p:nvPr/>
        </p:nvSpPr>
        <p:spPr>
          <a:xfrm rot="896335">
            <a:off x="1821376" y="4516"/>
            <a:ext cx="3052461" cy="2196738"/>
          </a:xfrm>
          <a:prstGeom prst="hear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rgbClr val="92D050"/>
                </a:solidFill>
              </a:rPr>
              <a:t>Cảm ơn các bạn nhỏ lớp 1A6 nhé!</a:t>
            </a:r>
            <a:endParaRPr lang="en-US" b="1" dirty="0">
              <a:solidFill>
                <a:srgbClr val="92D050"/>
              </a:solidFill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5486"/>
            <a:ext cx="6480720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137925"/>
            <a:ext cx="6480720" cy="8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324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761660"/>
            <a:ext cx="6408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 66: u«i – u«m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471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71</Words>
  <Application>Microsoft Office PowerPoint</Application>
  <PresentationFormat>On-screen Show (16:9)</PresentationFormat>
  <Paragraphs>36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.VnArabia</vt:lpstr>
      <vt:lpstr>.VnAvant</vt:lpstr>
      <vt:lpstr>Arial</vt:lpstr>
      <vt:lpstr>Calibri</vt:lpstr>
      <vt:lpstr>Comic Sans MS</vt:lpstr>
      <vt:lpstr>Times New Roman</vt:lpstr>
      <vt:lpstr>VNI-Avo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P010921</cp:lastModifiedBy>
  <cp:revision>51</cp:revision>
  <dcterms:created xsi:type="dcterms:W3CDTF">2018-01-20T06:19:24Z</dcterms:created>
  <dcterms:modified xsi:type="dcterms:W3CDTF">2023-07-21T05:32:07Z</dcterms:modified>
</cp:coreProperties>
</file>