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media/audio3.wav" ContentType="audio/x-wav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321" r:id="rId4"/>
    <p:sldId id="317" r:id="rId5"/>
    <p:sldId id="309" r:id="rId6"/>
    <p:sldId id="310" r:id="rId7"/>
    <p:sldId id="299" r:id="rId8"/>
    <p:sldId id="301" r:id="rId9"/>
    <p:sldId id="311" r:id="rId10"/>
    <p:sldId id="312" r:id="rId11"/>
    <p:sldId id="304" r:id="rId12"/>
    <p:sldId id="272" r:id="rId13"/>
    <p:sldId id="294" r:id="rId14"/>
    <p:sldId id="313" r:id="rId15"/>
    <p:sldId id="314" r:id="rId16"/>
    <p:sldId id="307" r:id="rId17"/>
    <p:sldId id="325" r:id="rId18"/>
    <p:sldId id="326" r:id="rId19"/>
    <p:sldId id="327" r:id="rId20"/>
    <p:sldId id="328" r:id="rId21"/>
    <p:sldId id="329" r:id="rId22"/>
    <p:sldId id="330" r:id="rId23"/>
    <p:sldId id="290" r:id="rId24"/>
    <p:sldId id="322" r:id="rId25"/>
    <p:sldId id="323" r:id="rId26"/>
    <p:sldId id="31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0" autoAdjust="0"/>
    <p:restoredTop sz="85451" autoAdjust="0"/>
  </p:normalViewPr>
  <p:slideViewPr>
    <p:cSldViewPr snapToGrid="0">
      <p:cViewPr varScale="1">
        <p:scale>
          <a:sx n="78" d="100"/>
          <a:sy n="78" d="100"/>
        </p:scale>
        <p:origin x="8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4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4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4160A937-CCB1-4E1C-B936-FD9CD2E337BB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38C3A219-E93E-4A57-8AB8-4746A4C196E5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4" y="1600202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3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719677E3-5E68-4C16-8BBB-55F20A1A8FB6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8AD27773-524D-45C8-A1FA-602C14602A3B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80A089F-08F3-472C-992E-D6619EBCE691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8092662-6564-412C-9392-266C7F9E7420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ADCFBD34-5AE3-4C91-B13A-0044E6640D70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3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189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9AB1D4A-8458-4CC2-8BA4-421667826001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3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3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189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C8EEB4D7-FFE0-4612-A129-DD9A7DDC61EB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9520F76-9E09-43CF-92DF-1AD0B224A512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5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1" y="304801"/>
            <a:ext cx="7502815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355A2252-D2AD-48D1-AC58-782B0528B7D1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7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7E94C8EA-7194-4619-9588-D81C9427E0FC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20/07/2023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61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5" y="6280300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1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13" indent="-228594" algn="l" defTabSz="914377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45" indent="-228594" algn="l" defTabSz="914377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377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09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41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473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05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537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569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61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1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5" y="231440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1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1" y="47402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5"/>
    </mc:Choice>
    <mc:Fallback xmlns="">
      <p:transition spd="slow" advTm="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3" t="31923" r="79327" b="48931"/>
          <a:stretch/>
        </p:blipFill>
        <p:spPr>
          <a:xfrm>
            <a:off x="682909" y="370390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809" t="10086" r="7803" b="20134"/>
          <a:stretch/>
        </p:blipFill>
        <p:spPr>
          <a:xfrm>
            <a:off x="1519427" y="791509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9" y="1715911"/>
            <a:ext cx="1248853" cy="1854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6" y="1631245"/>
            <a:ext cx="1248853" cy="1854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B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1" y="236489"/>
            <a:ext cx="7412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9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7" y="1954924"/>
            <a:ext cx="11804069" cy="45302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7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6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  <a:r>
              <a:rPr lang="en-U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2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2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5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1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9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4" y="3422581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7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4" y="3422581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10" y="4729182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3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54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755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6" y="108914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4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4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4" y="31847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6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70" y="2439533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70" y="3640527"/>
            <a:ext cx="928255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70" y="3893805"/>
            <a:ext cx="928255" cy="7957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411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31AE6-2802-4625-9A32-3D643DB8FB89}"/>
              </a:ext>
            </a:extLst>
          </p:cNvPr>
          <p:cNvSpPr txBox="1"/>
          <p:nvPr/>
        </p:nvSpPr>
        <p:spPr>
          <a:xfrm>
            <a:off x="8917624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0507D-C244-479E-B3C2-9D40310228B7}"/>
              </a:ext>
            </a:extLst>
          </p:cNvPr>
          <p:cNvSpPr txBox="1"/>
          <p:nvPr/>
        </p:nvSpPr>
        <p:spPr>
          <a:xfrm>
            <a:off x="8986624" y="306066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8" y="1364274"/>
            <a:ext cx="1081655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5" y="2460557"/>
            <a:ext cx="1022907" cy="12126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5" y="3429001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682C6DB8-F4AA-47CB-883B-3BD7AA26BBAB}"/>
              </a:ext>
            </a:extLst>
          </p:cNvPr>
          <p:cNvSpPr/>
          <p:nvPr/>
        </p:nvSpPr>
        <p:spPr>
          <a:xfrm>
            <a:off x="10068277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dirty="0"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8E70606E-737A-41C6-B9B0-11BD36586BDC}"/>
              </a:ext>
            </a:extLst>
          </p:cNvPr>
          <p:cNvSpPr/>
          <p:nvPr/>
        </p:nvSpPr>
        <p:spPr>
          <a:xfrm>
            <a:off x="10068280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9F3D6D6-7DD4-4451-87FA-E2219353A925}"/>
              </a:ext>
            </a:extLst>
          </p:cNvPr>
          <p:cNvSpPr/>
          <p:nvPr/>
        </p:nvSpPr>
        <p:spPr>
          <a:xfrm>
            <a:off x="10068280" y="302194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15853A-C519-4230-9992-56C97A84E708}"/>
              </a:ext>
            </a:extLst>
          </p:cNvPr>
          <p:cNvSpPr txBox="1"/>
          <p:nvPr/>
        </p:nvSpPr>
        <p:spPr>
          <a:xfrm>
            <a:off x="8996270" y="42360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5" y="3925217"/>
            <a:ext cx="989011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F530988-E212-4203-AE27-FB0F67DB2710}"/>
              </a:ext>
            </a:extLst>
          </p:cNvPr>
          <p:cNvSpPr/>
          <p:nvPr/>
        </p:nvSpPr>
        <p:spPr>
          <a:xfrm>
            <a:off x="10068278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FC996-AADB-4C6B-AF07-09445004714C}"/>
              </a:ext>
            </a:extLst>
          </p:cNvPr>
          <p:cNvSpPr txBox="1"/>
          <p:nvPr/>
        </p:nvSpPr>
        <p:spPr>
          <a:xfrm>
            <a:off x="9030167" y="531024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8" y="3996097"/>
            <a:ext cx="1125196" cy="1682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40D79599-7D33-44A3-BABE-28FFA1F08293}"/>
              </a:ext>
            </a:extLst>
          </p:cNvPr>
          <p:cNvSpPr/>
          <p:nvPr/>
        </p:nvSpPr>
        <p:spPr>
          <a:xfrm>
            <a:off x="10068277" y="5378751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5"/>
            <a:ext cx="473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383087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1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9" y="4976044"/>
            <a:ext cx="2375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2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1" y="4976408"/>
            <a:ext cx="2777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752601" y="1066802"/>
            <a:ext cx="1520831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680258"/>
            <a:ext cx="2486567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 ….ệ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2" y="5499708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543300" y="4671348"/>
              <a:ext cx="1357992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7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1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2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7625" y="4671348"/>
              <a:ext cx="1070241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</a:t>
              </a:r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2" y="5532053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gi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194 C -0.00065 -0.13194 -0.00065 -0.23125 -0.00156 -0.33055 C -0.00156 -0.33426 -0.00299 -0.33657 -0.00351 -0.34028 C -0.00638 -0.37569 -0.00716 -0.43009 -0.0194 -0.45602 C -0.02174 -0.47361 -0.02409 -0.48981 -0.03008 -0.50255 C -0.03281 -0.51435 -0.0349 -0.52292 -0.03893 -0.53287 C -0.04232 -0.55509 -0.04909 -0.56921 -0.05677 -0.58565 C -0.05833 -0.58819 -0.05846 -0.59236 -0.05976 -0.59514 C -0.06094 -0.59792 -0.06263 -0.5993 -0.06445 -0.60208 C -0.07591 -0.625 -0.0651 -0.60764 -0.07487 -0.62199 C -0.08073 -0.64352 -0.08763 -0.6412 -0.09531 -0.65486 C -0.09987 -0.66366 -0.1043 -0.67176 -0.10846 -0.68171 C -0.10976 -0.68403 -0.11198 -0.68333 -0.11263 -0.68495 C -0.1181 -0.6912 -0.12305 -0.69792 -0.1276 -0.70486 C -0.13216 -0.70995 -0.13555 -0.71898 -0.13971 -0.72477 C -0.14101 -0.72592 -0.14284 -0.72592 -0.1444 -0.72801 C -0.1474 -0.73171 -0.14948 -0.7375 -0.15273 -0.7412 C -0.15625 -0.74421 -0.15976 -0.74699 -0.16315 -0.75069 C -0.1651 -0.75278 -0.16615 -0.75579 -0.16784 -0.75764 C -0.172 -0.76042 -0.17565 -0.76134 -0.17969 -0.76435 C -0.18594 -0.76296 -0.19219 -0.76528 -0.1974 -0.76111 C -0.20052 -0.75764 -0.20221 -0.74838 -0.20351 -0.7412 C -0.20638 -0.71944 -0.2082 -0.69745 -0.21523 -0.68171 C -0.22292 -0.63264 -0.21758 -0.58565 -0.2168 -0.53287 C -0.21654 -0.47986 -0.21575 -0.42685 -0.21523 -0.37384 C -0.21471 -0.33495 -0.21458 -0.29699 -0.21367 -0.25787 C -0.21302 -0.21991 -0.21784 -0.22153 -0.21055 -0.22153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-3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-0.03658 C 0.00573 -0.11459 -0.00469 -0.19838 0.01545 -0.27246 C 0.02153 -0.29491 0.02552 -0.31991 0.03837 -0.33912 C 0.05122 -0.39074 0.06823 -0.4426 0.0849 -0.49213 C 0.09375 -0.51991 0.09861 -0.54931 0.11181 -0.57454 C 0.12205 -0.63056 0.14358 -0.68519 0.16111 -0.73959 C 0.16615 -0.75348 0.16997 -0.77662 0.17708 -0.79005 C 0.18073 -0.79861 0.19236 -0.8132 0.19236 -0.81297 C 0.19983 -0.83959 0.21806 -0.83866 0.23767 -0.85209 C 0.25712 -0.85093 0.28004 -0.85533 0.29514 -0.84445 C 0.31094 -0.83218 0.31667 -0.81528 0.33351 -0.80973 C 0.34583 -0.77338 0.37222 -0.73172 0.39879 -0.7044 C 0.4099 -0.69283 0.43004 -0.70162 0.44531 -0.7 C 0.47448 -0.69005 0.46059 -0.69399 0.48802 -0.68843 C 0.50365 -0.66343 0.50903 -0.63056 0.51806 -0.60186 C 0.5224 -0.58889 0.52379 -0.57686 0.53385 -0.56621 C 0.54375 -0.53704 0.52917 -0.57223 0.54879 -0.54699 C 0.55191 -0.54445 0.5507 -0.53936 0.55278 -0.53496 C 0.55712 -0.52963 0.56858 -0.51991 0.56858 -0.51968 C 0.57292 -0.50371 0.58542 -0.49167 0.59531 -0.47662 C 0.5974 -0.47246 0.59948 -0.46852 0.60226 -0.46482 C 0.60538 -0.46111 0.61042 -0.45301 0.61042 -0.45255 C 0.61163 -0.44977 0.61198 -0.44514 0.61441 -0.44098 C 0.61875 -0.43311 0.62917 -0.41783 0.62917 -0.41736 C 0.63333 -0.37755 0.62031 -0.37871 0.63889 -0.37871 " pathEditMode="relative" rAng="0" ptsTypes="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5" y="-4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3.7037E-7 C 0.07153 -0.03079 0.07431 -0.01713 0.07431 -0.07963 C 0.07431 -0.49306 0.04098 -0.36667 0.07969 -0.50972 C 0.08056 -0.51782 0.08056 -0.52616 0.08247 -0.53403 C 0.09254 -0.57801 0.08455 -0.50787 0.09375 -0.56852 C 0.09653 -0.58819 0.10053 -0.60208 0.10747 -0.61991 C 0.11303 -0.63426 0.11407 -0.64792 0.12153 -0.66134 C 0.13455 -0.71296 0.18178 -0.70532 0.21546 -0.71968 C 0.22917 -0.72546 0.25747 -0.73009 0.25747 -0.72963 C 0.27483 -0.72847 0.29914 -0.73333 0.31268 -0.7162 C 0.32292 -0.67778 0.31598 -0.63796 0.32362 -0.59931 C 0.35747 -0.60694 0.39011 -0.61806 0.42362 -0.62338 C 0.43629 -0.62847 0.43195 -0.62847 0.44844 -0.62338 C 0.45434 -0.62153 0.46528 -0.61643 0.46528 -0.6162 C 0.46875 -0.61065 0.47362 -0.60556 0.47657 -0.59931 C 0.47778 -0.59606 0.47796 -0.59213 0.47934 -0.58912 C 0.48073 -0.58518 0.48282 -0.58218 0.48473 -0.5787 C 0.4875 -0.56458 0.49167 -0.55393 0.49566 -0.54074 C 0.50157 -0.52315 0.50191 -0.5162 0.51233 -0.50301 C 0.51546 -0.49074 0.52153 -0.48634 0.52639 -0.47523 C 0.53039 -0.46528 0.53473 -0.45486 0.53733 -0.44444 C 0.53959 -0.41991 0.53889 -0.39745 0.55973 -0.38935 C 0.56945 -0.39745 0.56476 -0.3963 0.57309 -0.3963 " pathEditMode="relative" rAng="0" ptsTypes="AAAAAAAAAAAAAAAAAAAAA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3" y="-365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C -0.00209 -0.22709 0.03628 -0.33843 -0.03472 -0.50741 C -0.04514 -0.53473 -0.05191 -0.56366 -0.06111 -0.59121 C -0.06198 -0.59491 -0.06667 -0.61111 -0.06945 -0.61551 C -0.07726 -0.62801 -0.08959 -0.63889 -0.1 -0.65047 C -0.11493 -0.66598 -0.12014 -0.67639 -0.14236 -0.68172 C -0.17431 -0.7 -0.22795 -0.71806 -0.26597 -0.72361 C -0.27518 -0.72477 -0.28594 -0.725 -0.29601 -0.72662 C -0.30903 -0.72917 -0.3342 -0.73334 -0.3342 -0.73311 C -0.39601 -0.73264 -0.45712 -0.73334 -0.51893 -0.73033 C -0.5224 -0.7301 -0.52361 -0.725 -0.52674 -0.72361 C -0.53004 -0.72153 -0.53351 -0.7213 -0.5382 -0.71968 C -0.54358 -0.71528 -0.54844 -0.71042 -0.55313 -0.70556 C -0.55972 -0.7 -0.56893 -0.68473 -0.56893 -0.68449 C -0.57292 -0.61111 -0.55434 -0.61644 -0.6224 -0.62269 C -0.6599 -0.63403 -0.64514 -0.63079 -0.72275 -0.62269 C -0.73108 -0.62176 -0.73768 -0.61436 -0.74584 -0.6125 C -0.75538 -0.60348 -0.76059 -0.59584 -0.76459 -0.58403 C -0.76094 -0.37385 -0.83351 -0.38172 -0.73368 -0.38172 " pathEditMode="relative" rAng="0" ptsTypes="AAAAAAAAAAAAAAAAA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24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 …ỗ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38846" y="5453528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7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1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543300" y="4671348"/>
              <a:ext cx="1144566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2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300" y="4671348"/>
              <a:ext cx="1144566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7" y="5476617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gi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…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a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70" y="5532053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k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7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8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099" y="5517980"/>
            <a:ext cx="1356902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41552" y="4671348"/>
              <a:ext cx="1074901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2" y="5532053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570754" y="4671348"/>
              <a:ext cx="111711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638 -0.03078 0.00417 -0.01712 0.00417 -0.07962 C 0.00417 -0.49305 0.03073 -0.36666 -8.33333E-7 -0.50972 C -0.00091 -0.51782 -0.00091 -0.52615 -0.00221 -0.53402 C -0.01029 -0.578 -0.00378 -0.50787 -0.01133 -0.56851 C -0.01354 -0.58819 -0.01654 -0.60208 -0.022 -0.6199 C -0.02656 -0.63425 -0.02747 -0.64791 -0.03333 -0.66134 C -0.04362 -0.71296 -0.08112 -0.70532 -0.10794 -0.71967 C -0.11888 -0.72546 -0.14114 -0.73009 -0.14114 -0.72962 C -0.15482 -0.72847 -0.17435 -0.73333 -0.18503 -0.7162 C -0.1931 -0.67777 -0.18763 -0.63796 -0.19375 -0.5993 C -0.22044 -0.60694 -0.24635 -0.61805 -0.27305 -0.62337 C -0.2832 -0.62847 -0.27969 -0.62847 -0.29271 -0.62337 C -0.29753 -0.62152 -0.30612 -0.61643 -0.30612 -0.6162 C -0.30885 -0.61064 -0.31263 -0.60555 -0.3151 -0.5993 C -0.31614 -0.59606 -0.31628 -0.59212 -0.31732 -0.58912 C -0.31836 -0.58518 -0.32018 -0.58217 -0.32148 -0.5787 C -0.32383 -0.56458 -0.32708 -0.55393 -0.33021 -0.54074 C -0.33489 -0.52314 -0.33529 -0.5162 -0.34336 -0.503 C -0.34596 -0.49074 -0.35091 -0.48634 -0.35469 -0.47523 C -0.35781 -0.46527 -0.36133 -0.45486 -0.36341 -0.44444 C -0.3651 -0.4199 -0.36458 -0.39745 -0.38112 -0.38935 C -0.38893 -0.39745 -0.38503 -0.39629 -0.39167 -0.39629 " pathEditMode="relative" rAng="0" ptsTypes="AAAAAAAAAAAAAAAAAAAAA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365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vị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29135" y="5522797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gi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1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4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300" y="4671348"/>
              <a:ext cx="1144566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2" y="5532053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30" y="1027068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7" y="1010674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3" y="1012588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93957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  <a:r>
              <a:rPr lang="en-US" altLang="zh-CN" sz="4400" dirty="0" err="1">
                <a:solidFill>
                  <a:prstClr val="white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endParaRPr lang="zh-CN" altLang="en-US" sz="4400" dirty="0">
              <a:solidFill>
                <a:prstClr val="white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2361377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3834208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5211045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6" y="1708503"/>
            <a:ext cx="3799439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defTabSz="457189">
              <a:defRPr/>
            </a:pP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6" y="2207204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altLang="zh-CN" sz="4400" dirty="0" err="1">
                <a:solidFill>
                  <a:prstClr val="white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quý</a:t>
            </a:r>
            <a:endParaRPr lang="zh-CN" altLang="en-US" sz="4400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668488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lang="en-US" altLang="zh-CN" sz="4400" dirty="0">
                <a:solidFill>
                  <a:prstClr val="white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ã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quỳ</a:t>
            </a:r>
            <a:endParaRPr lang="zh-CN" altLang="en-US" sz="4400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8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quỹ</a:t>
            </a:r>
            <a:endParaRPr lang="zh-CN" altLang="en-US" sz="4400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p:transition spd="slow" advTm="560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60" y="34387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0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7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10.photo.talk.zdn.vn/5641261600487802525/85beb02f9b4e53100a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/>
          <a:stretch/>
        </p:blipFill>
        <p:spPr bwMode="auto">
          <a:xfrm>
            <a:off x="1188721" y="91440"/>
            <a:ext cx="7761569" cy="669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1"/>
            <a:ext cx="8820149" cy="2793907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9762B2-6C83-49D6-950E-15B8FFFFC85B}"/>
              </a:ext>
            </a:extLst>
          </p:cNvPr>
          <p:cNvSpPr txBox="1"/>
          <p:nvPr/>
        </p:nvSpPr>
        <p:spPr>
          <a:xfrm>
            <a:off x="2438401" y="522515"/>
            <a:ext cx="6952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0"/>
    </mc:Choice>
    <mc:Fallback xmlns="">
      <p:transition spd="slow" advTm="2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60" y="159653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7" y="286327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7" y="1896031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4" y="2038962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9" y="200819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6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3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54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2" y="202444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9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7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6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3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6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7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6" y="4357175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81" y="4737767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54" y="4509273"/>
            <a:ext cx="2639903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80" y="4749596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6" y="210512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8" y="2216728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7" y="18890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7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6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5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4" y="311868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5" y="430362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6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4" y="2364582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5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5" cy="7957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11475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4"/>
            <a:ext cx="1081655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5" y="2460557"/>
            <a:ext cx="1022907" cy="12126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5" y="3429001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61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6600" b="1" dirty="0" err="1"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4" y="1862755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60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E7DEB-004F-4749-9CAB-DE4A785314D1}"/>
              </a:ext>
            </a:extLst>
          </p:cNvPr>
          <p:cNvSpPr txBox="1"/>
          <p:nvPr/>
        </p:nvSpPr>
        <p:spPr>
          <a:xfrm>
            <a:off x="9453470" y="42360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1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id="{01C99E27-B6BE-4859-B36E-5035F4F41F2D}"/>
              </a:ext>
            </a:extLst>
          </p:cNvPr>
          <p:cNvSpPr/>
          <p:nvPr/>
        </p:nvSpPr>
        <p:spPr>
          <a:xfrm>
            <a:off x="10580905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B59467-6FD4-4476-ADD5-388393EFB2C2}"/>
              </a:ext>
            </a:extLst>
          </p:cNvPr>
          <p:cNvSpPr txBox="1"/>
          <p:nvPr/>
        </p:nvSpPr>
        <p:spPr>
          <a:xfrm>
            <a:off x="9487367" y="531024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7"/>
            <a:ext cx="1125196" cy="1682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5"/>
            <a:ext cx="473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1"/>
            <a:ext cx="1019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1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5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6"/>
            <a:ext cx="1032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7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1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3" y="83131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7" y="1611220"/>
            <a:ext cx="11804069" cy="4873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4" y="178318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54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1" y="178318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54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6" y="178318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10" y="178318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1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50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4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9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4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900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137" y="4313942"/>
            <a:ext cx="1802891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7" y="4730383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54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810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5" y="4749291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6" y="108914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5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5" y="30348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4" y="42197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1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9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1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6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2" y="2289633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7"/>
            <a:ext cx="928255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5"/>
            <a:ext cx="928255" cy="7957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93" y="2240886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7731B7-6574-4D58-A621-55AC4C13BFD7}"/>
              </a:ext>
            </a:extLst>
          </p:cNvPr>
          <p:cNvSpPr txBox="1"/>
          <p:nvPr/>
        </p:nvSpPr>
        <p:spPr>
          <a:xfrm>
            <a:off x="9374824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83D2A-6A03-43DF-9D51-7B0574A96452}"/>
              </a:ext>
            </a:extLst>
          </p:cNvPr>
          <p:cNvSpPr txBox="1"/>
          <p:nvPr/>
        </p:nvSpPr>
        <p:spPr>
          <a:xfrm>
            <a:off x="9443824" y="306066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4"/>
            <a:ext cx="1081655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5" y="2460557"/>
            <a:ext cx="1022907" cy="12126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5" y="3429001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8C8ACBF-E27E-4E46-B59A-CF0FD9324709}"/>
              </a:ext>
            </a:extLst>
          </p:cNvPr>
          <p:cNvSpPr/>
          <p:nvPr/>
        </p:nvSpPr>
        <p:spPr>
          <a:xfrm>
            <a:off x="10571261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6000" dirty="0"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07B90F86-BE44-4CB1-8B4E-50098D679027}"/>
              </a:ext>
            </a:extLst>
          </p:cNvPr>
          <p:cNvSpPr/>
          <p:nvPr/>
        </p:nvSpPr>
        <p:spPr>
          <a:xfrm>
            <a:off x="10537364" y="1862755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048FF86-0E65-4EEE-B6C0-654C59A03457}"/>
              </a:ext>
            </a:extLst>
          </p:cNvPr>
          <p:cNvSpPr/>
          <p:nvPr/>
        </p:nvSpPr>
        <p:spPr>
          <a:xfrm>
            <a:off x="10571260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4CF0-7817-48CF-9962-1F8048D93F33}"/>
              </a:ext>
            </a:extLst>
          </p:cNvPr>
          <p:cNvSpPr txBox="1"/>
          <p:nvPr/>
        </p:nvSpPr>
        <p:spPr>
          <a:xfrm>
            <a:off x="9453470" y="42360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1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26A1198-CDA9-48E7-87B5-4BCC97902994}"/>
              </a:ext>
            </a:extLst>
          </p:cNvPr>
          <p:cNvSpPr/>
          <p:nvPr/>
        </p:nvSpPr>
        <p:spPr>
          <a:xfrm>
            <a:off x="10580905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A24A4E-ECB0-484E-8A5B-589CFBA9B518}"/>
              </a:ext>
            </a:extLst>
          </p:cNvPr>
          <p:cNvSpPr txBox="1"/>
          <p:nvPr/>
        </p:nvSpPr>
        <p:spPr>
          <a:xfrm>
            <a:off x="9487367" y="531024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7"/>
            <a:ext cx="1125196" cy="1682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5"/>
            <a:ext cx="473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1"/>
            <a:ext cx="838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3" y="2374747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9" y="50753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8.2|8.8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</TotalTime>
  <Words>322</Words>
  <Application>Microsoft Office PowerPoint</Application>
  <PresentationFormat>Widescreen</PresentationFormat>
  <Paragraphs>198</Paragraphs>
  <Slides>24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Arial-Rounded</vt:lpstr>
      <vt:lpstr>Arial-SGK-TV</vt:lpstr>
      <vt:lpstr>Calibri</vt:lpstr>
      <vt:lpstr>Calibri Light</vt:lpstr>
      <vt:lpstr>Century Gothic</vt:lpstr>
      <vt:lpstr>等线</vt:lpstr>
      <vt:lpstr>Euphemia</vt:lpstr>
      <vt:lpstr>Tahoma</vt:lpstr>
      <vt:lpstr>Times New Roman</vt:lpstr>
      <vt:lpstr>Wingdings</vt:lpstr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192</cp:revision>
  <dcterms:created xsi:type="dcterms:W3CDTF">2020-08-07T01:41:00Z</dcterms:created>
  <dcterms:modified xsi:type="dcterms:W3CDTF">2023-07-20T03:59:39Z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