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341" r:id="rId3"/>
    <p:sldId id="343" r:id="rId4"/>
    <p:sldId id="292" r:id="rId5"/>
    <p:sldId id="256" r:id="rId6"/>
    <p:sldId id="257" r:id="rId7"/>
    <p:sldId id="344" r:id="rId8"/>
    <p:sldId id="345" r:id="rId9"/>
    <p:sldId id="259" r:id="rId10"/>
    <p:sldId id="260" r:id="rId11"/>
    <p:sldId id="267" r:id="rId12"/>
    <p:sldId id="323" r:id="rId13"/>
    <p:sldId id="258" r:id="rId14"/>
    <p:sldId id="358" r:id="rId15"/>
    <p:sldId id="359" r:id="rId16"/>
    <p:sldId id="360" r:id="rId17"/>
    <p:sldId id="326" r:id="rId18"/>
    <p:sldId id="309" r:id="rId19"/>
    <p:sldId id="351" r:id="rId20"/>
    <p:sldId id="263" r:id="rId21"/>
  </p:sldIdLst>
  <p:sldSz cx="12192000" cy="6858000"/>
  <p:notesSz cx="6858000" cy="9144000"/>
  <p:embeddedFontLst>
    <p:embeddedFont>
      <p:font typeface="Arial-SGK-TV" panose="020B0604020202020204" charset="0"/>
      <p:regular r:id="rId23"/>
      <p:bold r:id="rId24"/>
      <p: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S PGothic" panose="020B0600070205080204" pitchFamily="34" charset="-128"/>
      <p:regular r:id="rId32"/>
    </p:embeddedFont>
    <p:embeddedFont>
      <p:font typeface="VNI-Avo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5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D32A-CF2B-4C3C-88E9-03E393F49C3E}" type="datetimeFigureOut">
              <a:rPr lang="en-US" smtClean="0"/>
              <a:t>21/07/2023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D945CD-722C-4644-8F91-E1DA2AFA5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2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34359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66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1" cy="2387600"/>
          </a:xfrm>
        </p:spPr>
        <p:txBody>
          <a:bodyPr anchor="b"/>
          <a:lstStyle>
            <a:lvl1pPr algn="ctr"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1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39562" indent="0" algn="ctr">
              <a:buNone/>
              <a:defRPr sz="1950"/>
            </a:lvl2pPr>
            <a:lvl3pPr marL="879126" indent="0" algn="ctr">
              <a:buNone/>
              <a:defRPr sz="1725"/>
            </a:lvl3pPr>
            <a:lvl4pPr marL="1318688" indent="0" algn="ctr">
              <a:buNone/>
              <a:defRPr sz="1575"/>
            </a:lvl4pPr>
            <a:lvl5pPr marL="1758251" indent="0" algn="ctr">
              <a:buNone/>
              <a:defRPr sz="1575"/>
            </a:lvl5pPr>
            <a:lvl6pPr marL="2197813" indent="0" algn="ctr">
              <a:buNone/>
              <a:defRPr sz="1575"/>
            </a:lvl6pPr>
            <a:lvl7pPr marL="2637375" indent="0" algn="ctr">
              <a:buNone/>
              <a:defRPr sz="1575"/>
            </a:lvl7pPr>
            <a:lvl8pPr marL="3076939" indent="0" algn="ctr">
              <a:buNone/>
              <a:defRPr sz="1575"/>
            </a:lvl8pPr>
            <a:lvl9pPr marL="3516502" indent="0" algn="ctr"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6FBD7F2-1492-459F-89A8-77897357BB6F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63971A9-05BC-4031-A3F0-392658780C4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15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3CEB3E2-8AFE-448B-98A1-E4CF609AC252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6EA3D88-951C-425A-9944-3A4F1154008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33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08"/>
            <a:ext cx="10515600" cy="2852737"/>
          </a:xfrm>
        </p:spPr>
        <p:txBody>
          <a:bodyPr anchor="b"/>
          <a:lstStyle>
            <a:lvl1pPr>
              <a:defRPr sz="57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31"/>
            <a:ext cx="10515600" cy="1500187"/>
          </a:xfrm>
        </p:spPr>
        <p:txBody>
          <a:bodyPr/>
          <a:lstStyle>
            <a:lvl1pPr marL="0" indent="0">
              <a:buNone/>
              <a:defRPr sz="2325">
                <a:solidFill>
                  <a:schemeClr val="tx1">
                    <a:tint val="75000"/>
                  </a:schemeClr>
                </a:solidFill>
              </a:defRPr>
            </a:lvl1pPr>
            <a:lvl2pPr marL="439562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2pPr>
            <a:lvl3pPr marL="879126" indent="0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3pPr>
            <a:lvl4pPr marL="1318688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5825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197813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3737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07693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16502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402560B-9110-4C63-83D2-D90F3B27C1A0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A4DEED4-0EDA-48AC-AC56-1B128EEE316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56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F83A758-BF72-4C94-9F30-571ACE30CB72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CF5A113-CF71-4037-BFE0-BD0FCFC189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48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325" b="1"/>
            </a:lvl1pPr>
            <a:lvl2pPr marL="439562" indent="0">
              <a:buNone/>
              <a:defRPr sz="1950" b="1"/>
            </a:lvl2pPr>
            <a:lvl3pPr marL="879126" indent="0">
              <a:buNone/>
              <a:defRPr sz="1725" b="1"/>
            </a:lvl3pPr>
            <a:lvl4pPr marL="1318688" indent="0">
              <a:buNone/>
              <a:defRPr sz="1575" b="1"/>
            </a:lvl4pPr>
            <a:lvl5pPr marL="1758251" indent="0">
              <a:buNone/>
              <a:defRPr sz="1575" b="1"/>
            </a:lvl5pPr>
            <a:lvl6pPr marL="2197813" indent="0">
              <a:buNone/>
              <a:defRPr sz="1575" b="1"/>
            </a:lvl6pPr>
            <a:lvl7pPr marL="2637375" indent="0">
              <a:buNone/>
              <a:defRPr sz="1575" b="1"/>
            </a:lvl7pPr>
            <a:lvl8pPr marL="3076939" indent="0">
              <a:buNone/>
              <a:defRPr sz="1575" b="1"/>
            </a:lvl8pPr>
            <a:lvl9pPr marL="3516502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7E16A4A-9085-42B9-991B-7BDE90A06FDC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5BB42F8-3576-445B-BC86-521CF4171E3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3325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6C50147-24A3-42C1-A07F-2D4ADF9C05EE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1570EF1-1A44-42FB-A717-0A3215BED5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78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958F8AC-556B-4815-B4CE-64809DA452A6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B2D61F1C-B9FE-4034-9E82-80F85865ECF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2044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2"/>
            <a:ext cx="6172200" cy="4873625"/>
          </a:xfrm>
        </p:spPr>
        <p:txBody>
          <a:bodyPr/>
          <a:lstStyle>
            <a:lvl1pPr>
              <a:defRPr sz="3075"/>
            </a:lvl1pPr>
            <a:lvl2pPr>
              <a:defRPr sz="2700"/>
            </a:lvl2pPr>
            <a:lvl3pPr>
              <a:defRPr sz="2325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F1FE3C-FA62-45F7-80FF-21B195085B59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1889299-9AD6-413F-8852-EFF216E860E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0533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07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2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075"/>
            </a:lvl1pPr>
            <a:lvl2pPr marL="439562" indent="0">
              <a:buNone/>
              <a:defRPr sz="2700"/>
            </a:lvl2pPr>
            <a:lvl3pPr marL="879126" indent="0">
              <a:buNone/>
              <a:defRPr sz="2325"/>
            </a:lvl3pPr>
            <a:lvl4pPr marL="1318688" indent="0">
              <a:buNone/>
              <a:defRPr sz="1950"/>
            </a:lvl4pPr>
            <a:lvl5pPr marL="1758251" indent="0">
              <a:buNone/>
              <a:defRPr sz="1950"/>
            </a:lvl5pPr>
            <a:lvl6pPr marL="2197813" indent="0">
              <a:buNone/>
              <a:defRPr sz="1950"/>
            </a:lvl6pPr>
            <a:lvl7pPr marL="2637375" indent="0">
              <a:buNone/>
              <a:defRPr sz="1950"/>
            </a:lvl7pPr>
            <a:lvl8pPr marL="3076939" indent="0">
              <a:buNone/>
              <a:defRPr sz="1950"/>
            </a:lvl8pPr>
            <a:lvl9pPr marL="3516502" indent="0">
              <a:buNone/>
              <a:defRPr sz="195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575"/>
            </a:lvl1pPr>
            <a:lvl2pPr marL="439562" indent="0">
              <a:buNone/>
              <a:defRPr sz="1350"/>
            </a:lvl2pPr>
            <a:lvl3pPr marL="879126" indent="0">
              <a:buNone/>
              <a:defRPr sz="1125"/>
            </a:lvl3pPr>
            <a:lvl4pPr marL="1318688" indent="0">
              <a:buNone/>
              <a:defRPr sz="975"/>
            </a:lvl4pPr>
            <a:lvl5pPr marL="1758251" indent="0">
              <a:buNone/>
              <a:defRPr sz="975"/>
            </a:lvl5pPr>
            <a:lvl6pPr marL="2197813" indent="0">
              <a:buNone/>
              <a:defRPr sz="975"/>
            </a:lvl6pPr>
            <a:lvl7pPr marL="2637375" indent="0">
              <a:buNone/>
              <a:defRPr sz="975"/>
            </a:lvl7pPr>
            <a:lvl8pPr marL="3076939" indent="0">
              <a:buNone/>
              <a:defRPr sz="975"/>
            </a:lvl8pPr>
            <a:lvl9pPr marL="3516502" indent="0">
              <a:buNone/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52CA649-A721-4FBD-A815-3861099B50A3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6404EC3D-1D3D-4517-8B45-191005EA62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925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54FBE03-2CB9-4DF8-9BD0-3A0DD12F2A9F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36D4EAC-5E68-45B1-99F0-563EA0E19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0582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786BDEF2-4EEC-4B6B-B9DD-4ECFD01C1613}" type="datetimeFigureOut">
              <a:rPr lang="vi-VN"/>
              <a:pPr>
                <a:defRPr/>
              </a:pPr>
              <a:t>21/07/2023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F026BB-DA87-4555-BCBE-9B04E065A7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82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21/07/2023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6" tIns="58608" rIns="117216" bIns="58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A6BE6AF-77EC-465E-83CA-F377FE8592AF}" type="datetimeFigureOut">
              <a:rPr lang="vi-VN" smtClean="0"/>
              <a:pPr defTabSz="879126">
                <a:defRPr/>
              </a:pPr>
              <a:t>21/07/2023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19"/>
            <a:ext cx="41148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19"/>
            <a:ext cx="2743200" cy="365125"/>
          </a:xfrm>
          <a:prstGeom prst="rect">
            <a:avLst/>
          </a:prstGeom>
        </p:spPr>
        <p:txBody>
          <a:bodyPr vert="horz" lIns="117216" tIns="58608" rIns="117216" bIns="58608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 charset="0"/>
              </a:defRPr>
            </a:lvl1pPr>
          </a:lstStyle>
          <a:p>
            <a:pPr defTabSz="879126">
              <a:defRPr/>
            </a:pPr>
            <a:fld id="{D5EF68A6-1723-4396-A4B0-483FA0CEA245}" type="slidenum">
              <a:rPr lang="vi-VN" smtClean="0"/>
              <a:pPr defTabSz="879126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73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5pPr>
      <a:lvl6pPr marL="439562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6pPr>
      <a:lvl7pPr marL="879126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7pPr>
      <a:lvl8pPr marL="1318688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8pPr>
      <a:lvl9pPr marL="1758251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 Light"/>
        </a:defRPr>
      </a:lvl9pPr>
    </p:titleStyle>
    <p:bodyStyle>
      <a:lvl1pPr marL="219782" indent="-219782" algn="l" rtl="0" eaLnBrk="0" fontAlgn="base" hangingPunct="0">
        <a:lnSpc>
          <a:spcPct val="90000"/>
        </a:lnSpc>
        <a:spcBef>
          <a:spcPts val="962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45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2325" kern="1200">
          <a:solidFill>
            <a:schemeClr val="tx1"/>
          </a:solidFill>
          <a:latin typeface="+mn-lt"/>
          <a:ea typeface="+mn-ea"/>
          <a:cs typeface="+mn-cs"/>
        </a:defRPr>
      </a:lvl2pPr>
      <a:lvl3pPr marL="1098906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38469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978033" indent="-219782" algn="l" rtl="0" eaLnBrk="0" fontAlgn="base" hangingPunct="0">
        <a:lnSpc>
          <a:spcPct val="90000"/>
        </a:lnSpc>
        <a:spcBef>
          <a:spcPts val="481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17595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296720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736281" indent="-219782" algn="l" defTabSz="87912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56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126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688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251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7813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375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6939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6502" algn="l" defTabSz="879126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0131" y="2497203"/>
            <a:ext cx="5671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56: EP ÊP IP UP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2835797" y="1469366"/>
            <a:ext cx="6858000" cy="793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2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6"/>
    </mc:Choice>
    <mc:Fallback xmlns="">
      <p:transition spd="slow" advTm="131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80"/>
            <a:ext cx="12192000" cy="684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8401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7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7482" y="0"/>
            <a:ext cx="12279482" cy="6842619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0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7620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3554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008" y="1777865"/>
            <a:ext cx="11352762" cy="26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79C483-0872-44B6-BF4C-837D39729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0"/>
            <a:ext cx="11918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2232-9C55-49A1-964E-018297B0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2FF6FF-570F-4681-8A84-4C5DF1D83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6" y="112438"/>
            <a:ext cx="12073307" cy="6745562"/>
          </a:xfrm>
        </p:spPr>
      </p:pic>
    </p:spTree>
    <p:extLst>
      <p:ext uri="{BB962C8B-B14F-4D97-AF65-F5344CB8AC3E}">
        <p14:creationId xmlns:p14="http://schemas.microsoft.com/office/powerpoint/2010/main" val="312337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94136-3EB5-4FB0-82ED-1662D7BAD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0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17294" y="1102063"/>
            <a:ext cx="3819398" cy="19172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737" y="3829050"/>
            <a:ext cx="2285716" cy="210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1" y="3019352"/>
            <a:ext cx="486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1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 the ngoi">
            <a:extLst>
              <a:ext uri="{FF2B5EF4-FFF2-40B4-BE49-F238E27FC236}">
                <a16:creationId xmlns:a16="http://schemas.microsoft.com/office/drawing/2014/main" id="{371E63DA-1436-4C48-B0E3-5E8042F5FE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4878388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B1C86F-13F8-44BA-A8BE-43302DEB4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1" y="0"/>
            <a:ext cx="9635066" cy="5088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B4AD20-BE72-4F4F-A1D7-F5410E312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1" y="5088468"/>
            <a:ext cx="9635066" cy="15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1"/>
    </mc:Choice>
    <mc:Fallback xmlns="">
      <p:transition spd="slow" advTm="3593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481" y="3969219"/>
            <a:ext cx="2952520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AA688C-8DEC-4A8F-8FB9-179D6A5575B8}"/>
              </a:ext>
            </a:extLst>
          </p:cNvPr>
          <p:cNvSpPr/>
          <p:nvPr/>
        </p:nvSpPr>
        <p:spPr>
          <a:xfrm>
            <a:off x="2895601" y="2615316"/>
            <a:ext cx="6911187" cy="1627369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GIÁO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CÁC CON HỌC SINH </a:t>
            </a:r>
          </a:p>
          <a:p>
            <a:pPr algn="ctr"/>
            <a:r>
              <a:rPr lang="en-US" sz="3375" b="1" i="1" dirty="0">
                <a:ln w="0"/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5"/>
    </mc:Choice>
    <mc:Fallback xmlns="">
      <p:transition spd="slow" advTm="957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50631" y="198521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475731" y="2226061"/>
            <a:ext cx="557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674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    </a:t>
            </a:r>
            <a:r>
              <a:rPr lang="en-US" sz="4000" b="1" dirty="0" err="1">
                <a:latin typeface="VNI-Avo" pitchFamily="2" charset="0"/>
              </a:rPr>
              <a:t>Trong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beáp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luõ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cuùn</a:t>
            </a:r>
            <a:r>
              <a:rPr lang="en-US" sz="4000" b="1" dirty="0">
                <a:latin typeface="VNI-Avo" pitchFamily="2" charset="0"/>
              </a:rPr>
              <a:t> con </a:t>
            </a:r>
            <a:r>
              <a:rPr lang="en-US" sz="4000" b="1" dirty="0" err="1">
                <a:latin typeface="VNI-Avo" pitchFamily="2" charset="0"/>
              </a:rPr>
              <a:t>muùp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míp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neùp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vaøo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beân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meï</a:t>
            </a:r>
            <a:r>
              <a:rPr lang="en-US" sz="4000" b="1" dirty="0"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40921" y="5424198"/>
            <a:ext cx="881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524761" y="5434708"/>
            <a:ext cx="654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0248" y="5424198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3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54241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455546" y="5424624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ep</a:t>
            </a:r>
            <a:endParaRPr lang="en-US" sz="400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227" y="1041999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4977" y="1066983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7967" y="1080649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650" y="470663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607" y="47127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955" y="471042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3650" y="564659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8607" y="565275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82955" y="565037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47236" y="106356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47236" y="472750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47236" y="566746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1822BC-740F-4A0F-907C-9CF151A09BEA}"/>
              </a:ext>
            </a:extLst>
          </p:cNvPr>
          <p:cNvSpPr txBox="1"/>
          <p:nvPr/>
        </p:nvSpPr>
        <p:spPr>
          <a:xfrm>
            <a:off x="3503696" y="1047524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7005E3-D66D-4E3D-A85E-CC6405A8C082}"/>
              </a:ext>
            </a:extLst>
          </p:cNvPr>
          <p:cNvSpPr txBox="1"/>
          <p:nvPr/>
        </p:nvSpPr>
        <p:spPr>
          <a:xfrm>
            <a:off x="5411551" y="1059482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757071-FBC7-40B9-89C8-0C771CEA5B51}"/>
              </a:ext>
            </a:extLst>
          </p:cNvPr>
          <p:cNvSpPr txBox="1"/>
          <p:nvPr/>
        </p:nvSpPr>
        <p:spPr>
          <a:xfrm>
            <a:off x="6929543" y="108169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5FE387-C2D4-41CF-A628-EC13CEAE505A}"/>
              </a:ext>
            </a:extLst>
          </p:cNvPr>
          <p:cNvSpPr txBox="1"/>
          <p:nvPr/>
        </p:nvSpPr>
        <p:spPr>
          <a:xfrm>
            <a:off x="8702196" y="1064607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FD4A4F-20B6-4EB9-B3E8-A6EBF97EDCB8}"/>
              </a:ext>
            </a:extLst>
          </p:cNvPr>
          <p:cNvSpPr txBox="1"/>
          <p:nvPr/>
        </p:nvSpPr>
        <p:spPr>
          <a:xfrm>
            <a:off x="3005311" y="1032185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92D05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D02758-8634-4D14-A6D3-2846BFD59CD6}"/>
              </a:ext>
            </a:extLst>
          </p:cNvPr>
          <p:cNvSpPr txBox="1"/>
          <p:nvPr/>
        </p:nvSpPr>
        <p:spPr>
          <a:xfrm>
            <a:off x="4892273" y="1078468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VNI-Avo" pitchFamily="2" charset="0"/>
              </a:rPr>
              <a:t>eâ</a:t>
            </a:r>
            <a:endParaRPr lang="en-US" sz="60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D72E81-B393-4AB0-A4A8-316984B6E5E3}"/>
              </a:ext>
            </a:extLst>
          </p:cNvPr>
          <p:cNvSpPr txBox="1"/>
          <p:nvPr/>
        </p:nvSpPr>
        <p:spPr>
          <a:xfrm>
            <a:off x="6740205" y="108273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VNI-Avo" pitchFamily="2" charset="0"/>
              </a:rPr>
              <a:t>i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  <a:latin typeface="VNI-Avo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8A824E-91D9-492C-83CB-E1707C93745D}"/>
              </a:ext>
            </a:extLst>
          </p:cNvPr>
          <p:cNvSpPr txBox="1"/>
          <p:nvPr/>
        </p:nvSpPr>
        <p:spPr>
          <a:xfrm>
            <a:off x="8239368" y="1055646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FF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251669" y="4709681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374136" y="4711106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432634" y="3309414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4326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5880434" y="2471214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6840958" y="4706636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514046" y="4717294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245070" y="5643545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705026" y="5657193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6874951" y="5643544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8766556" y="5670840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25" grpId="0"/>
      <p:bldP spid="26" grpId="0"/>
      <p:bldP spid="27" grpId="0"/>
      <p:bldP spid="23" grpId="0"/>
      <p:bldP spid="24" grpId="0"/>
      <p:bldP spid="32" grpId="0"/>
      <p:bldP spid="28" grpId="0"/>
      <p:bldP spid="29" grpId="0"/>
      <p:bldP spid="30" grpId="0"/>
      <p:bldP spid="31" grpId="0"/>
      <p:bldP spid="34" grpId="0"/>
      <p:bldP spid="36" grpId="0"/>
      <p:bldP spid="37" grpId="0"/>
      <p:bldP spid="38" grpId="0"/>
      <p:bldP spid="39" grpId="0"/>
      <p:bldP spid="40" grpId="0"/>
      <p:bldP spid="43" grpId="0" animBg="1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2682" y="400512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69993" y="4055043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6000" y="4032569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22007" y="4032568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894" y="2385361"/>
            <a:ext cx="2000529" cy="12288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902" y="2246695"/>
            <a:ext cx="2105319" cy="18481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2338655"/>
            <a:ext cx="2381582" cy="1609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7186" y="2334664"/>
            <a:ext cx="2362530" cy="164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18CD6C4-2529-4557-88EF-DC479A3091AA}"/>
              </a:ext>
            </a:extLst>
          </p:cNvPr>
          <p:cNvSpPr txBox="1"/>
          <p:nvPr/>
        </p:nvSpPr>
        <p:spPr>
          <a:xfrm>
            <a:off x="2092593" y="400512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38DAA3-83C8-4DDC-B220-6E3E16C35430}"/>
              </a:ext>
            </a:extLst>
          </p:cNvPr>
          <p:cNvSpPr txBox="1"/>
          <p:nvPr/>
        </p:nvSpPr>
        <p:spPr>
          <a:xfrm>
            <a:off x="4986057" y="404996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FEC7A1-7480-4D0B-8081-C1DAB3B5A186}"/>
              </a:ext>
            </a:extLst>
          </p:cNvPr>
          <p:cNvSpPr txBox="1"/>
          <p:nvPr/>
        </p:nvSpPr>
        <p:spPr>
          <a:xfrm>
            <a:off x="7678481" y="4032567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160666-97A7-4667-822B-72315ECC8A8F}"/>
              </a:ext>
            </a:extLst>
          </p:cNvPr>
          <p:cNvSpPr txBox="1"/>
          <p:nvPr/>
        </p:nvSpPr>
        <p:spPr>
          <a:xfrm>
            <a:off x="9320019" y="4032566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846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3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648" y="148473"/>
            <a:ext cx="2629267" cy="12384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8887" y="0"/>
            <a:ext cx="1429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0637" y="24984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eâp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627" y="38650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VNI-Avo" pitchFamily="2" charset="0"/>
              </a:rPr>
              <a:t>ip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9310" y="366463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keïp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4267" y="367079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neïp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15" y="366842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neáp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9310" y="460459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kòp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64267" y="461075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nhòp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8615" y="4608379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92896" y="21567"/>
            <a:ext cx="1598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92896" y="3685508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xeáp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2896" y="462546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giuùp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9E5B44C-539B-4157-84AF-799A4A282B22}"/>
              </a:ext>
            </a:extLst>
          </p:cNvPr>
          <p:cNvSpPr txBox="1"/>
          <p:nvPr/>
        </p:nvSpPr>
        <p:spPr>
          <a:xfrm>
            <a:off x="2497329" y="3667682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D07C16-2313-46A7-A397-E7780840F9F5}"/>
              </a:ext>
            </a:extLst>
          </p:cNvPr>
          <p:cNvSpPr txBox="1"/>
          <p:nvPr/>
        </p:nvSpPr>
        <p:spPr>
          <a:xfrm>
            <a:off x="4619796" y="3669107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4678294" y="2267415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n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dirty="0" err="1">
                <a:solidFill>
                  <a:srgbClr val="002060"/>
                </a:solidFill>
                <a:latin typeface="VNI-Avo" pitchFamily="2" charset="0"/>
              </a:rPr>
              <a:t>ù</a:t>
            </a:r>
            <a:r>
              <a:rPr lang="en-US" sz="4800" dirty="0" err="1">
                <a:solidFill>
                  <a:srgbClr val="FF0000"/>
                </a:solidFill>
                <a:latin typeface="VNI-Avo" pitchFamily="2" charset="0"/>
              </a:rPr>
              <a:t>p</a:t>
            </a:r>
            <a:endParaRPr lang="en-US" sz="4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782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A5F8F6B-F335-495B-87A2-5F329698F886}"/>
              </a:ext>
            </a:extLst>
          </p:cNvPr>
          <p:cNvSpPr/>
          <p:nvPr/>
        </p:nvSpPr>
        <p:spPr>
          <a:xfrm>
            <a:off x="6126094" y="1429215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260283-2F05-4EBC-87E3-D814747150EB}"/>
              </a:ext>
            </a:extLst>
          </p:cNvPr>
          <p:cNvSpPr txBox="1"/>
          <p:nvPr/>
        </p:nvSpPr>
        <p:spPr>
          <a:xfrm>
            <a:off x="7086618" y="3664637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F3EF6D-516A-4A36-AE19-74404ABFE054}"/>
              </a:ext>
            </a:extLst>
          </p:cNvPr>
          <p:cNvSpPr txBox="1"/>
          <p:nvPr/>
        </p:nvSpPr>
        <p:spPr>
          <a:xfrm>
            <a:off x="8759706" y="3675295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884F88-EDF9-4203-80DE-CCEED35F2FE0}"/>
              </a:ext>
            </a:extLst>
          </p:cNvPr>
          <p:cNvSpPr txBox="1"/>
          <p:nvPr/>
        </p:nvSpPr>
        <p:spPr>
          <a:xfrm>
            <a:off x="2490730" y="4601546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AC4BA8-4936-47D2-88B6-61AD2DD1A3FF}"/>
              </a:ext>
            </a:extLst>
          </p:cNvPr>
          <p:cNvSpPr txBox="1"/>
          <p:nvPr/>
        </p:nvSpPr>
        <p:spPr>
          <a:xfrm>
            <a:off x="4950686" y="461519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7F1ECFD-4E38-4749-AF76-27D764C9C2A8}"/>
              </a:ext>
            </a:extLst>
          </p:cNvPr>
          <p:cNvSpPr txBox="1"/>
          <p:nvPr/>
        </p:nvSpPr>
        <p:spPr>
          <a:xfrm>
            <a:off x="7120611" y="4601545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64A5DC-3805-4F57-A715-FD5F32DE5952}"/>
              </a:ext>
            </a:extLst>
          </p:cNvPr>
          <p:cNvSpPr txBox="1"/>
          <p:nvPr/>
        </p:nvSpPr>
        <p:spPr>
          <a:xfrm>
            <a:off x="9012216" y="462884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2A6EF5-29CA-4A11-8E26-648F52FFAD6C}"/>
              </a:ext>
            </a:extLst>
          </p:cNvPr>
          <p:cNvSpPr txBox="1"/>
          <p:nvPr/>
        </p:nvSpPr>
        <p:spPr>
          <a:xfrm>
            <a:off x="707086" y="5547924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ñoâi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deùp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ADBDE0-F4DB-49F2-80AE-4CFFE216CEA1}"/>
              </a:ext>
            </a:extLst>
          </p:cNvPr>
          <p:cNvSpPr txBox="1"/>
          <p:nvPr/>
        </p:nvSpPr>
        <p:spPr>
          <a:xfrm>
            <a:off x="3344397" y="5597840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ñaàu beáp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6C5112-9BED-4CC8-BDF8-C9C32D0F3C32}"/>
              </a:ext>
            </a:extLst>
          </p:cNvPr>
          <p:cNvSpPr txBox="1"/>
          <p:nvPr/>
        </p:nvSpPr>
        <p:spPr>
          <a:xfrm>
            <a:off x="6170404" y="5575366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bòp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9D751E-1F3A-4AD8-94F2-E4E859D6E469}"/>
              </a:ext>
            </a:extLst>
          </p:cNvPr>
          <p:cNvSpPr txBox="1"/>
          <p:nvPr/>
        </p:nvSpPr>
        <p:spPr>
          <a:xfrm>
            <a:off x="8996411" y="5575365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buùp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sen</a:t>
            </a:r>
            <a:endParaRPr lang="en-US" sz="4400" dirty="0">
              <a:latin typeface="VNI-Avo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9E39F3-6926-4CB0-916D-F6A6B0D90BB8}"/>
              </a:ext>
            </a:extLst>
          </p:cNvPr>
          <p:cNvSpPr txBox="1"/>
          <p:nvPr/>
        </p:nvSpPr>
        <p:spPr>
          <a:xfrm>
            <a:off x="2166997" y="5547924"/>
            <a:ext cx="1014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ep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DA6C32-6947-43AC-86AA-0884EF3467C6}"/>
              </a:ext>
            </a:extLst>
          </p:cNvPr>
          <p:cNvSpPr txBox="1"/>
          <p:nvPr/>
        </p:nvSpPr>
        <p:spPr>
          <a:xfrm>
            <a:off x="5060461" y="5592762"/>
            <a:ext cx="10372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eâp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4EA8D9-7B5A-42E8-B63C-EE04D6652ED7}"/>
              </a:ext>
            </a:extLst>
          </p:cNvPr>
          <p:cNvSpPr txBox="1"/>
          <p:nvPr/>
        </p:nvSpPr>
        <p:spPr>
          <a:xfrm>
            <a:off x="7752885" y="5575364"/>
            <a:ext cx="799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VNI-Avo" pitchFamily="2" charset="0"/>
              </a:rPr>
              <a:t>ip</a:t>
            </a:r>
            <a:endParaRPr lang="en-US" sz="4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40B28D-AEA3-45BF-A744-875DB92A10FE}"/>
              </a:ext>
            </a:extLst>
          </p:cNvPr>
          <p:cNvSpPr txBox="1"/>
          <p:nvPr/>
        </p:nvSpPr>
        <p:spPr>
          <a:xfrm>
            <a:off x="9394423" y="5575363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VNI-Avo" pitchFamily="2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11448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8801" y="4504624"/>
            <a:ext cx="118491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Dòp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nghæ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leã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Tö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ñeán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suùp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neáp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cheùp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giuùp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meï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röûa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quaû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xeáp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baùt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doïn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deïp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cöûa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hoâm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thaät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504" y="4527033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ip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8562" y="5006717"/>
            <a:ext cx="779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38863" y="5004273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9454" y="5499185"/>
            <a:ext cx="1005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eâp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57" y="38499"/>
            <a:ext cx="12079644" cy="4523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55481" y="5010739"/>
            <a:ext cx="8373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up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23960" y="5497605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3B3069-80B8-4065-A6AE-620115C77412}"/>
              </a:ext>
            </a:extLst>
          </p:cNvPr>
          <p:cNvSpPr/>
          <p:nvPr/>
        </p:nvSpPr>
        <p:spPr>
          <a:xfrm>
            <a:off x="7416266" y="5007071"/>
            <a:ext cx="991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7BDCA-2F36-4284-92B6-EAC6AEA9A79F}"/>
              </a:ext>
            </a:extLst>
          </p:cNvPr>
          <p:cNvSpPr txBox="1"/>
          <p:nvPr/>
        </p:nvSpPr>
        <p:spPr>
          <a:xfrm>
            <a:off x="492656" y="455293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3935F-548A-4DCB-A2A9-5386EA801D73}"/>
              </a:ext>
            </a:extLst>
          </p:cNvPr>
          <p:cNvSpPr txBox="1"/>
          <p:nvPr/>
        </p:nvSpPr>
        <p:spPr>
          <a:xfrm>
            <a:off x="10737479" y="4544797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73CCD0-0CF7-4B80-8EF3-607214E50CA3}"/>
              </a:ext>
            </a:extLst>
          </p:cNvPr>
          <p:cNvSpPr txBox="1"/>
          <p:nvPr/>
        </p:nvSpPr>
        <p:spPr>
          <a:xfrm>
            <a:off x="8018781" y="5004273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6547BB-253F-4D05-A009-A204A248338F}"/>
              </a:ext>
            </a:extLst>
          </p:cNvPr>
          <p:cNvSpPr txBox="1"/>
          <p:nvPr/>
        </p:nvSpPr>
        <p:spPr>
          <a:xfrm>
            <a:off x="5926755" y="5497605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E89F9C-A1C9-409B-A88E-DD365745CE04}"/>
              </a:ext>
            </a:extLst>
          </p:cNvPr>
          <p:cNvSpPr txBox="1"/>
          <p:nvPr/>
        </p:nvSpPr>
        <p:spPr>
          <a:xfrm>
            <a:off x="10940692" y="5452926"/>
            <a:ext cx="609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A2E744-FB66-4309-B3BC-F5C51D3A418C}"/>
              </a:ext>
            </a:extLst>
          </p:cNvPr>
          <p:cNvGrpSpPr/>
          <p:nvPr/>
        </p:nvGrpSpPr>
        <p:grpSpPr>
          <a:xfrm>
            <a:off x="10816376" y="4544797"/>
            <a:ext cx="152400" cy="444402"/>
            <a:chOff x="4114800" y="4508598"/>
            <a:chExt cx="152400" cy="4444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D76AA40-75F4-46A4-B0B5-3B926C9C01A7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CDCF6EE-A7B0-4247-BCAE-85C8ECF9B938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C1D1E4-0D74-471A-A9F9-38AADA2F4C3C}"/>
              </a:ext>
            </a:extLst>
          </p:cNvPr>
          <p:cNvCxnSpPr/>
          <p:nvPr/>
        </p:nvCxnSpPr>
        <p:spPr>
          <a:xfrm flipH="1">
            <a:off x="3105438" y="4585588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D7B6F9-D7D3-44E1-A235-407B7EFD729A}"/>
              </a:ext>
            </a:extLst>
          </p:cNvPr>
          <p:cNvGrpSpPr/>
          <p:nvPr/>
        </p:nvGrpSpPr>
        <p:grpSpPr>
          <a:xfrm>
            <a:off x="8109700" y="5106564"/>
            <a:ext cx="152400" cy="444402"/>
            <a:chOff x="4114800" y="4508598"/>
            <a:chExt cx="152400" cy="44440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8B389AE-1B90-461E-AFE2-9D09674DBE94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E007F02-BC65-40B4-B7CA-676DB41CE7A0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107A71-75CF-492D-85D5-290661164B2B}"/>
              </a:ext>
            </a:extLst>
          </p:cNvPr>
          <p:cNvGrpSpPr/>
          <p:nvPr/>
        </p:nvGrpSpPr>
        <p:grpSpPr>
          <a:xfrm>
            <a:off x="6016174" y="5567791"/>
            <a:ext cx="152400" cy="444402"/>
            <a:chOff x="4114800" y="4508598"/>
            <a:chExt cx="152400" cy="44440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63B17BA-4EE8-47E1-9DA1-3AFEF9032EB8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1195E7-FEB8-4A2D-BA24-AB2ED5AF8DF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7ED0A44-BCE2-4389-9220-E3AD9A62737F}"/>
              </a:ext>
            </a:extLst>
          </p:cNvPr>
          <p:cNvGrpSpPr/>
          <p:nvPr/>
        </p:nvGrpSpPr>
        <p:grpSpPr>
          <a:xfrm>
            <a:off x="11064190" y="5567791"/>
            <a:ext cx="152400" cy="444402"/>
            <a:chOff x="4114800" y="4508598"/>
            <a:chExt cx="152400" cy="44440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0673020-61D7-4F6C-B248-4DB6F87B7675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633961C-ADF8-4A19-B1F9-3DC09F3693DD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E90495F-F105-4686-8D9E-64652FA8DDDA}"/>
              </a:ext>
            </a:extLst>
          </p:cNvPr>
          <p:cNvGrpSpPr/>
          <p:nvPr/>
        </p:nvGrpSpPr>
        <p:grpSpPr>
          <a:xfrm>
            <a:off x="5179208" y="6076278"/>
            <a:ext cx="152400" cy="444402"/>
            <a:chOff x="4114800" y="4508598"/>
            <a:chExt cx="152400" cy="44440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6E0DB9-48B9-4707-9C7E-BEC80EE764DD}"/>
                </a:ext>
              </a:extLst>
            </p:cNvPr>
            <p:cNvCxnSpPr/>
            <p:nvPr/>
          </p:nvCxnSpPr>
          <p:spPr>
            <a:xfrm flipH="1">
              <a:off x="4191000" y="4508599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651CD2C-29BE-4E5A-9DFE-F2B522E19166}"/>
                </a:ext>
              </a:extLst>
            </p:cNvPr>
            <p:cNvCxnSpPr/>
            <p:nvPr/>
          </p:nvCxnSpPr>
          <p:spPr>
            <a:xfrm flipH="1">
              <a:off x="4114800" y="4508598"/>
              <a:ext cx="76200" cy="44440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035ECA-8351-40A8-AFED-33DD1EF38016}"/>
              </a:ext>
            </a:extLst>
          </p:cNvPr>
          <p:cNvCxnSpPr/>
          <p:nvPr/>
        </p:nvCxnSpPr>
        <p:spPr>
          <a:xfrm flipH="1">
            <a:off x="2846870" y="5106563"/>
            <a:ext cx="76200" cy="44440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064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0" grpId="0"/>
      <p:bldP spid="14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646" y="418050"/>
            <a:ext cx="1924319" cy="781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7903" y="412231"/>
            <a:ext cx="776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Khi nhaø coù khaùch</a:t>
            </a:r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5352" y="1199209"/>
            <a:ext cx="8925709" cy="539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34"/>
    </mc:Choice>
    <mc:Fallback xmlns="">
      <p:transition spd="slow" advTm="8273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|13.8|1.3|1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3.2|32.9|30.9|41.8|9.6|5|4.4|6.8|4.9|2.6|4.3|46.2|25|21.4|36|6.8|31.4|10.7|1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2|17.9|16.1|11.4|16.4|6.3|6.2|11.6|13.4|8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18.7|1.1|1.7|1|7|4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703</TotalTime>
  <Words>208</Words>
  <Application>Microsoft Office PowerPoint</Application>
  <PresentationFormat>Widescreen</PresentationFormat>
  <Paragraphs>100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Times New Roman</vt:lpstr>
      <vt:lpstr>Arial</vt:lpstr>
      <vt:lpstr>Arial-SGK-TV</vt:lpstr>
      <vt:lpstr>Calibri Light</vt:lpstr>
      <vt:lpstr>Calibri</vt:lpstr>
      <vt:lpstr>MS PGothic</vt:lpstr>
      <vt:lpstr>Ariston</vt:lpstr>
      <vt:lpstr>VNI-Avo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P010921</cp:lastModifiedBy>
  <cp:revision>215</cp:revision>
  <dcterms:created xsi:type="dcterms:W3CDTF">2020-10-19T12:51:54Z</dcterms:created>
  <dcterms:modified xsi:type="dcterms:W3CDTF">2023-07-21T01:11:42Z</dcterms:modified>
  <cp:category>Kết nối tri thức với cuộc sống</cp:category>
</cp:coreProperties>
</file>