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7" r:id="rId4"/>
    <p:sldId id="328" r:id="rId5"/>
    <p:sldId id="261" r:id="rId6"/>
    <p:sldId id="329" r:id="rId7"/>
    <p:sldId id="262" r:id="rId8"/>
    <p:sldId id="330" r:id="rId9"/>
    <p:sldId id="263" r:id="rId10"/>
    <p:sldId id="327" r:id="rId11"/>
    <p:sldId id="317" r:id="rId12"/>
    <p:sldId id="324" r:id="rId13"/>
    <p:sldId id="325" r:id="rId14"/>
    <p:sldId id="320" r:id="rId15"/>
    <p:sldId id="331" r:id="rId16"/>
    <p:sldId id="332" r:id="rId17"/>
    <p:sldId id="270" r:id="rId18"/>
    <p:sldId id="333" r:id="rId19"/>
    <p:sldId id="267" r:id="rId20"/>
    <p:sldId id="318" r:id="rId21"/>
    <p:sldId id="271" r:id="rId22"/>
    <p:sldId id="319" r:id="rId23"/>
    <p:sldId id="273" r:id="rId24"/>
    <p:sldId id="326" r:id="rId25"/>
  </p:sldIdLst>
  <p:sldSz cx="12192000" cy="6858000"/>
  <p:notesSz cx="6858000" cy="9144000"/>
  <p:embeddedFontLst>
    <p:embeddedFont>
      <p:font typeface="Lato bold" panose="020B0604020202020204" charset="0"/>
      <p:bold r:id="rId26"/>
    </p:embeddedFont>
    <p:embeddedFont>
      <p:font typeface="iCiel Cadena" panose="020B0604020202020204" charset="0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39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4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64A"/>
    <a:srgbClr val="FFFF66"/>
    <a:srgbClr val="F8F200"/>
    <a:srgbClr val="CC409D"/>
    <a:srgbClr val="AC2E82"/>
    <a:srgbClr val="FFF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15" autoAdjust="0"/>
    <p:restoredTop sz="94660"/>
  </p:normalViewPr>
  <p:slideViewPr>
    <p:cSldViewPr snapToGrid="0">
      <p:cViewPr>
        <p:scale>
          <a:sx n="80" d="100"/>
          <a:sy n="80" d="100"/>
        </p:scale>
        <p:origin x="852" y="600"/>
      </p:cViewPr>
      <p:guideLst>
        <p:guide pos="3840"/>
        <p:guide pos="39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19T15:48:51.977" idx="4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2342-D5CF-4864-B5FB-149E58D27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39A9-30A4-4A08-A785-8EFA60D8D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9ADF5-E27E-4C25-86A8-7B6D65A2D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B8721-8857-4D99-A2AE-D88E9BCB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7AFE3-FC99-499E-9674-7197285C8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9943"/>
      </p:ext>
    </p:extLst>
  </p:cSld>
  <p:clrMapOvr>
    <a:masterClrMapping/>
  </p:clrMapOvr>
  <p:transition advClick="0" advTm="1077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C44F-6374-47D4-B31E-B2CEA35C4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8DDCA7-6612-4200-A749-55404F97C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53C68-EC4E-4445-8AC3-0B4ECE3E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3AF2B-32B4-41B3-9B1C-57C3E0B91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8A00C-3FEA-4770-AFDE-19C671632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13286"/>
      </p:ext>
    </p:extLst>
  </p:cSld>
  <p:clrMapOvr>
    <a:masterClrMapping/>
  </p:clrMapOvr>
  <p:transition advClick="0" advTm="1077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3099C-22C4-43D7-B310-28F169B75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4CC39B-90A2-43D3-AA3B-1ACA2A0B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A15CE-E97B-4EDF-9D39-66D24254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7B26-0B86-4DFC-B1FD-3B82B119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5270A-4E56-49D6-A08F-D539EC05B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522"/>
      </p:ext>
    </p:extLst>
  </p:cSld>
  <p:clrMapOvr>
    <a:masterClrMapping/>
  </p:clrMapOvr>
  <p:transition advClick="0" advTm="1077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F8D0-63FD-47D4-B96D-FA7183E93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F7F2B-828A-4E80-AAE9-FFA24564D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51081-FE0D-419B-B740-1680470A6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841DD-1865-44DD-8A1E-4642C1065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323DF-B635-4CAB-9387-42B29C602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70147"/>
      </p:ext>
    </p:extLst>
  </p:cSld>
  <p:clrMapOvr>
    <a:masterClrMapping/>
  </p:clrMapOvr>
  <p:transition advClick="0" advTm="1077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5ABD8-FE81-4919-B5FA-056158CC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A28C5-F102-47DC-9842-3FDD40E0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CDC97-F969-4E95-9767-13F96A391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FCF26-218F-474B-9454-1C40E71DE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A7718-1B0F-4D80-887D-5B58CFBD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90501"/>
      </p:ext>
    </p:extLst>
  </p:cSld>
  <p:clrMapOvr>
    <a:masterClrMapping/>
  </p:clrMapOvr>
  <p:transition advClick="0" advTm="1077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322FB-6B93-4BF6-A461-91190B02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1082E-CD6C-4385-AD4B-B520732A9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34A520-2A04-4C6A-93AB-171575402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D38A3-CA9A-4982-969C-C53586A2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BC20F-EF49-4532-8EE7-47310FBB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4F5C6-5DE5-4795-A0A5-C02B35BC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9751"/>
      </p:ext>
    </p:extLst>
  </p:cSld>
  <p:clrMapOvr>
    <a:masterClrMapping/>
  </p:clrMapOvr>
  <p:transition advClick="0" advTm="1077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54CE3-CFA7-4C65-B32A-2DD6836AB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DE8F8-B009-4B50-942A-72C01D871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8A05-925A-4BFD-992D-D5043E4DB6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B0856-2859-441A-AC4A-A909014C5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EBE06-18ED-48CF-B3CE-9FE025ADE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5B466F-3068-4AA1-BDF0-C4C96A8D5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A9DD-3309-4C45-B1F6-BA3D2767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65608-13A6-47A2-8A2E-A435E45C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11245"/>
      </p:ext>
    </p:extLst>
  </p:cSld>
  <p:clrMapOvr>
    <a:masterClrMapping/>
  </p:clrMapOvr>
  <p:transition advClick="0" advTm="1077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DA1D4-4E45-4952-8DC0-E7BF95D81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04FAF-1EF6-4147-B6EC-2954F9B4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3BB8C-CE5C-4E45-833E-3DE92401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7F676-A583-4FB0-B710-4BC950C0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95134"/>
      </p:ext>
    </p:extLst>
  </p:cSld>
  <p:clrMapOvr>
    <a:masterClrMapping/>
  </p:clrMapOvr>
  <p:transition advClick="0" advTm="1077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388097-1741-4C49-8BD4-07809EB9C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BBF7F-E5F5-4CC1-BF6E-5E824DC9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9B4387-C53A-4B26-A2F2-861F169E1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33704"/>
      </p:ext>
    </p:extLst>
  </p:cSld>
  <p:clrMapOvr>
    <a:masterClrMapping/>
  </p:clrMapOvr>
  <p:transition advClick="0" advTm="1077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615E9-D0AB-4EC1-AABF-DB5B35E0A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BB97-6DC5-4EA6-8983-1D2E503B3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84049-C120-444D-96B6-C5F891904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50BC7-D326-4936-ABB0-6D23223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9A418-638E-4EC2-96AE-5A65B4D6E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DAB1D-CAE5-42E1-965E-804F36D0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1708"/>
      </p:ext>
    </p:extLst>
  </p:cSld>
  <p:clrMapOvr>
    <a:masterClrMapping/>
  </p:clrMapOvr>
  <p:transition advClick="0" advTm="1077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26963-0C2A-477F-9BA8-63FB18142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F7CFD-6A97-4660-B4DB-B96FF8640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E7A7A-AD15-403B-A950-A8E4C8678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9EA38-00E5-4D68-8381-445942781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2D9C3-8195-4557-B7AA-9376838F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9C9FD-3004-41AC-804F-BB4A59492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43480"/>
      </p:ext>
    </p:extLst>
  </p:cSld>
  <p:clrMapOvr>
    <a:masterClrMapping/>
  </p:clrMapOvr>
  <p:transition advClick="0" advTm="1077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E1BE5AE-0F5D-498E-A797-7340236478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1AF473-1E4E-45EC-923B-F9C2AA70A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A5689-FB4F-471B-B788-7BAD3ACD9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FF050-C18B-4C49-8950-413E1404DB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BC50-44FF-4C4C-83BB-73178D04F2B3}" type="datetimeFigureOut">
              <a:rPr lang="en-US" smtClean="0"/>
              <a:t>20/7/2023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381BE-CEC5-4BFC-BACB-6453CC98F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FB61B-C189-4FAA-B331-9AFDD831A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3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77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11" Type="http://schemas.openxmlformats.org/officeDocument/2006/relationships/image" Target="../media/image21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2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3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4.xml"/><Relationship Id="rId5" Type="http://schemas.openxmlformats.org/officeDocument/2006/relationships/slide" Target="slide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A5B2A3-AAE4-48E6-BB56-349C92EAC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569" y="1150901"/>
            <a:ext cx="7311688" cy="1461670"/>
          </a:xfrm>
        </p:spPr>
        <p:txBody>
          <a:bodyPr>
            <a:normAutofit fontScale="90000"/>
          </a:bodyPr>
          <a:lstStyle/>
          <a:p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Bài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3: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Đồ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dùng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trong</a:t>
            </a:r>
            <a:r>
              <a:rPr lang="en-US" sz="5400" dirty="0">
                <a:solidFill>
                  <a:srgbClr val="FFFF2D"/>
                </a:solidFill>
                <a:latin typeface="iCiel Cadena" panose="02000503000000020004" pitchFamily="2" charset="0"/>
              </a:rPr>
              <a:t> </a:t>
            </a:r>
            <a:r>
              <a:rPr lang="en-US" sz="5400" dirty="0" err="1">
                <a:solidFill>
                  <a:srgbClr val="FFFF2D"/>
                </a:solidFill>
                <a:latin typeface="iCiel Cadena" panose="02000503000000020004" pitchFamily="2" charset="0"/>
              </a:rPr>
              <a:t>nhà</a:t>
            </a:r>
            <a:endParaRPr lang="en-US" sz="54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524637-72DD-408C-9ECA-6ACDA8910362}"/>
              </a:ext>
            </a:extLst>
          </p:cNvPr>
          <p:cNvSpPr/>
          <p:nvPr/>
        </p:nvSpPr>
        <p:spPr>
          <a:xfrm>
            <a:off x="4227170" y="189985"/>
            <a:ext cx="45512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Chủ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đề</a:t>
            </a:r>
            <a:r>
              <a:rPr lang="en-US" sz="4400" dirty="0">
                <a:solidFill>
                  <a:srgbClr val="FFFF00"/>
                </a:solidFill>
                <a:latin typeface="iCiel Cadena" panose="02000503000000020004" pitchFamily="2" charset="0"/>
              </a:rPr>
              <a:t> 1: Gia </a:t>
            </a:r>
            <a:r>
              <a:rPr lang="en-US" sz="4400" dirty="0" err="1">
                <a:solidFill>
                  <a:srgbClr val="FFFF00"/>
                </a:solidFill>
                <a:latin typeface="iCiel Cadena" panose="02000503000000020004" pitchFamily="2" charset="0"/>
              </a:rPr>
              <a:t>đình</a:t>
            </a:r>
            <a:endParaRPr lang="en-US" sz="4400" dirty="0">
              <a:solidFill>
                <a:srgbClr val="FFFF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576279"/>
      </p:ext>
    </p:extLst>
  </p:cSld>
  <p:clrMapOvr>
    <a:masterClrMapping/>
  </p:clrMapOvr>
  <p:transition advClick="0" advTm="1077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9550DA9-86FB-4DAE-96FF-C97CD6F20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6" y="-962025"/>
            <a:ext cx="7772400" cy="77724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36E96-7777-4C81-B55E-B50F0DD7C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283" y="4071257"/>
            <a:ext cx="2840697" cy="220571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3C9B4409-8141-4209-8A24-4EFB99756E09}"/>
              </a:ext>
            </a:extLst>
          </p:cNvPr>
          <p:cNvSpPr txBox="1">
            <a:spLocks/>
          </p:cNvSpPr>
          <p:nvPr/>
        </p:nvSpPr>
        <p:spPr>
          <a:xfrm>
            <a:off x="3180384" y="2272130"/>
            <a:ext cx="4481403" cy="146167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Bài 3: </a:t>
            </a:r>
          </a:p>
          <a:p>
            <a:pPr algn="ctr"/>
            <a:r>
              <a:rPr lang="en-US" sz="4000">
                <a:solidFill>
                  <a:srgbClr val="FFFF2D"/>
                </a:solidFill>
                <a:latin typeface="iCiel Cadena" panose="02000503000000020004" pitchFamily="2" charset="0"/>
              </a:rPr>
              <a:t>Đồ dùng trong nhà</a:t>
            </a:r>
            <a:endParaRPr lang="en-US" sz="4000" dirty="0">
              <a:solidFill>
                <a:srgbClr val="FFFF2D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04363"/>
      </p:ext>
    </p:extLst>
  </p:cSld>
  <p:clrMapOvr>
    <a:masterClrMapping/>
  </p:clrMapOvr>
  <p:transition advTm="23206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06263D-FC53-4CCF-9BF7-21C7C257C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52" y="2514600"/>
            <a:ext cx="580109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79459"/>
      </p:ext>
    </p:extLst>
  </p:cSld>
  <p:clrMapOvr>
    <a:masterClrMapping/>
  </p:clrMapOvr>
  <p:transition advClick="0" advTm="5513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7F4EC84-49FC-4E46-BF37-65D9A22F3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870F6-FBB6-41D0-8913-4741A7E640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A7234-D0C2-4AFB-8384-89E89CE224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0DAA-55A0-482E-B6FE-D2693BDF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248B77-7215-47F7-8590-0AABAB8CFE1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B1B49-933B-45D2-B68C-B3AC1E85B16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923B9-F516-498F-83EA-15E7FFC6EBA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A45D83-6C9E-40CF-8E05-9A66AAE4D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2092DB-CB4E-4AF9-895C-7A85724C5BF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8D0969E-E4A5-415D-8153-2BE2CD26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084" y="6092198"/>
            <a:ext cx="1427956" cy="635263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Lato bold" panose="020F0802020204030203" pitchFamily="34" charset="0"/>
                <a:cs typeface="Lato bold" panose="020F0802020204030203" pitchFamily="34" charset="0"/>
              </a:rPr>
              <a:t>Mẹ</a:t>
            </a:r>
            <a:r>
              <a:rPr lang="en-US" sz="1800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9E014E-E008-4C65-9BA5-5A8200C90C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B47C2B-E78C-4B64-B103-9B97FE366B22}"/>
              </a:ext>
            </a:extLst>
          </p:cNvPr>
          <p:cNvSpPr/>
          <p:nvPr/>
        </p:nvSpPr>
        <p:spPr>
          <a:xfrm>
            <a:off x="6564723" y="6169386"/>
            <a:ext cx="776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Minh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9C9F-F426-4435-8FA3-1C8B1DAB98C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25EF3B-B8A5-451D-9B05-E217E94858E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6784730"/>
      </p:ext>
    </p:extLst>
  </p:cSld>
  <p:clrMapOvr>
    <a:masterClrMapping/>
  </p:clrMapOvr>
  <p:transition advClick="0" advTm="17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E3BA8-7EDE-4C00-A29B-802F3EA30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B872F0-13ED-4303-9275-6D10D615A0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35BF0-ED1D-4F66-AEA7-FE89BA113F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BEED5F-55C9-43D7-A99C-5789D2BF9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0C9D1A-1BC3-4C0E-89B8-5FC27F4289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46889" y="3881155"/>
            <a:ext cx="299231" cy="640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5FFCC-1FB0-4C09-8774-BA979647BC3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A61125-5FBA-4421-89EA-ED9190F3AF6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55A5DE-54B1-4E95-99BE-D29231F93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399" y="2847901"/>
            <a:ext cx="1361738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0320EA7-2887-4EC2-8F6A-C91B5C701DC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40" y="3881155"/>
            <a:ext cx="1070367" cy="2336076"/>
          </a:xfrm>
          <a:prstGeom prst="rect">
            <a:avLst/>
          </a:prstGeom>
        </p:spPr>
      </p:pic>
      <p:sp>
        <p:nvSpPr>
          <p:cNvPr id="17" name="Title 14">
            <a:extLst>
              <a:ext uri="{FF2B5EF4-FFF2-40B4-BE49-F238E27FC236}">
                <a16:creationId xmlns:a16="http://schemas.microsoft.com/office/drawing/2014/main" id="{FA6F8908-BA4B-4172-9354-95902B412951}"/>
              </a:ext>
            </a:extLst>
          </p:cNvPr>
          <p:cNvSpPr txBox="1">
            <a:spLocks/>
          </p:cNvSpPr>
          <p:nvPr/>
        </p:nvSpPr>
        <p:spPr>
          <a:xfrm>
            <a:off x="4937084" y="6092198"/>
            <a:ext cx="1427956" cy="635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Lato bold" panose="020F0802020204030203" pitchFamily="34" charset="0"/>
              <a:cs typeface="Lato bold" panose="020F0802020204030203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AE4D17-EE31-4AEE-9BD5-53DBE4714AE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B0F67F6-975B-4EDD-B6A7-FB56407DEAA6}"/>
              </a:ext>
            </a:extLst>
          </p:cNvPr>
          <p:cNvSpPr/>
          <p:nvPr/>
        </p:nvSpPr>
        <p:spPr>
          <a:xfrm>
            <a:off x="6564723" y="6169386"/>
            <a:ext cx="24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Lato bold" panose="020F0802020204030203" pitchFamily="34" charset="0"/>
                <a:cs typeface="Lato bold" panose="020F0802020204030203" pitchFamily="34" charset="0"/>
              </a:rPr>
              <a:t> 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21E3D1-3BC6-4273-B13A-1944A3D0751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840C87-2DE6-4635-BC10-B5F8ED8EDB7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74" y="2548047"/>
            <a:ext cx="2657706" cy="974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E83E71-2EC5-4AEE-B01B-2FEEBE655D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41" y="2205521"/>
            <a:ext cx="1652583" cy="612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778A8F-C08A-4B86-9A23-088F94A505B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33"/>
      </p:ext>
    </p:extLst>
  </p:cSld>
  <p:clrMapOvr>
    <a:masterClrMapping/>
  </p:clrMapOvr>
  <p:transition advClick="0" advTm="11132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025853-4CD7-42B5-AEEE-8F49C4BCF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11" y="1000388"/>
            <a:ext cx="8185244" cy="53536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9FB3AB-3E97-41D0-A282-E82B5F6703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631" y="1141181"/>
            <a:ext cx="2302547" cy="21262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EC5D4C-456A-44F8-BFF8-7E01A06A7B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52" y="3436392"/>
            <a:ext cx="1466958" cy="1304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5E3763-AF04-4D42-9394-7E2FCD5874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1421" y="3876351"/>
            <a:ext cx="299231" cy="6407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90A5AC-452C-4869-99CC-81D2D24C51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002" y="4128720"/>
            <a:ext cx="824503" cy="5075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4C46C-0C32-44A2-A690-BFB2862FFBA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6" y="3935552"/>
            <a:ext cx="1170909" cy="75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B365F8-EB33-4CBC-8CD5-2079840C71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439" y="4364590"/>
            <a:ext cx="1086950" cy="7570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8A0174-53D2-4974-8917-F25FB4F1FA5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81" y="5214900"/>
            <a:ext cx="1801798" cy="10714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1BAA04C-5C9F-450C-898D-DBB4B054E0C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  <p:sp>
        <p:nvSpPr>
          <p:cNvPr id="27" name="Title 26">
            <a:extLst>
              <a:ext uri="{FF2B5EF4-FFF2-40B4-BE49-F238E27FC236}">
                <a16:creationId xmlns:a16="http://schemas.microsoft.com/office/drawing/2014/main" id="{40CF6B25-C178-4BC5-A43E-F9270589A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458" y="3086317"/>
            <a:ext cx="2438542" cy="1176207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lạnh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r0c0i Linotte" pitchFamily="2" charset="0"/>
              <a:cs typeface="Lato bold" panose="020F0802020204030203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04378-004C-4DB8-BFD7-C49CC1EA33AC}"/>
              </a:ext>
            </a:extLst>
          </p:cNvPr>
          <p:cNvSpPr/>
          <p:nvPr/>
        </p:nvSpPr>
        <p:spPr>
          <a:xfrm>
            <a:off x="9820504" y="3238753"/>
            <a:ext cx="2652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Chai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nước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rửa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600" dirty="0">
              <a:latin typeface="r0c0i Linotte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CB0F0E-8F35-486E-96B5-CDCBED987D93}"/>
              </a:ext>
            </a:extLst>
          </p:cNvPr>
          <p:cNvSpPr/>
          <p:nvPr/>
        </p:nvSpPr>
        <p:spPr>
          <a:xfrm>
            <a:off x="10079601" y="3337742"/>
            <a:ext cx="19234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Giá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165583-EBFC-42F6-B565-302FBD7BD8B9}"/>
              </a:ext>
            </a:extLst>
          </p:cNvPr>
          <p:cNvSpPr/>
          <p:nvPr/>
        </p:nvSpPr>
        <p:spPr>
          <a:xfrm>
            <a:off x="10446770" y="3536721"/>
            <a:ext cx="13730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Rổ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rau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EE7C18B-4D66-4086-8E4A-2B954638C0BA}"/>
              </a:ext>
            </a:extLst>
          </p:cNvPr>
          <p:cNvSpPr/>
          <p:nvPr/>
        </p:nvSpPr>
        <p:spPr>
          <a:xfrm>
            <a:off x="10199829" y="3261524"/>
            <a:ext cx="16829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Lò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vi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sóng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4BD4A4-5B2C-41D3-8A3B-286440C49B92}"/>
              </a:ext>
            </a:extLst>
          </p:cNvPr>
          <p:cNvSpPr/>
          <p:nvPr/>
        </p:nvSpPr>
        <p:spPr>
          <a:xfrm>
            <a:off x="10182017" y="3536720"/>
            <a:ext cx="1815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Chạn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bát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B18032-CEB8-49CB-BD79-8C7A2B527DD0}"/>
              </a:ext>
            </a:extLst>
          </p:cNvPr>
          <p:cNvSpPr/>
          <p:nvPr/>
        </p:nvSpPr>
        <p:spPr>
          <a:xfrm>
            <a:off x="9893836" y="3237402"/>
            <a:ext cx="2438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Bình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cốc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n</a:t>
            </a: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ớc</a:t>
            </a:r>
            <a:endParaRPr lang="en-US" sz="3200" dirty="0">
              <a:latin typeface="r0c0i Linotte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DC89CD-5C1F-455D-85C6-B153C122EC68}"/>
              </a:ext>
            </a:extLst>
          </p:cNvPr>
          <p:cNvSpPr/>
          <p:nvPr/>
        </p:nvSpPr>
        <p:spPr>
          <a:xfrm>
            <a:off x="10466542" y="3676636"/>
            <a:ext cx="14318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Bếp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r0c0i Linotte" pitchFamily="2" charset="0"/>
                <a:cs typeface="Lato bold" panose="020F0802020204030203" pitchFamily="34" charset="0"/>
              </a:rPr>
              <a:t>ga</a:t>
            </a:r>
            <a:endParaRPr lang="en-US" sz="3200" dirty="0">
              <a:latin typeface="r0c0i Linott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C98D9-B70C-465E-8072-A99C1658D5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56" y="2599594"/>
            <a:ext cx="1801797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7944950"/>
      </p:ext>
    </p:extLst>
  </p:cSld>
  <p:clrMapOvr>
    <a:masterClrMapping/>
  </p:clrMapOvr>
  <p:transition advTm="759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26289 -0.1134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567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1375 -0.0935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467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3477 -0.07129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" y="-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17057 -0.1215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608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-0.25417 -0.1053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-52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19753 0.19629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98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162 L -0.2332 -0.1699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858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21693 -0.32385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46" y="-16204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 build="allAtOnce"/>
      <p:bldP spid="34" grpId="0"/>
      <p:bldP spid="34" grpId="1"/>
      <p:bldP spid="35" grpId="0"/>
      <p:bldP spid="35" grpId="1"/>
      <p:bldP spid="36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4200" y="228600"/>
            <a:ext cx="6315468" cy="63572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029200" y="60960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khách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680801">
            <a:off x="4067695" y="3941073"/>
            <a:ext cx="11430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Arrow 4"/>
          <p:cNvSpPr/>
          <p:nvPr/>
        </p:nvSpPr>
        <p:spPr>
          <a:xfrm rot="680801">
            <a:off x="7353262" y="16623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8629142">
            <a:off x="4298199" y="2527028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53817">
            <a:off x="5444583" y="1166517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680801">
            <a:off x="6273569" y="2881529"/>
            <a:ext cx="663536" cy="32177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79" y="387871"/>
            <a:ext cx="356027" cy="68167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53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òng ngủ.PNG"/>
          <p:cNvPicPr>
            <a:picLocks noChangeAspect="1"/>
          </p:cNvPicPr>
          <p:nvPr/>
        </p:nvPicPr>
        <p:blipFill>
          <a:blip r:embed="rId3" cstate="print"/>
          <a:srcRect t="766"/>
          <a:stretch>
            <a:fillRect/>
          </a:stretch>
        </p:blipFill>
        <p:spPr>
          <a:xfrm rot="21480000">
            <a:off x="3172920" y="243909"/>
            <a:ext cx="6191264" cy="604345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53000" y="5638800"/>
            <a:ext cx="29718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ngủ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81000"/>
            <a:ext cx="356027" cy="68167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040152">
            <a:off x="3374518" y="4287789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1336918">
            <a:off x="5527720" y="2422693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6839744">
            <a:off x="8241075" y="1242546"/>
            <a:ext cx="794764" cy="37447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 advTm="203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609600"/>
            <a:ext cx="356027" cy="681674"/>
          </a:xfrm>
          <a:prstGeom prst="rect">
            <a:avLst/>
          </a:prstGeom>
        </p:spPr>
      </p:pic>
      <p:pic>
        <p:nvPicPr>
          <p:cNvPr id="3" name="Picture 2" descr="nhà tắ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-120000">
            <a:off x="3228575" y="537759"/>
            <a:ext cx="5734851" cy="578248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72000" y="5786504"/>
            <a:ext cx="3200400" cy="60960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Phòng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vệ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sinh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 rot="5144094">
            <a:off x="7722065" y="2375556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Arrow 5"/>
          <p:cNvSpPr/>
          <p:nvPr/>
        </p:nvSpPr>
        <p:spPr>
          <a:xfrm rot="9630965">
            <a:off x="5058213" y="8803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 rot="9630965">
            <a:off x="4061963" y="2281046"/>
            <a:ext cx="464960" cy="21992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Arrow 7"/>
          <p:cNvSpPr/>
          <p:nvPr/>
        </p:nvSpPr>
        <p:spPr>
          <a:xfrm rot="20063334">
            <a:off x="4067043" y="5026517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9396575">
            <a:off x="3215911" y="4388574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9630965">
            <a:off x="5210614" y="1947152"/>
            <a:ext cx="7620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ransition advTm="2501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1045029"/>
            <a:ext cx="1135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luận</a:t>
            </a:r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r0c0i Linotte" pitchFamily="2" charset="0"/>
                <a:cs typeface="Arial" pitchFamily="34" charset="0"/>
              </a:rPr>
              <a:t>  </a:t>
            </a:r>
          </a:p>
          <a:p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Gia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đình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cũng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sử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dụng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sinh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hoạt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hằng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ngày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loại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đồ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dùng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năng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khác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r0c0i Linotte" pitchFamily="2" charset="0"/>
              </a:rPr>
              <a:t>nhau</a:t>
            </a:r>
            <a:r>
              <a:rPr lang="en-US" sz="4000" dirty="0">
                <a:solidFill>
                  <a:srgbClr val="0070C0"/>
                </a:solidFill>
                <a:latin typeface="r0c0i Linotte" pitchFamily="2" charset="0"/>
              </a:rPr>
              <a:t>.</a:t>
            </a:r>
            <a:endParaRPr lang="vi-VN" sz="4000" dirty="0">
              <a:solidFill>
                <a:srgbClr val="0070C0"/>
              </a:solidFill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r0c0i Linotte" pitchFamily="2" charset="0"/>
              <a:cs typeface="Arial" pitchFamily="34" charset="0"/>
            </a:endParaRPr>
          </a:p>
        </p:txBody>
      </p:sp>
    </p:spTree>
  </p:cSld>
  <p:clrMapOvr>
    <a:masterClrMapping/>
  </p:clrMapOvr>
  <p:transition advTm="1701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36E3A1-E470-45F0-8A84-00BE7C705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457" y="1449381"/>
            <a:ext cx="5199902" cy="4278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6A7CC-C0D7-4E50-9552-7567E7880E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3471" y="1296980"/>
            <a:ext cx="5957873" cy="4901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FADAD-FE8F-431B-AE88-F5735A192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588" y="825748"/>
            <a:ext cx="10515600" cy="62363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Minh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gái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?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Nêu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" panose="020F05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E30EB-A605-484D-A6D0-4A88820AD0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73" y="767707"/>
            <a:ext cx="474703" cy="681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694239"/>
      </p:ext>
    </p:extLst>
  </p:cSld>
  <p:clrMapOvr>
    <a:masterClrMapping/>
  </p:clrMapOvr>
  <p:transition advTm="124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02247" y="74140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4140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461313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p:transition advClick="0" advTm="21581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8406" objId="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A836F1-629E-4ABE-AA36-BC9F40884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40" y="2514600"/>
            <a:ext cx="70565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26563"/>
      </p:ext>
    </p:extLst>
  </p:cSld>
  <p:clrMapOvr>
    <a:masterClrMapping/>
  </p:clrMapOvr>
  <p:transition advTm="10412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71466AC-87EE-456A-915D-1E5B8F8C6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4198227"/>
            <a:ext cx="2020559" cy="21031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F70D3-2CE4-420E-AA87-87DF21216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00" y="1429623"/>
            <a:ext cx="2120126" cy="21380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7D3E6A-6D80-462B-862D-FD0D17E299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754" y="1377840"/>
            <a:ext cx="2120125" cy="22416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8C6B6A-C38E-496B-9A39-166C0E2BF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21" y="4142741"/>
            <a:ext cx="2162958" cy="215860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68F460-42B2-49DB-BC11-0BC7BE87DE59}"/>
              </a:ext>
            </a:extLst>
          </p:cNvPr>
          <p:cNvSpPr/>
          <p:nvPr/>
        </p:nvSpPr>
        <p:spPr>
          <a:xfrm>
            <a:off x="1828801" y="1221741"/>
            <a:ext cx="3251198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8333-C894-4450-8135-47630A890030}"/>
              </a:ext>
            </a:extLst>
          </p:cNvPr>
          <p:cNvSpPr/>
          <p:nvPr/>
        </p:nvSpPr>
        <p:spPr>
          <a:xfrm>
            <a:off x="6562267" y="3903587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FDDA7E-EA40-462A-9DBE-386498DC5A55}"/>
              </a:ext>
            </a:extLst>
          </p:cNvPr>
          <p:cNvSpPr/>
          <p:nvPr/>
        </p:nvSpPr>
        <p:spPr>
          <a:xfrm>
            <a:off x="1828801" y="4023164"/>
            <a:ext cx="3251199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28F35E-A401-41F5-817A-ECB693E2F03E}"/>
              </a:ext>
            </a:extLst>
          </p:cNvPr>
          <p:cNvSpPr/>
          <p:nvPr/>
        </p:nvSpPr>
        <p:spPr>
          <a:xfrm>
            <a:off x="6562267" y="1221741"/>
            <a:ext cx="3393440" cy="239776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0EEF1-2949-434E-846C-72C390536CF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56" y="818903"/>
            <a:ext cx="510744" cy="5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69473"/>
      </p:ext>
    </p:extLst>
  </p:cSld>
  <p:clrMapOvr>
    <a:masterClrMapping/>
  </p:clrMapOvr>
  <p:transition advClick="0" advTm="13587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  <p:extLst mod="1">
    <p:ext uri="{E180D4A7-C9FB-4DFB-919C-405C955672EB}">
      <p14:showEvtLst xmlns:p14="http://schemas.microsoft.com/office/powerpoint/2010/main">
        <p14:triggerEvt type="onClick" time="28421" objId="2"/>
        <p14:triggerEvt type="onClick" time="58540" objId="6"/>
        <p14:triggerEvt type="onClick" time="72196" objId="5"/>
        <p14:triggerEvt type="onClick" time="97108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p:transition advTm="5164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879945-1CB5-45D2-9D04-154BB06AB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018" y="2076183"/>
            <a:ext cx="5311964" cy="3437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D37026-F24E-45BD-9A43-634B7D312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304" y="1819195"/>
            <a:ext cx="6280858" cy="4064086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FFA8D1-ABAA-4A27-81B7-C980BE4F14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EF0507-E3FB-45A3-A787-80638372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48" y="860715"/>
            <a:ext cx="10515600" cy="487039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Gia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đình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em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th</a:t>
            </a:r>
            <a:r>
              <a:rPr lang="vi-VN" sz="1800" b="1" dirty="0">
                <a:latin typeface="Lato bold" panose="020F0802020204030203" pitchFamily="34" charset="0"/>
                <a:cs typeface="Lato bold" panose="020F0802020204030203" pitchFamily="34" charset="0"/>
              </a:rPr>
              <a:t>ư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ờng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để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giữ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gìn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đồ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dùng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?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Nói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lợi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ích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của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việc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làm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 </a:t>
            </a:r>
            <a:r>
              <a:rPr lang="en-US" sz="1800" b="1" dirty="0" err="1">
                <a:latin typeface="Lato" panose="020F0502020204030203" pitchFamily="34" charset="0"/>
                <a:cs typeface="Lato bold" panose="020F0802020204030203" pitchFamily="34" charset="0"/>
              </a:rPr>
              <a:t>đó</a:t>
            </a:r>
            <a:r>
              <a:rPr lang="en-US" sz="1800" b="1" dirty="0">
                <a:latin typeface="Lato" panose="020F0502020204030203" pitchFamily="34" charset="0"/>
                <a:cs typeface="Lato bold" panose="020F0802020204030203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3808363"/>
      </p:ext>
    </p:extLst>
  </p:cSld>
  <p:clrMapOvr>
    <a:masterClrMapping/>
  </p:clrMapOvr>
  <p:transition advTm="1186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096AA02-592F-47EE-B772-EE562350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-153761"/>
            <a:ext cx="12738706" cy="7165522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8357020E-CED8-4AF5-81AC-9EF6C9AE3296}"/>
              </a:ext>
            </a:extLst>
          </p:cNvPr>
          <p:cNvSpPr txBox="1"/>
          <p:nvPr/>
        </p:nvSpPr>
        <p:spPr>
          <a:xfrm>
            <a:off x="1872344" y="434828"/>
            <a:ext cx="9514114" cy="2156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Hẹn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gặp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các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vào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buổi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iCiel Cadena" panose="02000503000000020004" pitchFamily="2" charset="0"/>
              </a:rPr>
              <a:t>theo</a:t>
            </a:r>
            <a:r>
              <a:rPr lang="en-US" sz="4800" dirty="0">
                <a:solidFill>
                  <a:srgbClr val="C00000"/>
                </a:solidFill>
                <a:latin typeface="iCiel Cadena" panose="02000503000000020004" pitchFamily="2" charset="0"/>
              </a:rPr>
              <a:t>!</a:t>
            </a:r>
            <a:endParaRPr lang="vi-VN" sz="4800" dirty="0">
              <a:solidFill>
                <a:srgbClr val="C00000"/>
              </a:solidFill>
              <a:latin typeface="iCiel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297106"/>
      </p:ext>
    </p:extLst>
  </p:cSld>
  <p:clrMapOvr>
    <a:masterClrMapping/>
  </p:clrMapOvr>
  <p:transition advClick="0" advTm="8044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6966857" y="2337679"/>
            <a:ext cx="3711907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Tủ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quần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áo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p:transition advTm="43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60037" y="757340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787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95926504"/>
      </p:ext>
    </p:extLst>
  </p:cSld>
  <p:clrMapOvr>
    <a:masterClrMapping/>
  </p:clrMapOvr>
  <p:transition advClick="0" advTm="15126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2795" objId="2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err="1">
                <a:latin typeface="r0c0i Linotte" pitchFamily="2" charset="0"/>
                <a:cs typeface="Lato bold" panose="020F0802020204030203" pitchFamily="34" charset="0"/>
              </a:rPr>
              <a:t>Đôi</a:t>
            </a:r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 giày</a:t>
            </a:r>
          </a:p>
          <a:p>
            <a:pPr algn="ctr"/>
            <a:r>
              <a:rPr lang="en-US" sz="3600" b="1">
                <a:latin typeface="r0c0i Linotte" pitchFamily="2" charset="0"/>
                <a:cs typeface="Lato bold" panose="020F0802020204030203" pitchFamily="34" charset="0"/>
              </a:rPr>
              <a:t>đôi dép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p:transition advTm="44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302550" y="36777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5588353"/>
      </p:ext>
    </p:extLst>
  </p:cSld>
  <p:clrMapOvr>
    <a:masterClrMapping/>
  </p:clrMapOvr>
  <p:transition advClick="0" advTm="13175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3184" objId="2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Cái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gương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p:transition advTm="32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2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“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Miệng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tròn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lòng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trắng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phau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</a:b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cơm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thịt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,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đựng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rau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hằng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92D050"/>
                </a:solidFill>
                <a:cs typeface="Lato" panose="020F0502020204030203" pitchFamily="34" charset="0"/>
              </a:rPr>
              <a:t>ngày</a:t>
            </a:r>
            <a:r>
              <a:rPr lang="en-US" sz="2800" b="1" dirty="0">
                <a:solidFill>
                  <a:srgbClr val="92D050"/>
                </a:solidFill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3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Lato" panose="020F0502020204030203" pitchFamily="34" charset="0"/>
              </a:rPr>
              <a:t>“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la </a:t>
            </a:r>
            <a:r>
              <a:rPr lang="en-US" sz="2800" b="1" dirty="0" err="1">
                <a:cs typeface="Lato" panose="020F0502020204030203" pitchFamily="34" charset="0"/>
              </a:rPr>
              <a:t>lấp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lánh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Treo ở </a:t>
            </a:r>
            <a:r>
              <a:rPr lang="en-US" sz="2800" b="1" dirty="0" err="1">
                <a:cs typeface="Lato" panose="020F0502020204030203" pitchFamily="34" charset="0"/>
              </a:rPr>
              <a:t>trên</a:t>
            </a:r>
            <a:r>
              <a:rPr lang="en-US" sz="2800" b="1" dirty="0">
                <a:cs typeface="Lato" panose="020F0502020204030203" pitchFamily="34" charset="0"/>
              </a:rPr>
              <a:t> t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endParaRPr lang="en-US" sz="2800" b="1" dirty="0"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cs typeface="Lato" panose="020F0502020204030203" pitchFamily="34" charset="0"/>
              </a:rPr>
              <a:t>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ớc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khi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  <a:r>
              <a:rPr lang="en-US" sz="2800" b="1" dirty="0" err="1">
                <a:cs typeface="Lato" panose="020F0502020204030203" pitchFamily="34" charset="0"/>
              </a:rPr>
              <a:t>đến</a:t>
            </a:r>
            <a:r>
              <a:rPr lang="en-US" sz="2800" b="1" dirty="0">
                <a:cs typeface="Lato" panose="020F0502020204030203" pitchFamily="34" charset="0"/>
              </a:rPr>
              <a:t> tr</a:t>
            </a:r>
            <a:r>
              <a:rPr lang="vi-VN" sz="2800" b="1" dirty="0">
                <a:cs typeface="Lato" panose="020F0502020204030203" pitchFamily="34" charset="0"/>
              </a:rPr>
              <a:t>ư</a:t>
            </a:r>
            <a:r>
              <a:rPr lang="en-US" sz="2800" b="1" dirty="0" err="1">
                <a:cs typeface="Lato" panose="020F0502020204030203" pitchFamily="34" charset="0"/>
              </a:rPr>
              <a:t>ờng</a:t>
            </a:r>
            <a:r>
              <a:rPr lang="en-US" sz="2800" b="1" dirty="0">
                <a:cs typeface="Lato" panose="020F0502020204030203" pitchFamily="34" charset="0"/>
              </a:rPr>
              <a:t> </a:t>
            </a:r>
          </a:p>
          <a:p>
            <a:pPr algn="ctr"/>
            <a:r>
              <a:rPr lang="en-US" sz="2800" b="1" err="1">
                <a:cs typeface="Lato" panose="020F0502020204030203" pitchFamily="34" charset="0"/>
              </a:rPr>
              <a:t>Bé</a:t>
            </a:r>
            <a:r>
              <a:rPr lang="en-US" sz="2800" b="1">
                <a:cs typeface="Lato" panose="020F0502020204030203" pitchFamily="34" charset="0"/>
              </a:rPr>
              <a:t> soi chải </a:t>
            </a:r>
            <a:r>
              <a:rPr lang="en-US" sz="2800" b="1" dirty="0" err="1">
                <a:cs typeface="Lato" panose="020F0502020204030203" pitchFamily="34" charset="0"/>
              </a:rPr>
              <a:t>tóc</a:t>
            </a:r>
            <a:r>
              <a:rPr lang="en-US" sz="2800" b="1" dirty="0"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4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“Ai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muốn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chân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sạch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dùng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đến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Nhưng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phải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một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cs typeface="Lato" panose="020F0502020204030203" pitchFamily="34" charset="0"/>
            </a:endParaRPr>
          </a:p>
          <a:p>
            <a:pPr algn="ctr"/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  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Đôi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nhỉ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cs typeface="Lato" panose="020F0502020204030203" pitchFamily="34" charset="0"/>
              </a:rPr>
              <a:t>?”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“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Cái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gì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sừng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sững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Đứng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ở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góc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nhà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/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mở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cửa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ra </a:t>
            </a:r>
            <a:b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</a:b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Lấy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quần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áo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Lato" panose="020F0502020204030203" pitchFamily="34" charset="0"/>
              </a:rPr>
              <a:t>đẹp</a:t>
            </a:r>
            <a:r>
              <a:rPr lang="en-US" sz="2800" b="1" dirty="0">
                <a:solidFill>
                  <a:srgbClr val="FFFF00"/>
                </a:solidFill>
                <a:cs typeface="Lato" panose="020F0502020204030203" pitchFamily="34" charset="0"/>
              </a:rPr>
              <a:t>.”</a:t>
            </a:r>
            <a:endParaRPr lang="en-US" sz="2800" b="1" dirty="0">
              <a:cs typeface="Lato" panose="020F050202020403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7" y="36777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890963709"/>
      </p:ext>
    </p:extLst>
  </p:cSld>
  <p:clrMapOvr>
    <a:masterClrMapping/>
  </p:clrMapOvr>
  <p:transition advTm="11619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  <p:extLst mod="1">
    <p:ext uri="{E180D4A7-C9FB-4DFB-919C-405C955672EB}">
      <p14:showEvtLst xmlns:p14="http://schemas.microsoft.com/office/powerpoint/2010/main">
        <p14:triggerEvt type="onClick" time="2379" objId="2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605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Bát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và</a:t>
            </a:r>
            <a:r>
              <a:rPr lang="en-US" sz="3600" b="1" dirty="0">
                <a:latin typeface="r0c0i Linotte" pitchFamily="2" charset="0"/>
                <a:cs typeface="Lato bold" panose="020F0802020204030203" pitchFamily="34" charset="0"/>
              </a:rPr>
              <a:t> </a:t>
            </a:r>
            <a:r>
              <a:rPr lang="en-US" sz="3600" b="1" dirty="0" err="1">
                <a:latin typeface="r0c0i Linotte" pitchFamily="2" charset="0"/>
                <a:cs typeface="Lato bold" panose="020F0802020204030203" pitchFamily="34" charset="0"/>
              </a:rPr>
              <a:t>Đĩa</a:t>
            </a:r>
            <a:endParaRPr lang="en-US" sz="3600" b="1" dirty="0">
              <a:latin typeface="r0c0i Linotte" pitchFamily="2" charset="0"/>
              <a:cs typeface="Lato bold" panose="020F08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p:transition advTm="44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0.5|5.7|0.7|7.8|0.5|7.2|0.6|5.9|1.2|3.9|0.6|6.2|0.6|5.3|0.8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.1|3.7|1.3|1.2|2.7|0.7|2.1|0.6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2|0.6|3.4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4|0.5|2.5|0.5|2.3|0.5|1.9|0.7|3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1311</TotalTime>
  <Words>534</Words>
  <Application>Microsoft Office PowerPoint</Application>
  <PresentationFormat>Widescreen</PresentationFormat>
  <Paragraphs>85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Lato bold</vt:lpstr>
      <vt:lpstr>iCiel Cadena</vt:lpstr>
      <vt:lpstr>Calibri Light</vt:lpstr>
      <vt:lpstr>Arial</vt:lpstr>
      <vt:lpstr>Calibri</vt:lpstr>
      <vt:lpstr>r0c0i Linotte</vt:lpstr>
      <vt:lpstr>Lato</vt:lpstr>
      <vt:lpstr>Office Theme</vt:lpstr>
      <vt:lpstr>Bài 3: Đồ dùng trong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Mẹ Minh</vt:lpstr>
      <vt:lpstr>PowerPoint Presentation</vt:lpstr>
      <vt:lpstr> Tủ lạnh</vt:lpstr>
      <vt:lpstr>PowerPoint Presentation</vt:lpstr>
      <vt:lpstr>PowerPoint Presentation</vt:lpstr>
      <vt:lpstr>PowerPoint Presentation</vt:lpstr>
      <vt:lpstr>PowerPoint Presentation</vt:lpstr>
      <vt:lpstr>Minh và em gái đang làm gì ? Nêu tác dụng của việc làm đó.</vt:lpstr>
      <vt:lpstr>PowerPoint Presentation</vt:lpstr>
      <vt:lpstr>PowerPoint Presentation</vt:lpstr>
      <vt:lpstr>PowerPoint Presentation</vt:lpstr>
      <vt:lpstr>Gia đình em thường làm gì để giữ gìn đồ dùng? Nói lợi ích của việc làm đó.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Admin</cp:lastModifiedBy>
  <cp:revision>106</cp:revision>
  <dcterms:created xsi:type="dcterms:W3CDTF">2020-05-19T08:38:25Z</dcterms:created>
  <dcterms:modified xsi:type="dcterms:W3CDTF">2023-07-20T03:34:36Z</dcterms:modified>
  <cp:category>9Slide.vn</cp:category>
</cp:coreProperties>
</file>