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22/07/2023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582" y="533400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THỰC VẬT VÀ ĐỘNG VẬT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4" y="2438400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Cây xung quanh em</a:t>
            </a:r>
          </a:p>
          <a:p>
            <a:pPr algn="ctr"/>
            <a:r>
              <a:rPr lang="en-US" sz="4800" b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4800" b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086"/>
            <a:ext cx="9124352" cy="5692914"/>
          </a:xfr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1: Khám phá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9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1. Hãy quan sát cây xung quanh. Hoàn thành phiếu theo mẫu phiếu và chia sẻ với bạn.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Mẫu phiếu quan sát cây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Nhóm...</a:t>
            </a:r>
            <a:endParaRPr lang="en-US">
              <a:latin typeface="HP001 4 hàng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08868"/>
              </p:ext>
            </p:extLst>
          </p:nvPr>
        </p:nvGraphicFramePr>
        <p:xfrm>
          <a:off x="685800" y="2286000"/>
          <a:ext cx="800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STT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Tên</a:t>
                      </a:r>
                      <a:r>
                        <a:rPr lang="en-US" baseline="0" smtClean="0"/>
                        <a:t> cây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Cao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Thấp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Nhỏ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Cứng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Mềm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Cây</a:t>
                      </a:r>
                      <a:r>
                        <a:rPr lang="en-US" baseline="0" smtClean="0"/>
                        <a:t> phượng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2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3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4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kể tên các loại cây em biết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" y="1447800"/>
            <a:ext cx="8458200" cy="52578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62400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85909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 cây xanh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457200"/>
            <a:ext cx="8763000" cy="5287962"/>
          </a:xfrm>
        </p:spPr>
      </p:pic>
    </p:spTree>
    <p:extLst>
      <p:ext uri="{BB962C8B-B14F-4D97-AF65-F5344CB8AC3E}">
        <p14:creationId xmlns:p14="http://schemas.microsoft.com/office/powerpoint/2010/main" val="40864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" y="1371600"/>
            <a:ext cx="8512277" cy="4191000"/>
          </a:xfrm>
        </p:spPr>
      </p:pic>
      <p:sp>
        <p:nvSpPr>
          <p:cNvPr id="4" name="Rectangle 3"/>
          <p:cNvSpPr/>
          <p:nvPr/>
        </p:nvSpPr>
        <p:spPr>
          <a:xfrm>
            <a:off x="228600" y="381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3: thực hành - vận dụng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4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 b="1" dirty="0" smtClean="0">
                <a:solidFill>
                  <a:srgbClr val="FF0000"/>
                </a:solidFill>
              </a:rPr>
              <a:t>Chào tạm biệt các con</a:t>
            </a:r>
            <a:r>
              <a:rPr lang="en-US" sz="6600" b="1" dirty="0" smtClean="0">
                <a:solidFill>
                  <a:srgbClr val="FF0000"/>
                </a:solidFill>
              </a:rPr>
              <a:t>!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99</Words>
  <Application>Microsoft Office PowerPoint</Application>
  <PresentationFormat>On-screen Show (4:3)</PresentationFormat>
  <Paragraphs>31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P010921</cp:lastModifiedBy>
  <cp:revision>13</cp:revision>
  <dcterms:created xsi:type="dcterms:W3CDTF">2020-08-16T02:58:27Z</dcterms:created>
  <dcterms:modified xsi:type="dcterms:W3CDTF">2023-07-22T08:43:43Z</dcterms:modified>
</cp:coreProperties>
</file>