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4"/>
  </p:notesMasterIdLst>
  <p:sldIdLst>
    <p:sldId id="365" r:id="rId3"/>
    <p:sldId id="360" r:id="rId4"/>
    <p:sldId id="354" r:id="rId5"/>
    <p:sldId id="262" r:id="rId6"/>
    <p:sldId id="338" r:id="rId7"/>
    <p:sldId id="339" r:id="rId8"/>
    <p:sldId id="364" r:id="rId9"/>
    <p:sldId id="340" r:id="rId10"/>
    <p:sldId id="342" r:id="rId11"/>
    <p:sldId id="351" r:id="rId12"/>
    <p:sldId id="361" r:id="rId13"/>
    <p:sldId id="343" r:id="rId14"/>
    <p:sldId id="344" r:id="rId15"/>
    <p:sldId id="356" r:id="rId16"/>
    <p:sldId id="345" r:id="rId17"/>
    <p:sldId id="346" r:id="rId18"/>
    <p:sldId id="347" r:id="rId19"/>
    <p:sldId id="348" r:id="rId20"/>
    <p:sldId id="362" r:id="rId21"/>
    <p:sldId id="322" r:id="rId22"/>
    <p:sldId id="358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78" d="100"/>
          <a:sy n="78" d="100"/>
        </p:scale>
        <p:origin x="5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9.xml"/><Relationship Id="rId1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890.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1929709">
            <a:off x="13019973" y="89333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C47A74B5-F6C1-48BF-8DBE-D1947D35B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7375" y="2813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14:doors dir="vert"/>
      </p:transition>
    </mc:Choice>
    <mc:Fallback xmlns="">
      <p:transition spd="slow" advTm="9901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2121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0"/>
    </mc:Choice>
    <mc:Fallback xmlns="">
      <p:transition spd="slow" advTm="4357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88359"/>
            <a:ext cx="8787573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0"/>
    </mc:Choice>
    <mc:Fallback xmlns="">
      <p:transition spd="slow" advTm="3208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7"/>
    </mc:Choice>
    <mc:Fallback xmlns="">
      <p:transition spd="slow" advTm="1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2"/>
    </mc:Choice>
    <mc:Fallback xmlns="">
      <p:transition spd="slow" advTm="712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3"/>
    </mc:Choice>
    <mc:Fallback xmlns="">
      <p:transition spd="slow" advTm="5713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0"/>
    </mc:Choice>
    <mc:Fallback xmlns="">
      <p:transition spd="slow" advTm="88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008C7-C005-4217-BDDC-053E401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10668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6"/>
    </mc:Choice>
    <mc:Fallback xmlns="">
      <p:transition spd="slow" advTm="7909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0"/>
    </mc:Choice>
    <mc:Fallback xmlns="">
      <p:transition spd="slow" advTm="3932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"/>
    </mc:Choice>
    <mc:Fallback xmlns="">
      <p:transition spd="slow" advTm="56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Cñng cè bµi häc</a:t>
            </a:r>
            <a:endParaRPr lang="en-GB" sz="6000" b="1" kern="0" spc="13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1137A-CA00-43DB-8471-C421F417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11" y="1990163"/>
            <a:ext cx="5136777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4"/>
    </mc:Choice>
    <mc:Fallback xmlns="">
      <p:transition spd="slow" advTm="19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E53E-2726-463B-98BA-6F5220EC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81195"/>
            <a:ext cx="5395763" cy="612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2511C-8232-4AF1-972E-F4F43500F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281194"/>
            <a:ext cx="5395763" cy="61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44681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04"/>
    </mc:Choice>
    <mc:Fallback xmlns="">
      <p:transition spd="slow" advTm="878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447" y="1799656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9"/>
    </mc:Choice>
    <mc:Fallback xmlns="">
      <p:transition spd="slow" advTm="7679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463038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trùn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265815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7"/>
    </mc:Choice>
    <mc:Fallback xmlns="">
      <p:transition spd="slow" advTm="3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64FEE-0530-4752-90B5-C27566F7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" y="1978817"/>
            <a:ext cx="10040983" cy="22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22"/>
    </mc:Choice>
    <mc:Fallback xmlns="">
      <p:transition spd="slow" advTm="1365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477620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6EAA7-1EF5-4B05-A40E-E1FD97578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0" y="2274635"/>
            <a:ext cx="9445173" cy="204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3641</TotalTime>
  <Words>58</Words>
  <Application>Microsoft Office PowerPoint</Application>
  <PresentationFormat>Widescreen</PresentationFormat>
  <Paragraphs>15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P010921</cp:lastModifiedBy>
  <cp:revision>335</cp:revision>
  <dcterms:created xsi:type="dcterms:W3CDTF">2021-06-02T01:34:28Z</dcterms:created>
  <dcterms:modified xsi:type="dcterms:W3CDTF">2023-07-21T01:18:12Z</dcterms:modified>
</cp:coreProperties>
</file>