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11" r:id="rId6"/>
  </p:sldMasterIdLst>
  <p:notesMasterIdLst>
    <p:notesMasterId r:id="rId37"/>
  </p:notesMasterIdLst>
  <p:sldIdLst>
    <p:sldId id="288" r:id="rId7"/>
    <p:sldId id="289" r:id="rId8"/>
    <p:sldId id="290" r:id="rId9"/>
    <p:sldId id="291" r:id="rId10"/>
    <p:sldId id="292" r:id="rId11"/>
    <p:sldId id="293" r:id="rId12"/>
    <p:sldId id="294" r:id="rId13"/>
    <p:sldId id="283" r:id="rId14"/>
    <p:sldId id="284" r:id="rId15"/>
    <p:sldId id="257" r:id="rId16"/>
    <p:sldId id="259" r:id="rId17"/>
    <p:sldId id="265" r:id="rId18"/>
    <p:sldId id="266" r:id="rId19"/>
    <p:sldId id="260" r:id="rId20"/>
    <p:sldId id="267" r:id="rId21"/>
    <p:sldId id="268" r:id="rId22"/>
    <p:sldId id="269" r:id="rId23"/>
    <p:sldId id="270" r:id="rId24"/>
    <p:sldId id="285" r:id="rId25"/>
    <p:sldId id="287" r:id="rId26"/>
    <p:sldId id="281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33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26" autoAdjust="0"/>
  </p:normalViewPr>
  <p:slideViewPr>
    <p:cSldViewPr>
      <p:cViewPr varScale="1">
        <p:scale>
          <a:sx n="114" d="100"/>
          <a:sy n="114" d="100"/>
        </p:scale>
        <p:origin x="59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35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6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79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1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59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1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21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22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82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41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0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34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26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6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60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3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7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6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5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89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31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7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05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20245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17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5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24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25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5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6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73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5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5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1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4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0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VUI VẺ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263715" y="1090247"/>
            <a:ext cx="1140623" cy="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7" y="4195687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019" b="3219"/>
          <a:stretch/>
        </p:blipFill>
        <p:spPr>
          <a:xfrm>
            <a:off x="107504" y="1146055"/>
            <a:ext cx="4464496" cy="23471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8603" y="3665672"/>
            <a:ext cx="6480720" cy="809930"/>
            <a:chOff x="971600" y="3595345"/>
            <a:chExt cx="6480720" cy="809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595345"/>
              <a:ext cx="6480720" cy="80993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1" b="3664"/>
          <a:stretch/>
        </p:blipFill>
        <p:spPr>
          <a:xfrm>
            <a:off x="4499992" y="1131590"/>
            <a:ext cx="4608512" cy="23615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2892290" y="2747154"/>
            <a:ext cx="759339" cy="633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948274-0CA8-4555-BE5A-55776DA7E114}"/>
              </a:ext>
            </a:extLst>
          </p:cNvPr>
          <p:cNvSpPr/>
          <p:nvPr/>
        </p:nvSpPr>
        <p:spPr>
          <a:xfrm>
            <a:off x="6010912" y="2728300"/>
            <a:ext cx="621521" cy="697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20538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r="1176" b="3650"/>
          <a:stretch/>
        </p:blipFill>
        <p:spPr>
          <a:xfrm>
            <a:off x="0" y="1695235"/>
            <a:ext cx="9036496" cy="20286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1600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40352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7744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46769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184" y="2999390"/>
            <a:ext cx="648072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4559" y="243292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4977" y="245197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9611" y="329993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8566685" cy="2028951"/>
          </a:xfrm>
        </p:spPr>
      </p:pic>
      <p:sp>
        <p:nvSpPr>
          <p:cNvPr id="9" name="Rounded Rectangle 8"/>
          <p:cNvSpPr/>
          <p:nvPr/>
        </p:nvSpPr>
        <p:spPr>
          <a:xfrm>
            <a:off x="1115616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68344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768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10826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84168" y="2856689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2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251520" y="1275606"/>
            <a:ext cx="8497888" cy="2525793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9752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7944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152" y="2859782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2843808" y="1091169"/>
            <a:ext cx="4439270" cy="35688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600" y="1646380"/>
            <a:ext cx="1224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79912" y="82776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0452" y="79869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2267744" y="771550"/>
            <a:ext cx="4320480" cy="3456384"/>
          </a:xfrm>
        </p:spPr>
      </p:pic>
      <p:sp>
        <p:nvSpPr>
          <p:cNvPr id="6" name="Rounded Rectangle 5"/>
          <p:cNvSpPr/>
          <p:nvPr/>
        </p:nvSpPr>
        <p:spPr>
          <a:xfrm>
            <a:off x="3923928" y="3147814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26749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80112" y="24601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4739" y="336557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4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4925" b="11488"/>
          <a:stretch/>
        </p:blipFill>
        <p:spPr>
          <a:xfrm>
            <a:off x="2339752" y="843557"/>
            <a:ext cx="4104456" cy="3312369"/>
          </a:xfrm>
        </p:spPr>
      </p:pic>
      <p:sp>
        <p:nvSpPr>
          <p:cNvPr id="6" name="Rounded Rectangle 5"/>
          <p:cNvSpPr/>
          <p:nvPr/>
        </p:nvSpPr>
        <p:spPr>
          <a:xfrm>
            <a:off x="3995936" y="3363838"/>
            <a:ext cx="151216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19872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2120" y="41267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6018" b="14753"/>
          <a:stretch/>
        </p:blipFill>
        <p:spPr>
          <a:xfrm>
            <a:off x="3131840" y="539256"/>
            <a:ext cx="3528392" cy="3328638"/>
          </a:xfrm>
        </p:spPr>
      </p:pic>
      <p:sp>
        <p:nvSpPr>
          <p:cNvPr id="6" name="Rounded Rectangle 5"/>
          <p:cNvSpPr/>
          <p:nvPr/>
        </p:nvSpPr>
        <p:spPr>
          <a:xfrm>
            <a:off x="3995936" y="3075806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35311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1435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83518"/>
            <a:ext cx="4352562" cy="3960439"/>
          </a:xfrm>
        </p:spPr>
      </p:pic>
      <p:sp>
        <p:nvSpPr>
          <p:cNvPr id="6" name="Rounded Rectangle 5"/>
          <p:cNvSpPr/>
          <p:nvPr/>
        </p:nvSpPr>
        <p:spPr>
          <a:xfrm>
            <a:off x="3903965" y="3219822"/>
            <a:ext cx="136815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8104" y="41024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5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55410" t="39846" r="25669" b="26501"/>
          <a:stretch/>
        </p:blipFill>
        <p:spPr>
          <a:xfrm>
            <a:off x="1979712" y="327128"/>
            <a:ext cx="4248472" cy="42484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80116" y="3462570"/>
            <a:ext cx="1512168" cy="733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1983" y="36688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76056" y="341073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24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0"/>
            <a:ext cx="9144000" cy="51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927" y="328407"/>
            <a:ext cx="1279821" cy="1332513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8965" y="144103"/>
            <a:ext cx="1828974" cy="850561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8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 smtClean="0">
                  <a:solidFill>
                    <a:srgbClr val="FF0000"/>
                  </a:solidFill>
                </a:rPr>
                <a:t>Ghi nhớ</a:t>
              </a:r>
              <a:endParaRPr lang="en-US" sz="2399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04403" y="3075806"/>
            <a:ext cx="3312368" cy="1800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337078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338022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3286007"/>
            <a:ext cx="523089" cy="459684"/>
            <a:chOff x="4968997" y="3305984"/>
            <a:chExt cx="523271" cy="523274"/>
          </a:xfrm>
        </p:grpSpPr>
        <p:sp>
          <p:nvSpPr>
            <p:cNvPr id="16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3286007"/>
            <a:ext cx="523089" cy="459684"/>
            <a:chOff x="7347188" y="3305984"/>
            <a:chExt cx="523271" cy="523274"/>
          </a:xfrm>
        </p:grpSpPr>
        <p:sp>
          <p:nvSpPr>
            <p:cNvPr id="17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3280525"/>
            <a:ext cx="523089" cy="459684"/>
            <a:chOff x="6334467" y="3306356"/>
            <a:chExt cx="523271" cy="523273"/>
          </a:xfrm>
        </p:grpSpPr>
        <p:sp>
          <p:nvSpPr>
            <p:cNvPr id="17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3287884"/>
            <a:ext cx="523089" cy="459684"/>
            <a:chOff x="7347188" y="3305984"/>
            <a:chExt cx="523271" cy="523274"/>
          </a:xfrm>
        </p:grpSpPr>
        <p:sp>
          <p:nvSpPr>
            <p:cNvPr id="17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7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3287884"/>
            <a:ext cx="523089" cy="459684"/>
            <a:chOff x="4968997" y="3305984"/>
            <a:chExt cx="523271" cy="523274"/>
          </a:xfrm>
        </p:grpSpPr>
        <p:sp>
          <p:nvSpPr>
            <p:cNvPr id="18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59300" y="4196426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37499" y="421814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4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45804" y="4085358"/>
            <a:ext cx="523089" cy="459684"/>
            <a:chOff x="6334467" y="3306356"/>
            <a:chExt cx="523271" cy="523273"/>
          </a:xfrm>
        </p:grpSpPr>
        <p:sp>
          <p:nvSpPr>
            <p:cNvPr id="185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7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4106024"/>
            <a:ext cx="523089" cy="459684"/>
            <a:chOff x="7347188" y="3305984"/>
            <a:chExt cx="523271" cy="523274"/>
          </a:xfrm>
        </p:grpSpPr>
        <p:sp>
          <p:nvSpPr>
            <p:cNvPr id="188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9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0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29251" y="4133970"/>
            <a:ext cx="523089" cy="459684"/>
            <a:chOff x="4968997" y="3305984"/>
            <a:chExt cx="523271" cy="523274"/>
          </a:xfrm>
        </p:grpSpPr>
        <p:sp>
          <p:nvSpPr>
            <p:cNvPr id="191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2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204403" y="1958952"/>
            <a:ext cx="3312368" cy="883054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217707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5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218651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6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2092297"/>
            <a:ext cx="523089" cy="459684"/>
            <a:chOff x="4968997" y="3305984"/>
            <a:chExt cx="523271" cy="523274"/>
          </a:xfrm>
        </p:grpSpPr>
        <p:sp>
          <p:nvSpPr>
            <p:cNvPr id="197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9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2092297"/>
            <a:ext cx="523089" cy="459684"/>
            <a:chOff x="7347188" y="3305984"/>
            <a:chExt cx="523271" cy="523274"/>
          </a:xfrm>
        </p:grpSpPr>
        <p:sp>
          <p:nvSpPr>
            <p:cNvPr id="200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2086815"/>
            <a:ext cx="523089" cy="459684"/>
            <a:chOff x="6334467" y="3306356"/>
            <a:chExt cx="523271" cy="523273"/>
          </a:xfrm>
        </p:grpSpPr>
        <p:sp>
          <p:nvSpPr>
            <p:cNvPr id="20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2094174"/>
            <a:ext cx="523089" cy="459684"/>
            <a:chOff x="7347188" y="3305984"/>
            <a:chExt cx="523271" cy="523274"/>
          </a:xfrm>
        </p:grpSpPr>
        <p:sp>
          <p:nvSpPr>
            <p:cNvPr id="20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2094174"/>
            <a:ext cx="523089" cy="459684"/>
            <a:chOff x="4968997" y="3305984"/>
            <a:chExt cx="523271" cy="523274"/>
          </a:xfrm>
        </p:grpSpPr>
        <p:sp>
          <p:nvSpPr>
            <p:cNvPr id="20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4526765" y="207603"/>
            <a:ext cx="3312368" cy="196765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3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43908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4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44851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25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54304"/>
            <a:ext cx="523089" cy="459684"/>
            <a:chOff x="4968997" y="3305984"/>
            <a:chExt cx="523271" cy="523274"/>
          </a:xfrm>
        </p:grpSpPr>
        <p:sp>
          <p:nvSpPr>
            <p:cNvPr id="226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27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8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54304"/>
            <a:ext cx="523089" cy="459684"/>
            <a:chOff x="7347188" y="3305984"/>
            <a:chExt cx="523271" cy="523274"/>
          </a:xfrm>
        </p:grpSpPr>
        <p:sp>
          <p:nvSpPr>
            <p:cNvPr id="229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0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1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48822"/>
            <a:ext cx="523089" cy="459684"/>
            <a:chOff x="6334467" y="3306356"/>
            <a:chExt cx="523271" cy="523273"/>
          </a:xfrm>
        </p:grpSpPr>
        <p:sp>
          <p:nvSpPr>
            <p:cNvPr id="232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4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56181"/>
            <a:ext cx="523089" cy="459684"/>
            <a:chOff x="7347188" y="3305984"/>
            <a:chExt cx="523271" cy="523274"/>
          </a:xfrm>
        </p:grpSpPr>
        <p:sp>
          <p:nvSpPr>
            <p:cNvPr id="235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6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37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56181"/>
            <a:ext cx="523089" cy="459684"/>
            <a:chOff x="4968997" y="3305984"/>
            <a:chExt cx="523271" cy="523274"/>
          </a:xfrm>
        </p:grpSpPr>
        <p:sp>
          <p:nvSpPr>
            <p:cNvPr id="238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9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4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1010723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103244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4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938038"/>
            <a:ext cx="523089" cy="459684"/>
            <a:chOff x="6334467" y="3306356"/>
            <a:chExt cx="523271" cy="523273"/>
          </a:xfrm>
        </p:grpSpPr>
        <p:sp>
          <p:nvSpPr>
            <p:cNvPr id="24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4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920321"/>
            <a:ext cx="523089" cy="459684"/>
            <a:chOff x="7347188" y="3305984"/>
            <a:chExt cx="523271" cy="523274"/>
          </a:xfrm>
        </p:grpSpPr>
        <p:sp>
          <p:nvSpPr>
            <p:cNvPr id="24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4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199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948267"/>
            <a:ext cx="523089" cy="459684"/>
            <a:chOff x="4968997" y="3305984"/>
            <a:chExt cx="523271" cy="523274"/>
          </a:xfrm>
        </p:grpSpPr>
        <p:sp>
          <p:nvSpPr>
            <p:cNvPr id="24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16794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2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16888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53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1594679"/>
            <a:ext cx="523089" cy="459684"/>
            <a:chOff x="4968997" y="3305984"/>
            <a:chExt cx="523271" cy="523274"/>
          </a:xfrm>
        </p:grpSpPr>
        <p:sp>
          <p:nvSpPr>
            <p:cNvPr id="254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5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6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1594679"/>
            <a:ext cx="523089" cy="459684"/>
            <a:chOff x="7347188" y="3305984"/>
            <a:chExt cx="523271" cy="523274"/>
          </a:xfrm>
        </p:grpSpPr>
        <p:sp>
          <p:nvSpPr>
            <p:cNvPr id="257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8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1589197"/>
            <a:ext cx="523089" cy="459684"/>
            <a:chOff x="6334467" y="3306356"/>
            <a:chExt cx="523271" cy="523273"/>
          </a:xfrm>
        </p:grpSpPr>
        <p:sp>
          <p:nvSpPr>
            <p:cNvPr id="26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1596556"/>
            <a:ext cx="523089" cy="459684"/>
            <a:chOff x="7347188" y="3305984"/>
            <a:chExt cx="523271" cy="523274"/>
          </a:xfrm>
        </p:grpSpPr>
        <p:sp>
          <p:nvSpPr>
            <p:cNvPr id="26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6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1596556"/>
            <a:ext cx="523089" cy="459684"/>
            <a:chOff x="4968997" y="3305984"/>
            <a:chExt cx="523271" cy="523274"/>
          </a:xfrm>
        </p:grpSpPr>
        <p:sp>
          <p:nvSpPr>
            <p:cNvPr id="26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79" name="Rectangle 278"/>
          <p:cNvSpPr/>
          <p:nvPr/>
        </p:nvSpPr>
        <p:spPr>
          <a:xfrm>
            <a:off x="4480330" y="2466434"/>
            <a:ext cx="3358803" cy="248158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26476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26570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82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2562879"/>
            <a:ext cx="523089" cy="459684"/>
            <a:chOff x="4968997" y="3305984"/>
            <a:chExt cx="523271" cy="523274"/>
          </a:xfrm>
        </p:grpSpPr>
        <p:sp>
          <p:nvSpPr>
            <p:cNvPr id="283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4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5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2562879"/>
            <a:ext cx="523089" cy="459684"/>
            <a:chOff x="7347188" y="3305984"/>
            <a:chExt cx="523271" cy="523274"/>
          </a:xfrm>
        </p:grpSpPr>
        <p:sp>
          <p:nvSpPr>
            <p:cNvPr id="286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7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8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2557397"/>
            <a:ext cx="523089" cy="459684"/>
            <a:chOff x="6334467" y="3306356"/>
            <a:chExt cx="523271" cy="523273"/>
          </a:xfrm>
        </p:grpSpPr>
        <p:sp>
          <p:nvSpPr>
            <p:cNvPr id="289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0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91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2564756"/>
            <a:ext cx="523089" cy="459684"/>
            <a:chOff x="7347188" y="3305984"/>
            <a:chExt cx="523271" cy="523274"/>
          </a:xfrm>
        </p:grpSpPr>
        <p:sp>
          <p:nvSpPr>
            <p:cNvPr id="292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3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94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2564756"/>
            <a:ext cx="523089" cy="459684"/>
            <a:chOff x="4968997" y="3305984"/>
            <a:chExt cx="523271" cy="523274"/>
          </a:xfrm>
        </p:grpSpPr>
        <p:sp>
          <p:nvSpPr>
            <p:cNvPr id="295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6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3219298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8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324101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3146613"/>
            <a:ext cx="523089" cy="459684"/>
            <a:chOff x="6334467" y="3306356"/>
            <a:chExt cx="523271" cy="523273"/>
          </a:xfrm>
        </p:grpSpPr>
        <p:sp>
          <p:nvSpPr>
            <p:cNvPr id="30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0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3128896"/>
            <a:ext cx="523089" cy="459684"/>
            <a:chOff x="7347188" y="3305984"/>
            <a:chExt cx="523271" cy="523274"/>
          </a:xfrm>
        </p:grpSpPr>
        <p:sp>
          <p:nvSpPr>
            <p:cNvPr id="30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0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0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3156842"/>
            <a:ext cx="523089" cy="459684"/>
            <a:chOff x="4968997" y="3305984"/>
            <a:chExt cx="523271" cy="523274"/>
          </a:xfrm>
        </p:grpSpPr>
        <p:sp>
          <p:nvSpPr>
            <p:cNvPr id="30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08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388803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389746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10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803254"/>
            <a:ext cx="523089" cy="459684"/>
            <a:chOff x="4968997" y="3305984"/>
            <a:chExt cx="523271" cy="523274"/>
          </a:xfrm>
        </p:grpSpPr>
        <p:sp>
          <p:nvSpPr>
            <p:cNvPr id="311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2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3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803254"/>
            <a:ext cx="523089" cy="459684"/>
            <a:chOff x="7347188" y="3305984"/>
            <a:chExt cx="523271" cy="523274"/>
          </a:xfrm>
        </p:grpSpPr>
        <p:sp>
          <p:nvSpPr>
            <p:cNvPr id="314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5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6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797772"/>
            <a:ext cx="523089" cy="459684"/>
            <a:chOff x="6334467" y="3306356"/>
            <a:chExt cx="523271" cy="523273"/>
          </a:xfrm>
        </p:grpSpPr>
        <p:sp>
          <p:nvSpPr>
            <p:cNvPr id="317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8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9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805131"/>
            <a:ext cx="523089" cy="459684"/>
            <a:chOff x="7347188" y="3305984"/>
            <a:chExt cx="523271" cy="523274"/>
          </a:xfrm>
        </p:grpSpPr>
        <p:sp>
          <p:nvSpPr>
            <p:cNvPr id="320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1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22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805131"/>
            <a:ext cx="523089" cy="459684"/>
            <a:chOff x="4968997" y="3305984"/>
            <a:chExt cx="523271" cy="523274"/>
          </a:xfrm>
        </p:grpSpPr>
        <p:sp>
          <p:nvSpPr>
            <p:cNvPr id="323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4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25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34664" y="4472130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6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57233" y="448156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27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799426" y="4387352"/>
            <a:ext cx="523089" cy="459684"/>
            <a:chOff x="4968997" y="3305984"/>
            <a:chExt cx="523271" cy="523274"/>
          </a:xfrm>
        </p:grpSpPr>
        <p:sp>
          <p:nvSpPr>
            <p:cNvPr id="328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9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76792" y="4387352"/>
            <a:ext cx="523089" cy="459684"/>
            <a:chOff x="7347188" y="3305984"/>
            <a:chExt cx="523271" cy="523274"/>
          </a:xfrm>
        </p:grpSpPr>
        <p:sp>
          <p:nvSpPr>
            <p:cNvPr id="3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3822" y="4381870"/>
            <a:ext cx="523089" cy="459684"/>
            <a:chOff x="6334467" y="3306356"/>
            <a:chExt cx="523271" cy="523273"/>
          </a:xfrm>
        </p:grpSpPr>
        <p:sp>
          <p:nvSpPr>
            <p:cNvPr id="3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66375" y="4389229"/>
            <a:ext cx="523089" cy="459684"/>
            <a:chOff x="7347188" y="3305984"/>
            <a:chExt cx="523271" cy="523274"/>
          </a:xfrm>
        </p:grpSpPr>
        <p:sp>
          <p:nvSpPr>
            <p:cNvPr id="3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89010" y="4389229"/>
            <a:ext cx="523089" cy="459684"/>
            <a:chOff x="4968997" y="3305984"/>
            <a:chExt cx="523271" cy="523274"/>
          </a:xfrm>
        </p:grpSpPr>
        <p:sp>
          <p:nvSpPr>
            <p:cNvPr id="3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403135"/>
      </p:ext>
    </p:extLst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036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461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 latinLnBrk="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002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7" y="262667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 latinLnBrk="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4" y="1310409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843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123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167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7995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4505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148196" y="0"/>
            <a:ext cx="2052205" cy="14859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272" y="338994"/>
            <a:ext cx="26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pPr latinLnBrk="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0" y="2571750"/>
            <a:ext cx="1982390" cy="250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976951"/>
            <a:ext cx="1657350" cy="2036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0" y="114300"/>
            <a:ext cx="1464306" cy="1453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4" y="849340"/>
            <a:ext cx="3557588" cy="3557588"/>
          </a:xfrm>
          <a:prstGeom prst="rect">
            <a:avLst/>
          </a:prstGeom>
        </p:spPr>
      </p:pic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9850" y="6125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10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620123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-112281"/>
            <a:ext cx="4514850" cy="171996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73579" y="23815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45819" y="4099770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81990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100" y="57651"/>
            <a:ext cx="2543175" cy="1399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5720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9100" y="1200150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75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80" y="1732013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7" y="3282724"/>
            <a:ext cx="24574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7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86663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91268" y="1893585"/>
            <a:ext cx="253798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67566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6"/>
            <a:ext cx="4514850" cy="167119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45819" y="1740338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1" y="169206"/>
            <a:ext cx="2650331" cy="14944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2050" y="514350"/>
            <a:ext cx="75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82715" y="133030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91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76585" y="1714027"/>
            <a:ext cx="23431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8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2392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7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9" y="3410897"/>
            <a:ext cx="21946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6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5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57150"/>
            <a:ext cx="4514850" cy="15714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8290" y="70155"/>
            <a:ext cx="2550319" cy="14571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9538" y="496651"/>
            <a:ext cx="66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1999" y="124296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1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66402" y="3437008"/>
            <a:ext cx="2448548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6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59051"/>
            <a:ext cx="240030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7497" y="1743064"/>
            <a:ext cx="245745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204553" y="24494"/>
            <a:ext cx="4514850" cy="169730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3066" y="15963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20" y="94970"/>
            <a:ext cx="3750469" cy="9929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57749" y="457200"/>
            <a:ext cx="57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1200150"/>
            <a:ext cx="5715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57750" y="981879"/>
            <a:ext cx="0" cy="2022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925040" y="4234467"/>
            <a:ext cx="1714499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857497" y="1691685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13853" y="1544993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và 2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và 3 được mấy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3429730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10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8" y="1691685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0795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và 5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7848 C 0.09583 0.26528 0.10833 0.2551 0.1191 0.2463 C 0.1217 0.2382 0.13403 0.22037 0.14149 0.21412 C 0.15035 0.18611 0.20399 0.17685 0.23438 0.17361 C 0.24948 0.17431 0.26528 0.17176 0.27969 0.17547 C 0.28542 0.17685 0.28628 0.1838 0.28976 0.18797 C 0.2941 0.19329 0.2974 0.2051 0.29983 0.21204 C 0.30156 0.21736 0.30503 0.22801 0.30503 0.22824 C 0.30417 0.24422 0.30382 0.26042 0.30243 0.27662 C 0.30174 0.28218 0.29774 0.28403 0.29497 0.28866 C 0.27882 0.31459 0.24965 0.32431 0.21458 0.32917 C 0.19392 0.32732 0.19479 0.33033 0.18177 0.32107 C 0.17569 0.31667 0.16424 0.30695 0.16424 0.30718 C 0.16042 0.29769 0.15677 0.27848 0.15677 0.27871 C 0.15955 0.23866 0.15156 0.24977 0.1691 0.2301 C 0.18056 0.21736 0.16719 0.22593 0.18177 0.21829 C 0.19306 0.20486 0.20712 0.19236 0.22431 0.1838 C 0.2276 0.18218 0.23108 0.18056 0.23438 0.17963 C 0.24115 0.17778 0.25451 0.17547 0.25451 0.1757 C 0.26215 0.17616 0.26979 0.17593 0.27726 0.17755 C 0.27969 0.17801 0.28056 0.18056 0.28229 0.18195 C 0.29375 0.18982 0.30069 0.19723 0.30729 0.2081 C 0.31215 0.23449 0.32691 0.28935 0.30503 0.30695 C 0.28628 0.32199 0.25747 0.33172 0.23212 0.33519 C 0.21458 0.33334 0.21059 0.33403 0.19931 0.325 C 0.19184 0.31227 0.18924 0.30023 0.18698 0.28658 C 0.18837 0.25278 0.1809 0.23334 0.20451 0.21019 C 0.21146 0.20348 0.21337 0.19885 0.22431 0.19607 C 0.23212 0.1919 0.23854 0.19005 0.24705 0.18797 C 0.27309 0.18982 0.26389 0.18982 0.27465 0.18982 L 0.25208 0.20417 L 0.27222 0.1838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80191 -0.0104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8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91267" y="3429730"/>
            <a:ext cx="174827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9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2302" y="1731068"/>
            <a:ext cx="1787236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21766"/>
            <a:ext cx="5133203" cy="167097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3405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19" y="94004"/>
            <a:ext cx="3900488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 0.26736 C 0.0875 0.25417 0.1 0.24398 0.11076 0.23519 C 0.11337 0.22709 0.12569 0.20926 0.13316 0.20301 C 0.14201 0.175 0.19566 0.16574 0.22604 0.1625 C 0.24115 0.1632 0.25694 0.16065 0.27135 0.16435 C 0.27708 0.16574 0.27795 0.17269 0.28142 0.17685 C 0.28576 0.18218 0.28906 0.19398 0.29149 0.20093 C 0.29323 0.20625 0.2967 0.2169 0.2967 0.21713 C 0.29583 0.2331 0.29549 0.24931 0.2941 0.26551 C 0.2934 0.27107 0.28941 0.27292 0.28663 0.27755 C 0.27049 0.30348 0.24132 0.3132 0.20625 0.31806 C 0.18559 0.31621 0.18646 0.31922 0.17344 0.30996 C 0.16736 0.30556 0.1559 0.29584 0.1559 0.29607 C 0.15208 0.28658 0.14844 0.26736 0.14844 0.2676 C 0.15122 0.22755 0.14323 0.23866 0.16076 0.21898 C 0.17222 0.20625 0.15885 0.21482 0.17344 0.20718 C 0.18472 0.19375 0.19878 0.18125 0.21597 0.17269 C 0.21927 0.17107 0.22274 0.16945 0.22604 0.16852 C 0.23281 0.16667 0.24618 0.16435 0.24618 0.16459 C 0.25382 0.16505 0.26146 0.16482 0.26892 0.16644 C 0.27135 0.1669 0.27222 0.16945 0.27396 0.17084 C 0.28542 0.17871 0.29236 0.18611 0.29896 0.19699 C 0.30382 0.22338 0.31858 0.27824 0.2967 0.29584 C 0.27795 0.31088 0.24913 0.3206 0.22378 0.32408 C 0.20625 0.32223 0.20226 0.32292 0.19097 0.31389 C 0.18351 0.30116 0.1809 0.28912 0.17865 0.27547 C 0.18003 0.24167 0.17257 0.22223 0.19618 0.19908 C 0.20313 0.19236 0.20503 0.18773 0.21597 0.18496 C 0.22378 0.18079 0.23021 0.17894 0.23872 0.17685 C 0.26476 0.17871 0.25556 0.17871 0.26632 0.17871 L 0.24375 0.19306 L 0.26389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4463931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2527838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7625 0.0086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67587 -0.005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8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1"/>
            <a:ext cx="9324528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&lt;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77049 -0.005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2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900" y="1250603"/>
            <a:ext cx="6515100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atinLnBrk="0"/>
            <a:r>
              <a:rPr lang="en-US" sz="4050" b="1" cap="all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Chúc mừng các con!</a:t>
            </a:r>
            <a:endParaRPr lang="en-US" sz="405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1" y="231946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252414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ED1695-7951-4D0F-92B9-E1C0D95183E1}"/>
              </a:ext>
            </a:extLst>
          </p:cNvPr>
          <p:cNvSpPr txBox="1"/>
          <p:nvPr/>
        </p:nvSpPr>
        <p:spPr>
          <a:xfrm>
            <a:off x="3779912" y="1723469"/>
            <a:ext cx="18722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275406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106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6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6.1|2.9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9|12.2|2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7.7|4.5|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373</Words>
  <Application>Microsoft Office PowerPoint</Application>
  <PresentationFormat>On-screen Show (16:9)</PresentationFormat>
  <Paragraphs>192</Paragraphs>
  <Slides>30</Slides>
  <Notes>3</Notes>
  <HiddenSlides>0</HiddenSlides>
  <MMClips>30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맑은 고딕</vt:lpstr>
      <vt:lpstr>Microsoft YaHei</vt:lpstr>
      <vt:lpstr>宋体</vt:lpstr>
      <vt:lpstr>A3.BoosterNextFYBlackRegular-San</vt:lpstr>
      <vt:lpstr>Aharoni</vt:lpstr>
      <vt:lpstr>Arial</vt:lpstr>
      <vt:lpstr>Calibri</vt:lpstr>
      <vt:lpstr>Constantia</vt:lpstr>
      <vt:lpstr>HP001 4 hàng</vt:lpstr>
      <vt:lpstr>Lato</vt:lpstr>
      <vt:lpstr>Times New Roman</vt:lpstr>
      <vt:lpstr>Office Theme</vt:lpstr>
      <vt:lpstr>Custom Design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142</cp:revision>
  <dcterms:created xsi:type="dcterms:W3CDTF">2014-04-01T16:27:38Z</dcterms:created>
  <dcterms:modified xsi:type="dcterms:W3CDTF">2023-07-20T03:50:18Z</dcterms:modified>
</cp:coreProperties>
</file>