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31"/>
  </p:notesMasterIdLst>
  <p:sldIdLst>
    <p:sldId id="390" r:id="rId2"/>
    <p:sldId id="402" r:id="rId3"/>
    <p:sldId id="258" r:id="rId4"/>
    <p:sldId id="403" r:id="rId5"/>
    <p:sldId id="410" r:id="rId6"/>
    <p:sldId id="411" r:id="rId7"/>
    <p:sldId id="404" r:id="rId8"/>
    <p:sldId id="391" r:id="rId9"/>
    <p:sldId id="412" r:id="rId10"/>
    <p:sldId id="413" r:id="rId11"/>
    <p:sldId id="417" r:id="rId12"/>
    <p:sldId id="418" r:id="rId13"/>
    <p:sldId id="414" r:id="rId14"/>
    <p:sldId id="419" r:id="rId15"/>
    <p:sldId id="421" r:id="rId16"/>
    <p:sldId id="422" r:id="rId17"/>
    <p:sldId id="424" r:id="rId18"/>
    <p:sldId id="405" r:id="rId19"/>
    <p:sldId id="273" r:id="rId20"/>
    <p:sldId id="408" r:id="rId21"/>
    <p:sldId id="406" r:id="rId22"/>
    <p:sldId id="261" r:id="rId23"/>
    <p:sldId id="392" r:id="rId24"/>
    <p:sldId id="395" r:id="rId25"/>
    <p:sldId id="407" r:id="rId26"/>
    <p:sldId id="393" r:id="rId27"/>
    <p:sldId id="423" r:id="rId28"/>
    <p:sldId id="274" r:id="rId29"/>
    <p:sldId id="398" r:id="rId3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FF6600"/>
    <a:srgbClr val="0000CC"/>
    <a:srgbClr val="CC0099"/>
    <a:srgbClr val="009900"/>
    <a:srgbClr val="442EA2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3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BECFB-B1CD-41E6-8DF7-C023D356C278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A3A47-DF26-43F3-8CC4-774119DB3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78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670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31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00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588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629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497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D2F66C-F5A4-4D72-884D-3289553F098C}" type="datetimeFigureOut">
              <a:rPr lang="en-US" smtClean="0"/>
              <a:pPr>
                <a:defRPr/>
              </a:pPr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5AD5B0-4A43-4213-9642-BD41BB369AF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783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65CFA-1463-4CAB-8489-5801ECA90810}" type="datetimeFigureOut">
              <a:rPr lang="en-US" smtClean="0"/>
              <a:pPr>
                <a:defRPr/>
              </a:pPr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BD0183-BDA1-451C-8A9C-8F11E5A5BFB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7904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DE0503-1292-44E9-BA7B-4FC19895E889}" type="datetimeFigureOut">
              <a:rPr lang="en-US" smtClean="0"/>
              <a:pPr>
                <a:defRPr/>
              </a:pPr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B43FDA-AA9C-4DFB-A1FD-BFC494A79DB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549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8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80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C4CB49-C4F1-47C4-B1A2-7C6043A6A45D}" type="datetimeFigureOut">
              <a:rPr lang="en-US" smtClean="0"/>
              <a:pPr>
                <a:defRPr/>
              </a:pPr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4E1454-4A9A-4C7B-A464-F6135DEC8AB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1970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AA8D82-AB3F-454C-907A-14198417F40D}" type="datetimeFigureOut">
              <a:rPr lang="en-US" smtClean="0"/>
              <a:pPr>
                <a:defRPr/>
              </a:pPr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1A9216-01AF-4AB1-8E26-9D71B473BE1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4223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9CA831-CD4F-4112-92AD-B680F188D739}" type="datetimeFigureOut">
              <a:rPr lang="en-US" smtClean="0"/>
              <a:pPr>
                <a:defRPr/>
              </a:pPr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D5622-83AA-4464-8F34-DDA41F11A28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1678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B4C24F-B871-4717-ADCA-0C1E4D81F57F}" type="datetimeFigureOut">
              <a:rPr lang="en-US" smtClean="0"/>
              <a:pPr>
                <a:defRPr/>
              </a:pPr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88D9E-DA57-4CC7-B005-003577062DD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531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582119-6A37-4B6D-A38B-D13123A4B096}" type="datetimeFigureOut">
              <a:rPr lang="en-US" smtClean="0"/>
              <a:pPr>
                <a:defRPr/>
              </a:pPr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AF9FBC-38FA-45E5-B1E1-8ACDFCAC380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3856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D12210-6397-4D9F-BBB7-050C946A03C6}" type="datetimeFigureOut">
              <a:rPr lang="en-US" smtClean="0"/>
              <a:pPr>
                <a:defRPr/>
              </a:pPr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445F2-58A2-4F35-91CA-5FFEC903551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9507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01DCAC-8FB2-42D2-A8AB-F4F985E52FE4}" type="datetimeFigureOut">
              <a:rPr lang="en-US" smtClean="0"/>
              <a:pPr>
                <a:defRPr/>
              </a:pPr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8D122-8357-4DBF-9FE8-4CE9123BBFC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781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57B157-5852-43F1-8524-2AA2EBD7C340}" type="datetimeFigureOut">
              <a:rPr lang="en-US" smtClean="0"/>
              <a:pPr>
                <a:defRPr/>
              </a:pPr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4522C3-D916-4F80-80F6-EA450188A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093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AAABF2A-8BB9-4428-8535-C92D26C9024B}" type="datetimeFigureOut">
              <a:rPr lang="en-US" smtClean="0"/>
              <a:pPr>
                <a:defRPr/>
              </a:pPr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40E04A3-8334-454E-BB85-60C5E83078C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0807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1.jpe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1.jpe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1.jpeg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1.jpeg"/><Relationship Id="rId9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1888741-A564-4EC1-8FE7-51BBAD860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CCC5C81-B62B-4F58-9772-D976987A94B3}"/>
              </a:ext>
            </a:extLst>
          </p:cNvPr>
          <p:cNvSpPr txBox="1"/>
          <p:nvPr/>
        </p:nvSpPr>
        <p:spPr>
          <a:xfrm>
            <a:off x="0" y="599335"/>
            <a:ext cx="124574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TIẾNG VIỆT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-</a:t>
            </a:r>
            <a:r>
              <a: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LỚP </a:t>
            </a:r>
            <a:r>
              <a:rPr lang="vi-VN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1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CHỦ </a:t>
            </a: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ĐIỂM </a:t>
            </a:r>
            <a:r>
              <a:rPr lang="en-US" sz="4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2: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MÁI ẤM GIA 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ĐÌNH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83684" y="2879581"/>
            <a:ext cx="795762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6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BÀI 4: QUẠT CHO BÀ NGỦ</a:t>
            </a:r>
            <a:endParaRPr lang="vi-VN" sz="56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93844" y="2917538"/>
            <a:ext cx="795762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BÀI 4: QUẠT CHO BÀ NGỦ</a:t>
            </a:r>
            <a:endParaRPr lang="vi-VN" sz="5600" b="1" dirty="0">
              <a:solidFill>
                <a:schemeClr val="accent4">
                  <a:lumMod val="20000"/>
                  <a:lumOff val="8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44059" y="2943337"/>
            <a:ext cx="849783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BÀI 4: QUẠT CHO </a:t>
            </a:r>
            <a:r>
              <a:rPr lang="en-US" sz="5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 </a:t>
            </a:r>
            <a:r>
              <a:rPr lang="en-US" sz="56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NGỦ</a:t>
            </a:r>
          </a:p>
          <a:p>
            <a:pPr algn="ctr">
              <a:defRPr/>
            </a:pPr>
            <a:r>
              <a:rPr lang="en-US" sz="56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(tiết 1+2)</a:t>
            </a:r>
            <a:endParaRPr lang="vi-VN" sz="5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BA1FD50-2E93-4D19-8EA0-799DD9857A9C}"/>
              </a:ext>
            </a:extLst>
          </p:cNvPr>
          <p:cNvGrpSpPr/>
          <p:nvPr/>
        </p:nvGrpSpPr>
        <p:grpSpPr>
          <a:xfrm>
            <a:off x="1609527" y="1403947"/>
            <a:ext cx="8764556" cy="5016758"/>
            <a:chOff x="1609527" y="920621"/>
            <a:chExt cx="8764556" cy="501675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E343CC8-8F52-43A2-B4FC-07B791FF0ABA}"/>
                </a:ext>
              </a:extLst>
            </p:cNvPr>
            <p:cNvSpPr txBox="1"/>
            <p:nvPr/>
          </p:nvSpPr>
          <p:spPr>
            <a:xfrm>
              <a:off x="1609527" y="920621"/>
              <a:ext cx="4072974" cy="5016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Ơ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i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chích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chòe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ơi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!</a:t>
              </a:r>
            </a:p>
            <a:p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Chim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đừng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hót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nữa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em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ốm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rồi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cho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ngủ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Bàn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tay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bé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nhỏ</a:t>
              </a:r>
              <a:endParaRPr lang="en-US" sz="3200" dirty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Vẫy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quạt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thật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đều</a:t>
              </a:r>
              <a:endParaRPr lang="en-US" sz="3200" dirty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Ngấn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nắng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thiu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thiu</a:t>
              </a:r>
              <a:endParaRPr lang="en-US" sz="3200" dirty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Đậu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trên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tường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trắng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407748-615B-401A-8151-111AF09FDC3D}"/>
                </a:ext>
              </a:extLst>
            </p:cNvPr>
            <p:cNvSpPr txBox="1"/>
            <p:nvPr/>
          </p:nvSpPr>
          <p:spPr>
            <a:xfrm>
              <a:off x="6342210" y="920621"/>
              <a:ext cx="4031873" cy="5016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Căn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đã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vắng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Cốc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chén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im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Đôi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mắt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lim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dim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Ngủ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ngon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nhé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cam,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khế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Chín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trong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vườn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mơ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tay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cháu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Quạt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đầy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hương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thơm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2FF80E6-9E9C-4D8F-A091-04A0C9668CB3}"/>
              </a:ext>
            </a:extLst>
          </p:cNvPr>
          <p:cNvSpPr txBox="1"/>
          <p:nvPr/>
        </p:nvSpPr>
        <p:spPr>
          <a:xfrm>
            <a:off x="4008582" y="601090"/>
            <a:ext cx="31598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Quạt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ngủ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  <a:p>
            <a:endParaRPr 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E53296-452D-4DE6-B867-1634944A7DDB}"/>
              </a:ext>
            </a:extLst>
          </p:cNvPr>
          <p:cNvSpPr txBox="1"/>
          <p:nvPr/>
        </p:nvSpPr>
        <p:spPr>
          <a:xfrm>
            <a:off x="1135424" y="1438848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C009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CF2A49-4516-4EE0-9970-D04FB5AB4721}"/>
              </a:ext>
            </a:extLst>
          </p:cNvPr>
          <p:cNvSpPr txBox="1"/>
          <p:nvPr/>
        </p:nvSpPr>
        <p:spPr>
          <a:xfrm>
            <a:off x="1048871" y="3854516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135F38-A2E5-4BDE-B4DC-BF386FCEC9E1}"/>
              </a:ext>
            </a:extLst>
          </p:cNvPr>
          <p:cNvSpPr txBox="1"/>
          <p:nvPr/>
        </p:nvSpPr>
        <p:spPr>
          <a:xfrm>
            <a:off x="5796005" y="1404623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(3)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7CC1FB-2A37-4D4C-9AE7-E519BBDF901E}"/>
              </a:ext>
            </a:extLst>
          </p:cNvPr>
          <p:cNvSpPr txBox="1"/>
          <p:nvPr/>
        </p:nvSpPr>
        <p:spPr>
          <a:xfrm>
            <a:off x="5796004" y="3854516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(4)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5389634-221B-4947-B02A-7B24C5C0C72B}"/>
              </a:ext>
            </a:extLst>
          </p:cNvPr>
          <p:cNvGrpSpPr/>
          <p:nvPr/>
        </p:nvGrpSpPr>
        <p:grpSpPr>
          <a:xfrm>
            <a:off x="4726816" y="2922889"/>
            <a:ext cx="197177" cy="498652"/>
            <a:chOff x="4796264" y="2529720"/>
            <a:chExt cx="197177" cy="498652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21F1997-6A30-41BA-8E98-808922132E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337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EF336EF-B6E7-45C3-A058-8ECF43F7BE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264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8EDD244-106A-4BFB-8C29-9C4EF7B25C6C}"/>
              </a:ext>
            </a:extLst>
          </p:cNvPr>
          <p:cNvGrpSpPr/>
          <p:nvPr/>
        </p:nvGrpSpPr>
        <p:grpSpPr>
          <a:xfrm>
            <a:off x="5588501" y="5305769"/>
            <a:ext cx="197177" cy="498652"/>
            <a:chOff x="4796264" y="2529720"/>
            <a:chExt cx="197177" cy="49865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54E48DF-6BB8-41DB-A7D8-5A07445D9B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337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99FA3EB-78E0-4300-83B2-7071B574A8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264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0316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559629"/>
            <a:ext cx="2416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n</a:t>
            </a:r>
            <a:r>
              <a:rPr lang="en-US" sz="4000" smtClean="0">
                <a:solidFill>
                  <a:srgbClr val="FF0000"/>
                </a:solidFill>
              </a:rPr>
              <a:t>gấn nắng</a:t>
            </a:r>
            <a:endParaRPr lang="vi-VN" sz="400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191" y="731520"/>
            <a:ext cx="4821535" cy="4911634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181497" y="3357154"/>
            <a:ext cx="2063932" cy="4049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35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07445" y="5773782"/>
            <a:ext cx="2416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t</a:t>
            </a:r>
            <a:r>
              <a:rPr lang="en-US" sz="4000" smtClean="0">
                <a:solidFill>
                  <a:srgbClr val="FF0000"/>
                </a:solidFill>
              </a:rPr>
              <a:t>hiu thiu</a:t>
            </a:r>
            <a:endParaRPr lang="vi-VN" sz="400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490" y="1507943"/>
            <a:ext cx="7512266" cy="391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BA1FD50-2E93-4D19-8EA0-799DD9857A9C}"/>
              </a:ext>
            </a:extLst>
          </p:cNvPr>
          <p:cNvGrpSpPr/>
          <p:nvPr/>
        </p:nvGrpSpPr>
        <p:grpSpPr>
          <a:xfrm>
            <a:off x="1648716" y="1841242"/>
            <a:ext cx="8998594" cy="5016758"/>
            <a:chOff x="1609527" y="920621"/>
            <a:chExt cx="8998594" cy="501675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E343CC8-8F52-43A2-B4FC-07B791FF0ABA}"/>
                </a:ext>
              </a:extLst>
            </p:cNvPr>
            <p:cNvSpPr txBox="1"/>
            <p:nvPr/>
          </p:nvSpPr>
          <p:spPr>
            <a:xfrm>
              <a:off x="1609527" y="920621"/>
              <a:ext cx="4072974" cy="5016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Ơ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i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chích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chòe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ơi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!</a:t>
              </a:r>
            </a:p>
            <a:p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Chim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đừng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hót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nữa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em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ốm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rồi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cho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ngủ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Bàn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tay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bé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nhỏ</a:t>
              </a:r>
              <a:endParaRPr lang="en-US" sz="3200" dirty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Vẫy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quạt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thật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đều</a:t>
              </a:r>
              <a:endParaRPr lang="en-US" sz="3200" dirty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Ngấn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nắng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thiu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thiu</a:t>
              </a:r>
              <a:endParaRPr lang="en-US" sz="3200" dirty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Đậu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trên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tường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trắng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407748-615B-401A-8151-111AF09FDC3D}"/>
                </a:ext>
              </a:extLst>
            </p:cNvPr>
            <p:cNvSpPr txBox="1"/>
            <p:nvPr/>
          </p:nvSpPr>
          <p:spPr>
            <a:xfrm>
              <a:off x="6342210" y="920621"/>
              <a:ext cx="4265911" cy="5016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Căn</a:t>
              </a:r>
              <a:r>
                <a:rPr lang="en-US" sz="32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nhà</a:t>
              </a:r>
              <a:r>
                <a:rPr lang="en-US" sz="32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đã</a:t>
              </a:r>
              <a:r>
                <a:rPr lang="en-US" sz="32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vắng</a:t>
              </a:r>
              <a:endParaRPr lang="en-US" sz="32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Cốc</a:t>
              </a:r>
              <a:r>
                <a:rPr lang="en-US" sz="32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chén</a:t>
              </a:r>
              <a:r>
                <a:rPr lang="en-US" sz="32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im</a:t>
              </a:r>
              <a:endParaRPr lang="en-US" sz="32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Đôi</a:t>
              </a:r>
              <a:r>
                <a:rPr lang="en-US" sz="32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mắt</a:t>
              </a:r>
              <a:r>
                <a:rPr lang="en-US" sz="32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lim</a:t>
              </a:r>
              <a:r>
                <a:rPr lang="en-US" sz="32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dim</a:t>
              </a:r>
            </a:p>
            <a:p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Ngủ</a:t>
              </a:r>
              <a:r>
                <a:rPr lang="en-US" sz="32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ngon</a:t>
              </a:r>
              <a:r>
                <a:rPr lang="en-US" sz="32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nhé</a:t>
              </a:r>
              <a:r>
                <a:rPr lang="en-US" sz="32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cam,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khế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Chín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trong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vườn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mơ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tay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cháu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Quạt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đầy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hương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thơm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2FF80E6-9E9C-4D8F-A091-04A0C9668CB3}"/>
              </a:ext>
            </a:extLst>
          </p:cNvPr>
          <p:cNvSpPr txBox="1"/>
          <p:nvPr/>
        </p:nvSpPr>
        <p:spPr>
          <a:xfrm>
            <a:off x="4047771" y="1038385"/>
            <a:ext cx="31598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Quạt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ngủ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  <a:p>
            <a:endParaRPr 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E53296-452D-4DE6-B867-1634944A7DDB}"/>
              </a:ext>
            </a:extLst>
          </p:cNvPr>
          <p:cNvSpPr txBox="1"/>
          <p:nvPr/>
        </p:nvSpPr>
        <p:spPr>
          <a:xfrm>
            <a:off x="1174613" y="1876143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C009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CF2A49-4516-4EE0-9970-D04FB5AB4721}"/>
              </a:ext>
            </a:extLst>
          </p:cNvPr>
          <p:cNvSpPr txBox="1"/>
          <p:nvPr/>
        </p:nvSpPr>
        <p:spPr>
          <a:xfrm>
            <a:off x="1088060" y="4291811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135F38-A2E5-4BDE-B4DC-BF386FCEC9E1}"/>
              </a:ext>
            </a:extLst>
          </p:cNvPr>
          <p:cNvSpPr txBox="1"/>
          <p:nvPr/>
        </p:nvSpPr>
        <p:spPr>
          <a:xfrm>
            <a:off x="5835194" y="1841918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(3)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7CC1FB-2A37-4D4C-9AE7-E519BBDF901E}"/>
              </a:ext>
            </a:extLst>
          </p:cNvPr>
          <p:cNvSpPr txBox="1"/>
          <p:nvPr/>
        </p:nvSpPr>
        <p:spPr>
          <a:xfrm>
            <a:off x="5835193" y="4291811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(4)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5389634-221B-4947-B02A-7B24C5C0C72B}"/>
              </a:ext>
            </a:extLst>
          </p:cNvPr>
          <p:cNvGrpSpPr/>
          <p:nvPr/>
        </p:nvGrpSpPr>
        <p:grpSpPr>
          <a:xfrm>
            <a:off x="4766005" y="3360184"/>
            <a:ext cx="197177" cy="498652"/>
            <a:chOff x="4796264" y="2529720"/>
            <a:chExt cx="197177" cy="498652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21F1997-6A30-41BA-8E98-808922132E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337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EF336EF-B6E7-45C3-A058-8ECF43F7BE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264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8EDD244-106A-4BFB-8C29-9C4EF7B25C6C}"/>
              </a:ext>
            </a:extLst>
          </p:cNvPr>
          <p:cNvGrpSpPr/>
          <p:nvPr/>
        </p:nvGrpSpPr>
        <p:grpSpPr>
          <a:xfrm>
            <a:off x="5627690" y="5743064"/>
            <a:ext cx="197177" cy="498652"/>
            <a:chOff x="4796264" y="2529720"/>
            <a:chExt cx="197177" cy="49865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54E48DF-6BB8-41DB-A7D8-5A07445D9B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337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99FA3EB-78E0-4300-83B2-7071B574A8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264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556B7DC-2DF8-4AA4-A792-C4EF174E46C5}"/>
              </a:ext>
            </a:extLst>
          </p:cNvPr>
          <p:cNvGrpSpPr/>
          <p:nvPr/>
        </p:nvGrpSpPr>
        <p:grpSpPr>
          <a:xfrm>
            <a:off x="9735462" y="3360184"/>
            <a:ext cx="197177" cy="498652"/>
            <a:chOff x="4796264" y="2529720"/>
            <a:chExt cx="197177" cy="49865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F2F0CBC-ECC5-4083-8CC7-260CB9CC21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337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7609278-65F6-431C-8E86-91588137CC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264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956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96870" y="2376196"/>
            <a:ext cx="2416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l</a:t>
            </a:r>
            <a:r>
              <a:rPr lang="en-US" sz="4000" smtClean="0">
                <a:solidFill>
                  <a:srgbClr val="FF0000"/>
                </a:solidFill>
              </a:rPr>
              <a:t>im dim</a:t>
            </a:r>
            <a:endParaRPr lang="vi-VN" sz="400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83" y="735765"/>
            <a:ext cx="4100479" cy="471642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3133417" y="2325189"/>
            <a:ext cx="2063932" cy="4049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48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BA1FD50-2E93-4D19-8EA0-799DD9857A9C}"/>
              </a:ext>
            </a:extLst>
          </p:cNvPr>
          <p:cNvGrpSpPr/>
          <p:nvPr/>
        </p:nvGrpSpPr>
        <p:grpSpPr>
          <a:xfrm>
            <a:off x="1570338" y="1443135"/>
            <a:ext cx="8998594" cy="5016758"/>
            <a:chOff x="1609527" y="920621"/>
            <a:chExt cx="8998594" cy="501675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E343CC8-8F52-43A2-B4FC-07B791FF0ABA}"/>
                </a:ext>
              </a:extLst>
            </p:cNvPr>
            <p:cNvSpPr txBox="1"/>
            <p:nvPr/>
          </p:nvSpPr>
          <p:spPr>
            <a:xfrm>
              <a:off x="1609527" y="920621"/>
              <a:ext cx="4072974" cy="5016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Ơ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i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chích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chòe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ơi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!</a:t>
              </a:r>
            </a:p>
            <a:p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Chim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đừng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hót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nữa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em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ốm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rồi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cho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ngủ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Bàn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tay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bé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nhỏ</a:t>
              </a:r>
              <a:endParaRPr lang="en-US" sz="3200" dirty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Vẫy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quạt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thật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đều</a:t>
              </a:r>
              <a:endParaRPr lang="en-US" sz="3200" dirty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Ngấn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nắng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thiu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thiu</a:t>
              </a:r>
              <a:endParaRPr lang="en-US" sz="3200" dirty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Đậu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trên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tường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trắng</a:t>
              </a:r>
              <a:r>
                <a:rPr lang="en-US" sz="3200" dirty="0">
                  <a:solidFill>
                    <a:srgbClr val="00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407748-615B-401A-8151-111AF09FDC3D}"/>
                </a:ext>
              </a:extLst>
            </p:cNvPr>
            <p:cNvSpPr txBox="1"/>
            <p:nvPr/>
          </p:nvSpPr>
          <p:spPr>
            <a:xfrm>
              <a:off x="6342210" y="920621"/>
              <a:ext cx="4265911" cy="5016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Căn</a:t>
              </a:r>
              <a:r>
                <a:rPr lang="en-US" sz="32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nhà</a:t>
              </a:r>
              <a:r>
                <a:rPr lang="en-US" sz="32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đã</a:t>
              </a:r>
              <a:r>
                <a:rPr lang="en-US" sz="32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vắng</a:t>
              </a:r>
              <a:endParaRPr lang="en-US" sz="32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Cốc</a:t>
              </a:r>
              <a:r>
                <a:rPr lang="en-US" sz="32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chén</a:t>
              </a:r>
              <a:r>
                <a:rPr lang="en-US" sz="32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im</a:t>
              </a:r>
              <a:endParaRPr lang="en-US" sz="32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Đôi</a:t>
              </a:r>
              <a:r>
                <a:rPr lang="en-US" sz="32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mắt</a:t>
              </a:r>
              <a:r>
                <a:rPr lang="en-US" sz="32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lim</a:t>
              </a:r>
              <a:r>
                <a:rPr lang="en-US" sz="32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dim</a:t>
              </a:r>
            </a:p>
            <a:p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Ngủ</a:t>
              </a:r>
              <a:r>
                <a:rPr lang="en-US" sz="32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ngon</a:t>
              </a:r>
              <a:r>
                <a:rPr lang="en-US" sz="32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nhé</a:t>
              </a:r>
              <a:r>
                <a:rPr lang="en-US" sz="32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Hoa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cam,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hoa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khế</a:t>
              </a:r>
              <a:endParaRPr 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Chín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trong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vườn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mơ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tay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cháu</a:t>
              </a:r>
              <a:endParaRPr 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Quạt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đầy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hương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thơm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2FF80E6-9E9C-4D8F-A091-04A0C9668CB3}"/>
              </a:ext>
            </a:extLst>
          </p:cNvPr>
          <p:cNvSpPr txBox="1"/>
          <p:nvPr/>
        </p:nvSpPr>
        <p:spPr>
          <a:xfrm>
            <a:off x="3969393" y="640278"/>
            <a:ext cx="31598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Quạt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ngủ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  <a:p>
            <a:endParaRPr 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E53296-452D-4DE6-B867-1634944A7DDB}"/>
              </a:ext>
            </a:extLst>
          </p:cNvPr>
          <p:cNvSpPr txBox="1"/>
          <p:nvPr/>
        </p:nvSpPr>
        <p:spPr>
          <a:xfrm>
            <a:off x="1096235" y="1478036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C009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CF2A49-4516-4EE0-9970-D04FB5AB4721}"/>
              </a:ext>
            </a:extLst>
          </p:cNvPr>
          <p:cNvSpPr txBox="1"/>
          <p:nvPr/>
        </p:nvSpPr>
        <p:spPr>
          <a:xfrm>
            <a:off x="1009682" y="3893704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135F38-A2E5-4BDE-B4DC-BF386FCEC9E1}"/>
              </a:ext>
            </a:extLst>
          </p:cNvPr>
          <p:cNvSpPr txBox="1"/>
          <p:nvPr/>
        </p:nvSpPr>
        <p:spPr>
          <a:xfrm>
            <a:off x="5756816" y="1443811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(3)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7CC1FB-2A37-4D4C-9AE7-E519BBDF901E}"/>
              </a:ext>
            </a:extLst>
          </p:cNvPr>
          <p:cNvSpPr txBox="1"/>
          <p:nvPr/>
        </p:nvSpPr>
        <p:spPr>
          <a:xfrm>
            <a:off x="5756815" y="3893704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(4)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5389634-221B-4947-B02A-7B24C5C0C72B}"/>
              </a:ext>
            </a:extLst>
          </p:cNvPr>
          <p:cNvGrpSpPr/>
          <p:nvPr/>
        </p:nvGrpSpPr>
        <p:grpSpPr>
          <a:xfrm>
            <a:off x="4687627" y="2962077"/>
            <a:ext cx="197177" cy="498652"/>
            <a:chOff x="4796264" y="2529720"/>
            <a:chExt cx="197177" cy="498652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21F1997-6A30-41BA-8E98-808922132E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337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EF336EF-B6E7-45C3-A058-8ECF43F7BE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264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8EDD244-106A-4BFB-8C29-9C4EF7B25C6C}"/>
              </a:ext>
            </a:extLst>
          </p:cNvPr>
          <p:cNvGrpSpPr/>
          <p:nvPr/>
        </p:nvGrpSpPr>
        <p:grpSpPr>
          <a:xfrm>
            <a:off x="5549312" y="5344957"/>
            <a:ext cx="197177" cy="498652"/>
            <a:chOff x="4796264" y="2529720"/>
            <a:chExt cx="197177" cy="49865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54E48DF-6BB8-41DB-A7D8-5A07445D9B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337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99FA3EB-78E0-4300-83B2-7071B574A8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264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0AEF678-E557-4213-BDA1-714B5E93CCA9}"/>
              </a:ext>
            </a:extLst>
          </p:cNvPr>
          <p:cNvGrpSpPr/>
          <p:nvPr/>
        </p:nvGrpSpPr>
        <p:grpSpPr>
          <a:xfrm>
            <a:off x="10458374" y="5344957"/>
            <a:ext cx="197177" cy="498652"/>
            <a:chOff x="4796264" y="2529720"/>
            <a:chExt cx="197177" cy="49865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E726B72-039B-48E0-90AB-367DA5B379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337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27CA63A-2A18-4452-A873-B6413C80F9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264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556B7DC-2DF8-4AA4-A792-C4EF174E46C5}"/>
              </a:ext>
            </a:extLst>
          </p:cNvPr>
          <p:cNvGrpSpPr/>
          <p:nvPr/>
        </p:nvGrpSpPr>
        <p:grpSpPr>
          <a:xfrm>
            <a:off x="9657084" y="2962077"/>
            <a:ext cx="197177" cy="498652"/>
            <a:chOff x="4796264" y="2529720"/>
            <a:chExt cx="197177" cy="49865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F2F0CBC-ECC5-4083-8CC7-260CB9CC21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337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7609278-65F6-431C-8E86-91588137CC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264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4664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BA1FD50-2E93-4D19-8EA0-799DD9857A9C}"/>
              </a:ext>
            </a:extLst>
          </p:cNvPr>
          <p:cNvGrpSpPr/>
          <p:nvPr/>
        </p:nvGrpSpPr>
        <p:grpSpPr>
          <a:xfrm>
            <a:off x="1570339" y="1390884"/>
            <a:ext cx="8764556" cy="5016758"/>
            <a:chOff x="1609527" y="920621"/>
            <a:chExt cx="8764556" cy="501675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E343CC8-8F52-43A2-B4FC-07B791FF0ABA}"/>
                </a:ext>
              </a:extLst>
            </p:cNvPr>
            <p:cNvSpPr txBox="1"/>
            <p:nvPr/>
          </p:nvSpPr>
          <p:spPr>
            <a:xfrm>
              <a:off x="1609527" y="920621"/>
              <a:ext cx="3844322" cy="5016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Ơ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chích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chòe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ơi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!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Chim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đừng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hót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nữa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em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ốm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rồi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cho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ngủ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tay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bé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nhỏ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Vẫy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quạt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thật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đều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Ngấn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nắng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thiu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thiu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Đậu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trên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tường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trắng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407748-615B-401A-8151-111AF09FDC3D}"/>
                </a:ext>
              </a:extLst>
            </p:cNvPr>
            <p:cNvSpPr txBox="1"/>
            <p:nvPr/>
          </p:nvSpPr>
          <p:spPr>
            <a:xfrm>
              <a:off x="6342210" y="920621"/>
              <a:ext cx="4031873" cy="5016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Căn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đã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vắng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Cốc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chén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im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Đôi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mắt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lim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dim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Ngủ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ngon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nhé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cam,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khế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Chín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trong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vườn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mơ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tay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cháu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Quạt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đầy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hương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thơm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2FF80E6-9E9C-4D8F-A091-04A0C9668CB3}"/>
              </a:ext>
            </a:extLst>
          </p:cNvPr>
          <p:cNvSpPr txBox="1"/>
          <p:nvPr/>
        </p:nvSpPr>
        <p:spPr>
          <a:xfrm>
            <a:off x="3969394" y="588027"/>
            <a:ext cx="31598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Quạt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ngủ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  <a:p>
            <a:endParaRPr 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E53296-452D-4DE6-B867-1634944A7DDB}"/>
              </a:ext>
            </a:extLst>
          </p:cNvPr>
          <p:cNvSpPr txBox="1"/>
          <p:nvPr/>
        </p:nvSpPr>
        <p:spPr>
          <a:xfrm>
            <a:off x="1096236" y="1425785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CF2A49-4516-4EE0-9970-D04FB5AB4721}"/>
              </a:ext>
            </a:extLst>
          </p:cNvPr>
          <p:cNvSpPr txBox="1"/>
          <p:nvPr/>
        </p:nvSpPr>
        <p:spPr>
          <a:xfrm>
            <a:off x="1009683" y="3841453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135F38-A2E5-4BDE-B4DC-BF386FCEC9E1}"/>
              </a:ext>
            </a:extLst>
          </p:cNvPr>
          <p:cNvSpPr txBox="1"/>
          <p:nvPr/>
        </p:nvSpPr>
        <p:spPr>
          <a:xfrm>
            <a:off x="5756817" y="1391560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(3)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7CC1FB-2A37-4D4C-9AE7-E519BBDF901E}"/>
              </a:ext>
            </a:extLst>
          </p:cNvPr>
          <p:cNvSpPr txBox="1"/>
          <p:nvPr/>
        </p:nvSpPr>
        <p:spPr>
          <a:xfrm>
            <a:off x="5756816" y="3841453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(4)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1888741-A564-4EC1-8FE7-51BBAD860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04856" y="2401062"/>
            <a:ext cx="340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smtClean="0">
                <a:solidFill>
                  <a:srgbClr val="FF0000"/>
                </a:solidFill>
              </a:rPr>
              <a:t>Giải lao</a:t>
            </a:r>
            <a:endParaRPr lang="vi-VN" sz="600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832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áu Yêu Bà - Nhạc Cho Trẻ Mầm 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4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8228207" y="3814845"/>
            <a:ext cx="3053120" cy="30531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766825" y="1920595"/>
            <a:ext cx="4517251" cy="6389725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30972" y="3100805"/>
            <a:ext cx="478453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altLang="zh-CN" sz="5867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tiếng</a:t>
            </a:r>
            <a:endParaRPr lang="en-US" altLang="zh-CN" sz="5867" b="1" dirty="0" err="1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927087" y="1845039"/>
            <a:ext cx="134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1219170"/>
            <a:r>
              <a:rPr lang="vi-VN" altLang="zh-CN" sz="7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7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432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9">
            <a:extLst>
              <a:ext uri="{FF2B5EF4-FFF2-40B4-BE49-F238E27FC236}">
                <a16:creationId xmlns:a16="http://schemas.microsoft.com/office/drawing/2014/main" id="{60673A46-D89D-4705-BF3C-5E2A99A86B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4" t="16003" r="22902" b="73009"/>
          <a:stretch/>
        </p:blipFill>
        <p:spPr bwMode="auto">
          <a:xfrm>
            <a:off x="2147428" y="508869"/>
            <a:ext cx="5029228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034340D-92F8-4538-AACC-A80536BE53DA}"/>
              </a:ext>
            </a:extLst>
          </p:cNvPr>
          <p:cNvGrpSpPr/>
          <p:nvPr/>
        </p:nvGrpSpPr>
        <p:grpSpPr>
          <a:xfrm>
            <a:off x="576892" y="141131"/>
            <a:ext cx="10741892" cy="1077218"/>
            <a:chOff x="92364" y="224257"/>
            <a:chExt cx="10741892" cy="107721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D59FBA-6010-4D1C-A9BC-9FD6EBDD7BDE}"/>
                </a:ext>
              </a:extLst>
            </p:cNvPr>
            <p:cNvSpPr txBox="1"/>
            <p:nvPr/>
          </p:nvSpPr>
          <p:spPr>
            <a:xfrm>
              <a:off x="600364" y="224257"/>
              <a:ext cx="1023389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Tìm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tiếng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cùng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vần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mỗi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tiếng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trắng</a:t>
              </a:r>
              <a:r>
                <a:rPr lang="en-US" sz="3200" b="1" i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, </a:t>
              </a:r>
              <a:r>
                <a:rPr lang="en-US" sz="3200" b="1" i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vườn</a:t>
              </a:r>
              <a:r>
                <a:rPr lang="en-US" sz="3200" b="1" i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, </a:t>
              </a:r>
              <a:r>
                <a:rPr lang="en-US" sz="3200" b="1" i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thơm</a:t>
              </a:r>
              <a:endParaRPr lang="en-US" sz="3200" b="1" i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  <a:p>
              <a:endParaRPr lang="en-US" sz="32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F6CF9A0-1B28-4B07-8464-284AD6954719}"/>
                </a:ext>
              </a:extLst>
            </p:cNvPr>
            <p:cNvSpPr/>
            <p:nvPr/>
          </p:nvSpPr>
          <p:spPr>
            <a:xfrm>
              <a:off x="92364" y="337995"/>
              <a:ext cx="508000" cy="508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-SGK-TV" pitchFamily="2" charset="0"/>
                  <a:cs typeface="Arial-SGK-TV" pitchFamily="2" charset="0"/>
                </a:rPr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AD840D1-FBD0-4759-BDE8-AC59B684EDB0}"/>
              </a:ext>
            </a:extLst>
          </p:cNvPr>
          <p:cNvGrpSpPr/>
          <p:nvPr/>
        </p:nvGrpSpPr>
        <p:grpSpPr>
          <a:xfrm>
            <a:off x="756789" y="3597565"/>
            <a:ext cx="11139435" cy="1531555"/>
            <a:chOff x="756789" y="3597565"/>
            <a:chExt cx="11139435" cy="153155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20E4D87-63DF-4EA0-A7EB-891941F1F323}"/>
                </a:ext>
              </a:extLst>
            </p:cNvPr>
            <p:cNvSpPr/>
            <p:nvPr/>
          </p:nvSpPr>
          <p:spPr>
            <a:xfrm>
              <a:off x="756789" y="3597565"/>
              <a:ext cx="11139435" cy="153155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8C69EC-C856-4E74-8669-6C2F482BD47B}"/>
                </a:ext>
              </a:extLst>
            </p:cNvPr>
            <p:cNvSpPr txBox="1"/>
            <p:nvPr/>
          </p:nvSpPr>
          <p:spPr>
            <a:xfrm>
              <a:off x="849250" y="3614824"/>
              <a:ext cx="61309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- Tiếng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cùng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vần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với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tiếng</a:t>
              </a:r>
              <a:r>
                <a:rPr lang="en-US" sz="320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i="1" smtClean="0">
                  <a:solidFill>
                    <a:srgbClr val="CC0099"/>
                  </a:solidFill>
                  <a:latin typeface="Arial-SGK-TV" pitchFamily="2" charset="0"/>
                  <a:cs typeface="Arial-SGK-TV" pitchFamily="2" charset="0"/>
                </a:rPr>
                <a:t>vườn</a:t>
              </a:r>
              <a:endParaRPr lang="en-US" sz="3200" b="1" i="1" dirty="0">
                <a:solidFill>
                  <a:srgbClr val="CC0099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11B9D52-0EA7-496B-BD7A-550508CB56D3}"/>
              </a:ext>
            </a:extLst>
          </p:cNvPr>
          <p:cNvGrpSpPr/>
          <p:nvPr/>
        </p:nvGrpSpPr>
        <p:grpSpPr>
          <a:xfrm>
            <a:off x="756789" y="5248609"/>
            <a:ext cx="11139435" cy="1531555"/>
            <a:chOff x="756789" y="5248609"/>
            <a:chExt cx="11139435" cy="153155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079AFAC-6EB3-4425-8FDA-515C543B2464}"/>
                </a:ext>
              </a:extLst>
            </p:cNvPr>
            <p:cNvSpPr/>
            <p:nvPr/>
          </p:nvSpPr>
          <p:spPr>
            <a:xfrm>
              <a:off x="756789" y="5248609"/>
              <a:ext cx="11139435" cy="153155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452FDE5-7FFD-4F32-962C-B484BF8BCCFD}"/>
                </a:ext>
              </a:extLst>
            </p:cNvPr>
            <p:cNvSpPr txBox="1"/>
            <p:nvPr/>
          </p:nvSpPr>
          <p:spPr>
            <a:xfrm>
              <a:off x="793838" y="5429612"/>
              <a:ext cx="64845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- Tiếng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cùng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vần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với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tiếng</a:t>
              </a:r>
              <a:r>
                <a:rPr lang="en-US" sz="320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i="1" smtClean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thơm </a:t>
              </a:r>
              <a:r>
                <a:rPr lang="en-US" sz="3200" smtClean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                                        </a:t>
              </a:r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32DCC96-1132-43B3-8300-CAD07F250BEA}"/>
              </a:ext>
            </a:extLst>
          </p:cNvPr>
          <p:cNvSpPr txBox="1"/>
          <p:nvPr/>
        </p:nvSpPr>
        <p:spPr>
          <a:xfrm>
            <a:off x="1757013" y="630385"/>
            <a:ext cx="14366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</a:p>
          <a:p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7013" y="38829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/>
          </a:p>
        </p:txBody>
      </p:sp>
      <p:grpSp>
        <p:nvGrpSpPr>
          <p:cNvPr id="10" name="Group 9"/>
          <p:cNvGrpSpPr/>
          <p:nvPr/>
        </p:nvGrpSpPr>
        <p:grpSpPr>
          <a:xfrm>
            <a:off x="756788" y="1946521"/>
            <a:ext cx="11139435" cy="1531555"/>
            <a:chOff x="830892" y="1616878"/>
            <a:chExt cx="11139435" cy="153155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E0B0D6-513B-4B6B-85F4-E828EEF8D4E3}"/>
                </a:ext>
              </a:extLst>
            </p:cNvPr>
            <p:cNvSpPr/>
            <p:nvPr/>
          </p:nvSpPr>
          <p:spPr>
            <a:xfrm>
              <a:off x="830892" y="1616878"/>
              <a:ext cx="11139435" cy="1531555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F8C69EC-C856-4E74-8669-6C2F482BD47B}"/>
                </a:ext>
              </a:extLst>
            </p:cNvPr>
            <p:cNvSpPr txBox="1"/>
            <p:nvPr/>
          </p:nvSpPr>
          <p:spPr>
            <a:xfrm>
              <a:off x="849250" y="1649161"/>
              <a:ext cx="61606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- Tiếng </a:t>
              </a:r>
              <a:r>
                <a:rPr lang="en-US" sz="3200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cùng</a:t>
              </a:r>
              <a:r>
                <a:rPr lang="en-US" sz="3200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vần</a:t>
              </a:r>
              <a:r>
                <a:rPr lang="en-US" sz="3200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với</a:t>
              </a:r>
              <a:r>
                <a:rPr lang="en-US" sz="3200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tiếng</a:t>
              </a:r>
              <a:r>
                <a:rPr lang="en-US" sz="320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i="1" smtClean="0">
                  <a:solidFill>
                    <a:srgbClr val="CC0099"/>
                  </a:solidFill>
                  <a:latin typeface="Arial-SGK-TV" pitchFamily="2" charset="0"/>
                  <a:cs typeface="Arial-SGK-TV" pitchFamily="2" charset="0"/>
                </a:rPr>
                <a:t>trắng</a:t>
              </a:r>
              <a:endParaRPr lang="en-US" sz="3200" b="1" i="1" dirty="0">
                <a:solidFill>
                  <a:srgbClr val="CC0099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384032" y="3280047"/>
            <a:ext cx="4734144" cy="348457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720757" y="-438409"/>
            <a:ext cx="6950841" cy="6410988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255311" y="2767086"/>
            <a:ext cx="478453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867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5867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867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5867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973630" y="1328427"/>
            <a:ext cx="134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7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7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1CABC1-BE00-49CD-B4D8-F7155C15AB74}"/>
              </a:ext>
            </a:extLst>
          </p:cNvPr>
          <p:cNvSpPr txBox="1"/>
          <p:nvPr/>
        </p:nvSpPr>
        <p:spPr>
          <a:xfrm>
            <a:off x="250465" y="110012"/>
            <a:ext cx="496161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733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nhà viết </a:t>
            </a:r>
            <a:r>
              <a:rPr lang="en-US" sz="3733" b="1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733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733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ập </a:t>
            </a:r>
            <a:r>
              <a:rPr lang="en-US" sz="37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733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80" y="361646"/>
            <a:ext cx="7929644" cy="63273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76798"/>
            <a:ext cx="4118803" cy="588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0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8228207" y="3814845"/>
            <a:ext cx="3053120" cy="30531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766825" y="1920595"/>
            <a:ext cx="4517251" cy="6389725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81468" y="2457231"/>
            <a:ext cx="4784539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altLang="zh-CN" sz="5867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</a:t>
            </a:r>
          </a:p>
          <a:p>
            <a:pPr algn="ctr" defTabSz="1219170"/>
            <a:r>
              <a:rPr lang="vi-VN" altLang="zh-CN" sz="5867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</a:t>
            </a:r>
            <a:endParaRPr lang="en-US" altLang="zh-CN" sz="5867" b="1" dirty="0" err="1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971249" y="1419221"/>
            <a:ext cx="134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1219170"/>
            <a:r>
              <a:rPr lang="vi-VN" altLang="zh-CN" sz="7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7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315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85CACEA-3250-438D-970F-A53D6C4F8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3" b="47475"/>
          <a:stretch>
            <a:fillRect/>
          </a:stretch>
        </p:blipFill>
        <p:spPr bwMode="auto">
          <a:xfrm>
            <a:off x="1152525" y="522646"/>
            <a:ext cx="10028238" cy="613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75ACD1-DB87-454F-AF99-1760E2B4B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7" y="535709"/>
            <a:ext cx="666750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63CE9C-F3D4-4B58-BBD5-4E00DE335EB5}"/>
              </a:ext>
            </a:extLst>
          </p:cNvPr>
          <p:cNvSpPr txBox="1"/>
          <p:nvPr/>
        </p:nvSpPr>
        <p:spPr>
          <a:xfrm>
            <a:off x="250587" y="1134602"/>
            <a:ext cx="9570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muốn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chích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chòe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hót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nữa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A2D339-C909-4267-B0DA-B9E78C68BC84}"/>
              </a:ext>
            </a:extLst>
          </p:cNvPr>
          <p:cNvSpPr txBox="1"/>
          <p:nvPr/>
        </p:nvSpPr>
        <p:spPr>
          <a:xfrm>
            <a:off x="367343" y="3025678"/>
            <a:ext cx="6673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2C5673-8421-405A-AF2D-740DE5F27A9C}"/>
              </a:ext>
            </a:extLst>
          </p:cNvPr>
          <p:cNvSpPr txBox="1"/>
          <p:nvPr/>
        </p:nvSpPr>
        <p:spPr>
          <a:xfrm>
            <a:off x="367343" y="4512996"/>
            <a:ext cx="7383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nghĩ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28618C-3909-4AF6-B9E8-DBF298AC3B71}"/>
              </a:ext>
            </a:extLst>
          </p:cNvPr>
          <p:cNvSpPr txBox="1"/>
          <p:nvPr/>
        </p:nvSpPr>
        <p:spPr>
          <a:xfrm>
            <a:off x="250587" y="1584265"/>
            <a:ext cx="104198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muốn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chích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chòe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hót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nữa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20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bị ốm, </a:t>
            </a:r>
          </a:p>
          <a:p>
            <a:r>
              <a:rPr lang="en-US" sz="320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  cần giữ yên lặng cho bà ngủ.</a:t>
            </a:r>
            <a:endParaRPr lang="en-US" sz="32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DC16D8-9359-4CB2-B8A6-4EED74858B29}"/>
              </a:ext>
            </a:extLst>
          </p:cNvPr>
          <p:cNvSpPr txBox="1"/>
          <p:nvPr/>
        </p:nvSpPr>
        <p:spPr>
          <a:xfrm>
            <a:off x="367343" y="3524724"/>
            <a:ext cx="7880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20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quạt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28040-0FBD-41E8-90F7-807E38116DED}"/>
              </a:ext>
            </a:extLst>
          </p:cNvPr>
          <p:cNvSpPr txBox="1"/>
          <p:nvPr/>
        </p:nvSpPr>
        <p:spPr>
          <a:xfrm>
            <a:off x="250588" y="4966398"/>
            <a:ext cx="7183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320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Bạn nhỏ là người rất yêu thương bà.</a:t>
            </a:r>
            <a:endParaRPr lang="en-US" sz="32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DA3C46-7786-476E-9BE0-977B2B70EFA2}"/>
              </a:ext>
            </a:extLst>
          </p:cNvPr>
          <p:cNvGrpSpPr/>
          <p:nvPr/>
        </p:nvGrpSpPr>
        <p:grpSpPr>
          <a:xfrm>
            <a:off x="576892" y="173354"/>
            <a:ext cx="3491509" cy="1077218"/>
            <a:chOff x="92364" y="256480"/>
            <a:chExt cx="3491509" cy="10772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8FF9D0-7BC2-43D0-9931-E5AC4426DFDE}"/>
                </a:ext>
              </a:extLst>
            </p:cNvPr>
            <p:cNvSpPr txBox="1"/>
            <p:nvPr/>
          </p:nvSpPr>
          <p:spPr>
            <a:xfrm>
              <a:off x="600364" y="256480"/>
              <a:ext cx="298350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Trả</a:t>
              </a:r>
              <a:r>
                <a:rPr lang="en-US" sz="3200" b="1" dirty="0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lời</a:t>
              </a:r>
              <a:r>
                <a:rPr lang="en-US" sz="3200" b="1" dirty="0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câu</a:t>
              </a:r>
              <a:r>
                <a:rPr lang="en-US" sz="3200" b="1" dirty="0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hỏi</a:t>
              </a:r>
              <a:endParaRPr lang="en-US" sz="3200" b="1" i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endParaRPr>
            </a:p>
            <a:p>
              <a:endParaRPr lang="en-US" sz="32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C9F82DA-F5DB-4EBC-AB90-9FB06D1973E7}"/>
                </a:ext>
              </a:extLst>
            </p:cNvPr>
            <p:cNvSpPr/>
            <p:nvPr/>
          </p:nvSpPr>
          <p:spPr>
            <a:xfrm>
              <a:off x="92364" y="337995"/>
              <a:ext cx="508000" cy="508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-SGK-TV" pitchFamily="2" charset="0"/>
                  <a:cs typeface="Arial-SGK-TV" pitchFamily="2" charset="0"/>
                </a:rPr>
                <a:t>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1828040-0FBD-41E8-90F7-807E38116DED}"/>
              </a:ext>
            </a:extLst>
          </p:cNvPr>
          <p:cNvSpPr txBox="1"/>
          <p:nvPr/>
        </p:nvSpPr>
        <p:spPr>
          <a:xfrm>
            <a:off x="250587" y="5465444"/>
            <a:ext cx="9094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320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Bạn nhỏ biết quan tâm, chăm sóc khi bà bị ốm.</a:t>
            </a:r>
            <a:endParaRPr lang="en-US" sz="32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93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863968-3D0A-470C-812C-15E1A02DC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3" b="47475"/>
          <a:stretch>
            <a:fillRect/>
          </a:stretch>
        </p:blipFill>
        <p:spPr bwMode="auto">
          <a:xfrm>
            <a:off x="1189904" y="0"/>
            <a:ext cx="10028237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559C7E-EF7C-46E6-8627-E167858EFFD8}"/>
              </a:ext>
            </a:extLst>
          </p:cNvPr>
          <p:cNvSpPr/>
          <p:nvPr/>
        </p:nvSpPr>
        <p:spPr>
          <a:xfrm>
            <a:off x="1342304" y="256903"/>
            <a:ext cx="6550169" cy="21058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*Bài thơ muốn nói lên điều gì?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559C7E-EF7C-46E6-8627-E167858EFFD8}"/>
              </a:ext>
            </a:extLst>
          </p:cNvPr>
          <p:cNvSpPr/>
          <p:nvPr/>
        </p:nvSpPr>
        <p:spPr>
          <a:xfrm>
            <a:off x="1342304" y="268383"/>
            <a:ext cx="6550169" cy="21058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*</a:t>
            </a:r>
            <a:r>
              <a:rPr 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thơ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ta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cảm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thương, sự </a:t>
            </a:r>
            <a:r>
              <a:rPr lang="en-US" sz="320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hiếu</a:t>
            </a:r>
            <a:r>
              <a:rPr 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thảo</a:t>
            </a:r>
            <a:r>
              <a:rPr 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của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đối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7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8228207" y="3814845"/>
            <a:ext cx="3053120" cy="30531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766825" y="1920595"/>
            <a:ext cx="4517251" cy="6389725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52929" y="2999470"/>
            <a:ext cx="4784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altLang="zh-CN" sz="40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</a:t>
            </a:r>
            <a:endParaRPr lang="en-US" altLang="zh-CN" sz="4000" b="1" dirty="0" err="1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971248" y="1738127"/>
            <a:ext cx="134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1219170"/>
            <a:r>
              <a:rPr lang="vi-VN" altLang="zh-CN" sz="7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7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516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318144A-4A9A-456D-BC5C-ACF0E58DBEDA}"/>
              </a:ext>
            </a:extLst>
          </p:cNvPr>
          <p:cNvGrpSpPr/>
          <p:nvPr/>
        </p:nvGrpSpPr>
        <p:grpSpPr>
          <a:xfrm>
            <a:off x="354824" y="672881"/>
            <a:ext cx="10243357" cy="1569660"/>
            <a:chOff x="92364" y="337995"/>
            <a:chExt cx="10243357" cy="156966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4A2E43A-82D7-4B04-A539-63F5C1805A32}"/>
                </a:ext>
              </a:extLst>
            </p:cNvPr>
            <p:cNvSpPr txBox="1"/>
            <p:nvPr/>
          </p:nvSpPr>
          <p:spPr>
            <a:xfrm>
              <a:off x="600364" y="337995"/>
              <a:ext cx="973535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Học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thuộc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lòng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khổ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thơ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thứ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hai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thứ</a:t>
              </a:r>
              <a:r>
                <a:rPr lang="en-US" sz="3200" b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ba</a:t>
              </a:r>
            </a:p>
            <a:p>
              <a:r>
                <a:rPr lang="en-US" sz="3200" smtClean="0">
                  <a:solidFill>
                    <a:srgbClr val="0000FF"/>
                  </a:solidFill>
                  <a:latin typeface="Arial-SGK-TV" pitchFamily="2" charset="0"/>
                  <a:cs typeface="Arial-SGK-TV" pitchFamily="2" charset="0"/>
                </a:rPr>
                <a:t>(Về nhà học thuộc lòng, khuyến khích học cả bài thơ)</a:t>
              </a:r>
              <a:endPara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endParaRPr>
            </a:p>
            <a:p>
              <a:endParaRPr lang="en-US" sz="32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2C30D45-1CDB-4963-A63E-6AFD2F562EB4}"/>
                </a:ext>
              </a:extLst>
            </p:cNvPr>
            <p:cNvSpPr/>
            <p:nvPr/>
          </p:nvSpPr>
          <p:spPr>
            <a:xfrm>
              <a:off x="92364" y="337995"/>
              <a:ext cx="508000" cy="508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-SGK-TV" pitchFamily="2" charset="0"/>
                  <a:cs typeface="Arial-SGK-TV" pitchFamily="2" charset="0"/>
                </a:rPr>
                <a:t>5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7473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8228207" y="3814845"/>
            <a:ext cx="3053120" cy="30531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766825" y="1920595"/>
            <a:ext cx="4517251" cy="6389725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198356" y="2981138"/>
            <a:ext cx="28936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altLang="zh-CN" sz="60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endParaRPr lang="en-US" altLang="zh-CN" sz="6000" b="1" dirty="0" err="1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971248" y="1738127"/>
            <a:ext cx="134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1219170"/>
            <a:r>
              <a:rPr lang="vi-VN" altLang="zh-CN" sz="7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7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164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6">
            <a:extLst>
              <a:ext uri="{FF2B5EF4-FFF2-40B4-BE49-F238E27FC236}">
                <a16:creationId xmlns:a16="http://schemas.microsoft.com/office/drawing/2014/main" id="{5D7CB5DD-96A2-4C89-8154-1E0DC7F29D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9" b="12199"/>
          <a:stretch/>
        </p:blipFill>
        <p:spPr bwMode="auto">
          <a:xfrm>
            <a:off x="1237456" y="762869"/>
            <a:ext cx="9717088" cy="578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6A1B734-953B-499F-AF2E-FDC498FD115C}"/>
              </a:ext>
            </a:extLst>
          </p:cNvPr>
          <p:cNvGrpSpPr/>
          <p:nvPr/>
        </p:nvGrpSpPr>
        <p:grpSpPr>
          <a:xfrm>
            <a:off x="576892" y="141131"/>
            <a:ext cx="7765115" cy="1077218"/>
            <a:chOff x="92364" y="224257"/>
            <a:chExt cx="7765115" cy="107721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1BB11D8-32F8-43B4-B487-02E1DDC6B2C6}"/>
                </a:ext>
              </a:extLst>
            </p:cNvPr>
            <p:cNvSpPr txBox="1"/>
            <p:nvPr/>
          </p:nvSpPr>
          <p:spPr>
            <a:xfrm>
              <a:off x="600364" y="224257"/>
              <a:ext cx="725711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Hát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một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bài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hát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về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tình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cảm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bà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cháu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.</a:t>
              </a:r>
              <a:endParaRPr lang="en-US" sz="3200" b="1" i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  <a:p>
              <a:endParaRPr lang="en-US" sz="32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B8C00BA-344C-4A9D-8380-9B789F1A68F0}"/>
                </a:ext>
              </a:extLst>
            </p:cNvPr>
            <p:cNvSpPr/>
            <p:nvPr/>
          </p:nvSpPr>
          <p:spPr>
            <a:xfrm>
              <a:off x="92364" y="337995"/>
              <a:ext cx="508000" cy="508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-SGK-TV" pitchFamily="2" charset="0"/>
                  <a:cs typeface="Arial-SGK-TV" pitchFamily="2" charset="0"/>
                </a:rPr>
                <a:t>6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281FA5-0BA9-4A22-9289-07790D518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E6589F-2393-4F29-9A6E-61606A54141C}"/>
              </a:ext>
            </a:extLst>
          </p:cNvPr>
          <p:cNvSpPr/>
          <p:nvPr/>
        </p:nvSpPr>
        <p:spPr>
          <a:xfrm>
            <a:off x="2759669" y="1636544"/>
            <a:ext cx="667266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CON,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</a:t>
            </a:r>
          </a:p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CÁC BÀI HỌC SAU</a:t>
            </a:r>
          </a:p>
        </p:txBody>
      </p:sp>
    </p:spTree>
    <p:extLst>
      <p:ext uri="{BB962C8B-B14F-4D97-AF65-F5344CB8AC3E}">
        <p14:creationId xmlns:p14="http://schemas.microsoft.com/office/powerpoint/2010/main" val="4431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6F76263-860A-4353-BFF4-9EF100A0A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3" b="4747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15734" y="952015"/>
            <a:ext cx="6165669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endParaRPr lang="en-US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3666" y="952015"/>
            <a:ext cx="616566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Em thấy cảnh gì trong tranh?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93666" y="1444458"/>
            <a:ext cx="616566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Khi người thân bị ốm, em thường làm gì?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8228207" y="3814845"/>
            <a:ext cx="3053120" cy="30531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766825" y="1920595"/>
            <a:ext cx="4517251" cy="6389725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30972" y="3100805"/>
            <a:ext cx="478453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867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5867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927087" y="1845039"/>
            <a:ext cx="134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7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7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38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BA1FD50-2E93-4D19-8EA0-799DD9857A9C}"/>
              </a:ext>
            </a:extLst>
          </p:cNvPr>
          <p:cNvGrpSpPr/>
          <p:nvPr/>
        </p:nvGrpSpPr>
        <p:grpSpPr>
          <a:xfrm>
            <a:off x="1622589" y="1534574"/>
            <a:ext cx="8764556" cy="5016758"/>
            <a:chOff x="1609527" y="920621"/>
            <a:chExt cx="8764556" cy="501675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E343CC8-8F52-43A2-B4FC-07B791FF0ABA}"/>
                </a:ext>
              </a:extLst>
            </p:cNvPr>
            <p:cNvSpPr txBox="1"/>
            <p:nvPr/>
          </p:nvSpPr>
          <p:spPr>
            <a:xfrm>
              <a:off x="1609527" y="920621"/>
              <a:ext cx="3844322" cy="5016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Ơ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chích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chòe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ơi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!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Chim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đừng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hót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nữa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em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ốm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rồi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cho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ngủ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tay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bé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nhỏ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Vẫy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quạt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thật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đều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Ngấn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nắng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thiu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thiu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Đậu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trên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tường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trắng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407748-615B-401A-8151-111AF09FDC3D}"/>
                </a:ext>
              </a:extLst>
            </p:cNvPr>
            <p:cNvSpPr txBox="1"/>
            <p:nvPr/>
          </p:nvSpPr>
          <p:spPr>
            <a:xfrm>
              <a:off x="6342210" y="920621"/>
              <a:ext cx="4031873" cy="5016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Căn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đã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vắng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Cốc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chén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im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Đôi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mắt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lim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dim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Ngủ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ngon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nhé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cam,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khế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Chín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trong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vườn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mơ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tay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cháu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Quạt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đầy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hương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thơm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2FF80E6-9E9C-4D8F-A091-04A0C9668CB3}"/>
              </a:ext>
            </a:extLst>
          </p:cNvPr>
          <p:cNvSpPr txBox="1"/>
          <p:nvPr/>
        </p:nvSpPr>
        <p:spPr>
          <a:xfrm>
            <a:off x="4058069" y="750420"/>
            <a:ext cx="31598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Quạt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ngủ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  <a:p>
            <a:endParaRPr 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E53296-452D-4DE6-B867-1634944A7DDB}"/>
              </a:ext>
            </a:extLst>
          </p:cNvPr>
          <p:cNvSpPr txBox="1"/>
          <p:nvPr/>
        </p:nvSpPr>
        <p:spPr>
          <a:xfrm>
            <a:off x="1140998" y="1534575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CF2A49-4516-4EE0-9970-D04FB5AB4721}"/>
              </a:ext>
            </a:extLst>
          </p:cNvPr>
          <p:cNvSpPr txBox="1"/>
          <p:nvPr/>
        </p:nvSpPr>
        <p:spPr>
          <a:xfrm>
            <a:off x="1061933" y="3985144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135F38-A2E5-4BDE-B4DC-BF386FCEC9E1}"/>
              </a:ext>
            </a:extLst>
          </p:cNvPr>
          <p:cNvSpPr txBox="1"/>
          <p:nvPr/>
        </p:nvSpPr>
        <p:spPr>
          <a:xfrm>
            <a:off x="5854978" y="1534574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(3)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7CC1FB-2A37-4D4C-9AE7-E519BBDF901E}"/>
              </a:ext>
            </a:extLst>
          </p:cNvPr>
          <p:cNvSpPr txBox="1"/>
          <p:nvPr/>
        </p:nvSpPr>
        <p:spPr>
          <a:xfrm>
            <a:off x="5809066" y="3985144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(4)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343CC8-8F52-43A2-B4FC-07B791FF0ABA}"/>
              </a:ext>
            </a:extLst>
          </p:cNvPr>
          <p:cNvSpPr txBox="1"/>
          <p:nvPr/>
        </p:nvSpPr>
        <p:spPr>
          <a:xfrm>
            <a:off x="1622589" y="4975850"/>
            <a:ext cx="2180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Ngấn nắng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407748-615B-401A-8151-111AF09FDC3D}"/>
              </a:ext>
            </a:extLst>
          </p:cNvPr>
          <p:cNvSpPr txBox="1"/>
          <p:nvPr/>
        </p:nvSpPr>
        <p:spPr>
          <a:xfrm>
            <a:off x="8098308" y="2041105"/>
            <a:ext cx="1521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CC009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lặng im</a:t>
            </a:r>
            <a:endParaRPr lang="en-US" sz="3200" dirty="0">
              <a:solidFill>
                <a:srgbClr val="CC0099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407748-615B-401A-8151-111AF09FDC3D}"/>
              </a:ext>
            </a:extLst>
          </p:cNvPr>
          <p:cNvSpPr txBox="1"/>
          <p:nvPr/>
        </p:nvSpPr>
        <p:spPr>
          <a:xfrm>
            <a:off x="7845758" y="2456195"/>
            <a:ext cx="1545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CC009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lim dim</a:t>
            </a:r>
            <a:endParaRPr lang="en-US" sz="3200" dirty="0">
              <a:solidFill>
                <a:srgbClr val="CC0099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343CC8-8F52-43A2-B4FC-07B791FF0ABA}"/>
              </a:ext>
            </a:extLst>
          </p:cNvPr>
          <p:cNvSpPr txBox="1"/>
          <p:nvPr/>
        </p:nvSpPr>
        <p:spPr>
          <a:xfrm>
            <a:off x="3726273" y="4971698"/>
            <a:ext cx="1704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99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thiu thiu</a:t>
            </a:r>
            <a:endParaRPr lang="en-US" sz="3200" dirty="0">
              <a:solidFill>
                <a:srgbClr val="0099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825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343CC8-8F52-43A2-B4FC-07B791FF0ABA}"/>
              </a:ext>
            </a:extLst>
          </p:cNvPr>
          <p:cNvSpPr txBox="1"/>
          <p:nvPr/>
        </p:nvSpPr>
        <p:spPr>
          <a:xfrm>
            <a:off x="4964148" y="1252935"/>
            <a:ext cx="2579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CC009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4000" smtClean="0">
                <a:solidFill>
                  <a:srgbClr val="CC009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gấn</a:t>
            </a:r>
            <a:r>
              <a:rPr lang="en-US" sz="400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smtClean="0">
                <a:solidFill>
                  <a:srgbClr val="CC009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nắng</a:t>
            </a:r>
            <a:endParaRPr lang="en-US" sz="4000" dirty="0">
              <a:solidFill>
                <a:srgbClr val="CC0099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407748-615B-401A-8151-111AF09FDC3D}"/>
              </a:ext>
            </a:extLst>
          </p:cNvPr>
          <p:cNvSpPr txBox="1"/>
          <p:nvPr/>
        </p:nvSpPr>
        <p:spPr>
          <a:xfrm>
            <a:off x="4989886" y="2576682"/>
            <a:ext cx="18549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CC009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lặng im</a:t>
            </a:r>
            <a:endParaRPr lang="en-US" sz="4000" dirty="0">
              <a:solidFill>
                <a:srgbClr val="CC0099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07748-615B-401A-8151-111AF09FDC3D}"/>
              </a:ext>
            </a:extLst>
          </p:cNvPr>
          <p:cNvSpPr txBox="1"/>
          <p:nvPr/>
        </p:nvSpPr>
        <p:spPr>
          <a:xfrm>
            <a:off x="4977863" y="3315653"/>
            <a:ext cx="18870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CC009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lim dim</a:t>
            </a:r>
            <a:endParaRPr lang="en-US" sz="4000" dirty="0">
              <a:solidFill>
                <a:srgbClr val="CC0099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343CC8-8F52-43A2-B4FC-07B791FF0ABA}"/>
              </a:ext>
            </a:extLst>
          </p:cNvPr>
          <p:cNvSpPr txBox="1"/>
          <p:nvPr/>
        </p:nvSpPr>
        <p:spPr>
          <a:xfrm>
            <a:off x="4964148" y="1930351"/>
            <a:ext cx="2082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CC009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thiu</a:t>
            </a:r>
            <a:r>
              <a:rPr lang="en-US" sz="4000" smtClean="0">
                <a:solidFill>
                  <a:srgbClr val="0099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smtClean="0">
                <a:solidFill>
                  <a:srgbClr val="CC009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thiu</a:t>
            </a:r>
            <a:endParaRPr lang="en-US" sz="4000" dirty="0">
              <a:solidFill>
                <a:srgbClr val="CC0099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2140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016B41D-B001-40A9-85E0-804CB4C8BA02}"/>
              </a:ext>
            </a:extLst>
          </p:cNvPr>
          <p:cNvGrpSpPr/>
          <p:nvPr/>
        </p:nvGrpSpPr>
        <p:grpSpPr>
          <a:xfrm>
            <a:off x="1883847" y="1377821"/>
            <a:ext cx="9789300" cy="5047923"/>
            <a:chOff x="1609527" y="920621"/>
            <a:chExt cx="9789300" cy="504792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7596FA-502A-4ECF-B3EA-25A0A0F7F837}"/>
                </a:ext>
              </a:extLst>
            </p:cNvPr>
            <p:cNvSpPr txBox="1"/>
            <p:nvPr/>
          </p:nvSpPr>
          <p:spPr>
            <a:xfrm>
              <a:off x="1609527" y="920621"/>
              <a:ext cx="3844322" cy="5016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Ơ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chích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chòe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ơi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!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Chim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đừng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hót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nữa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em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ốm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rồi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cho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ngủ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tay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bé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nhỏ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Vẫy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quạt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thật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đều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Ngấn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nắng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thiu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thiu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Đậu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trên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tường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trắng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BBF6DD-3DB7-42FF-929F-AA50EE4D873D}"/>
                </a:ext>
              </a:extLst>
            </p:cNvPr>
            <p:cNvSpPr txBox="1"/>
            <p:nvPr/>
          </p:nvSpPr>
          <p:spPr>
            <a:xfrm>
              <a:off x="6892928" y="951786"/>
              <a:ext cx="4505899" cy="5016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Căn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đã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vắng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Cốc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chén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im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Đôi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mắt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lim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dim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Ngủ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ngon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nhé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cam,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khế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Chín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trong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vườn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mơ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tay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cháu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Quạt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đầy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hương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thơm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F1FA3D-9A57-419D-869F-CA20DB6D156D}"/>
              </a:ext>
            </a:extLst>
          </p:cNvPr>
          <p:cNvSpPr txBox="1"/>
          <p:nvPr/>
        </p:nvSpPr>
        <p:spPr>
          <a:xfrm>
            <a:off x="4282902" y="574964"/>
            <a:ext cx="3159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Quạt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ngủ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</p:txBody>
      </p:sp>
      <p:pic>
        <p:nvPicPr>
          <p:cNvPr id="20" name="Graphic 19" descr="Right pointing backhand index">
            <a:extLst>
              <a:ext uri="{FF2B5EF4-FFF2-40B4-BE49-F238E27FC236}">
                <a16:creationId xmlns:a16="http://schemas.microsoft.com/office/drawing/2014/main" id="{FA9D75AF-AE11-40EE-8353-2D42E1B20EE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48669" y="2887524"/>
            <a:ext cx="457200" cy="457200"/>
          </a:xfrm>
          <a:prstGeom prst="rect">
            <a:avLst/>
          </a:prstGeom>
        </p:spPr>
      </p:pic>
      <p:pic>
        <p:nvPicPr>
          <p:cNvPr id="21" name="Graphic 20" descr="Right pointing backhand index">
            <a:extLst>
              <a:ext uri="{FF2B5EF4-FFF2-40B4-BE49-F238E27FC236}">
                <a16:creationId xmlns:a16="http://schemas.microsoft.com/office/drawing/2014/main" id="{E4E98FE4-783B-44C9-AB04-7EE8DB96F1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09744" y="2430324"/>
            <a:ext cx="457200" cy="457200"/>
          </a:xfrm>
          <a:prstGeom prst="rect">
            <a:avLst/>
          </a:prstGeom>
        </p:spPr>
      </p:pic>
      <p:pic>
        <p:nvPicPr>
          <p:cNvPr id="22" name="Graphic 21" descr="Right pointing backhand index">
            <a:extLst>
              <a:ext uri="{FF2B5EF4-FFF2-40B4-BE49-F238E27FC236}">
                <a16:creationId xmlns:a16="http://schemas.microsoft.com/office/drawing/2014/main" id="{EFF89A9B-2C3C-4E0D-9856-479EBFD9AAE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6647" y="1907021"/>
            <a:ext cx="457200" cy="457200"/>
          </a:xfrm>
          <a:prstGeom prst="rect">
            <a:avLst/>
          </a:prstGeom>
        </p:spPr>
      </p:pic>
      <p:pic>
        <p:nvPicPr>
          <p:cNvPr id="23" name="Graphic 22" descr="Right pointing backhand index">
            <a:extLst>
              <a:ext uri="{FF2B5EF4-FFF2-40B4-BE49-F238E27FC236}">
                <a16:creationId xmlns:a16="http://schemas.microsoft.com/office/drawing/2014/main" id="{18882AFF-FFB0-4CF0-90A6-3D8C3CD2B9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38193" y="1408986"/>
            <a:ext cx="457200" cy="457200"/>
          </a:xfrm>
          <a:prstGeom prst="rect">
            <a:avLst/>
          </a:prstGeom>
        </p:spPr>
      </p:pic>
      <p:pic>
        <p:nvPicPr>
          <p:cNvPr id="24" name="Graphic 23" descr="Right pointing backhand index">
            <a:extLst>
              <a:ext uri="{FF2B5EF4-FFF2-40B4-BE49-F238E27FC236}">
                <a16:creationId xmlns:a16="http://schemas.microsoft.com/office/drawing/2014/main" id="{58757ACE-9322-4106-A540-3234BB42929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66547" y="1449821"/>
            <a:ext cx="457200" cy="457200"/>
          </a:xfrm>
          <a:prstGeom prst="rect">
            <a:avLst/>
          </a:prstGeom>
        </p:spPr>
      </p:pic>
      <p:pic>
        <p:nvPicPr>
          <p:cNvPr id="25" name="Graphic 24" descr="Right pointing backhand index">
            <a:extLst>
              <a:ext uri="{FF2B5EF4-FFF2-40B4-BE49-F238E27FC236}">
                <a16:creationId xmlns:a16="http://schemas.microsoft.com/office/drawing/2014/main" id="{53842E04-C11F-4027-A4A7-3B34A4909EA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67142" y="5393142"/>
            <a:ext cx="457200" cy="457200"/>
          </a:xfrm>
          <a:prstGeom prst="rect">
            <a:avLst/>
          </a:prstGeom>
        </p:spPr>
      </p:pic>
      <p:pic>
        <p:nvPicPr>
          <p:cNvPr id="26" name="Graphic 25" descr="Right pointing backhand index">
            <a:extLst>
              <a:ext uri="{FF2B5EF4-FFF2-40B4-BE49-F238E27FC236}">
                <a16:creationId xmlns:a16="http://schemas.microsoft.com/office/drawing/2014/main" id="{4E87DA5A-EFD2-432A-964E-C858C63D3C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36379" y="4868271"/>
            <a:ext cx="457200" cy="457200"/>
          </a:xfrm>
          <a:prstGeom prst="rect">
            <a:avLst/>
          </a:prstGeom>
        </p:spPr>
      </p:pic>
      <p:pic>
        <p:nvPicPr>
          <p:cNvPr id="27" name="Graphic 26" descr="Right pointing backhand index">
            <a:extLst>
              <a:ext uri="{FF2B5EF4-FFF2-40B4-BE49-F238E27FC236}">
                <a16:creationId xmlns:a16="http://schemas.microsoft.com/office/drawing/2014/main" id="{D0CECF2B-B5C4-42B8-8F65-07AC19DA4F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67142" y="4375724"/>
            <a:ext cx="457200" cy="457200"/>
          </a:xfrm>
          <a:prstGeom prst="rect">
            <a:avLst/>
          </a:prstGeom>
        </p:spPr>
      </p:pic>
      <p:pic>
        <p:nvPicPr>
          <p:cNvPr id="28" name="Graphic 27" descr="Right pointing backhand index">
            <a:extLst>
              <a:ext uri="{FF2B5EF4-FFF2-40B4-BE49-F238E27FC236}">
                <a16:creationId xmlns:a16="http://schemas.microsoft.com/office/drawing/2014/main" id="{FBD16E21-4FD3-429A-88B0-4DC1CEF5DE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09744" y="3886200"/>
            <a:ext cx="457200" cy="457200"/>
          </a:xfrm>
          <a:prstGeom prst="rect">
            <a:avLst/>
          </a:prstGeom>
        </p:spPr>
      </p:pic>
      <p:pic>
        <p:nvPicPr>
          <p:cNvPr id="29" name="Graphic 28" descr="Right pointing backhand index">
            <a:extLst>
              <a:ext uri="{FF2B5EF4-FFF2-40B4-BE49-F238E27FC236}">
                <a16:creationId xmlns:a16="http://schemas.microsoft.com/office/drawing/2014/main" id="{24E49094-DFD2-4743-B07F-FCF1D80FE3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86412" y="646987"/>
            <a:ext cx="457200" cy="457200"/>
          </a:xfrm>
          <a:prstGeom prst="rect">
            <a:avLst/>
          </a:prstGeom>
        </p:spPr>
      </p:pic>
      <p:pic>
        <p:nvPicPr>
          <p:cNvPr id="30" name="Graphic 29" descr="Right pointing backhand index">
            <a:extLst>
              <a:ext uri="{FF2B5EF4-FFF2-40B4-BE49-F238E27FC236}">
                <a16:creationId xmlns:a16="http://schemas.microsoft.com/office/drawing/2014/main" id="{54FEC06A-FAAF-4157-BA4F-1400575557F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16330" y="5411775"/>
            <a:ext cx="457200" cy="457200"/>
          </a:xfrm>
          <a:prstGeom prst="rect">
            <a:avLst/>
          </a:prstGeom>
        </p:spPr>
      </p:pic>
      <p:pic>
        <p:nvPicPr>
          <p:cNvPr id="31" name="Graphic 30" descr="Right pointing backhand index">
            <a:extLst>
              <a:ext uri="{FF2B5EF4-FFF2-40B4-BE49-F238E27FC236}">
                <a16:creationId xmlns:a16="http://schemas.microsoft.com/office/drawing/2014/main" id="{D3F4D45A-7395-4D31-B6F8-D342BDE999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59832" y="4910558"/>
            <a:ext cx="457200" cy="457200"/>
          </a:xfrm>
          <a:prstGeom prst="rect">
            <a:avLst/>
          </a:prstGeom>
        </p:spPr>
      </p:pic>
      <p:pic>
        <p:nvPicPr>
          <p:cNvPr id="32" name="Graphic 31" descr="Right pointing backhand index">
            <a:extLst>
              <a:ext uri="{FF2B5EF4-FFF2-40B4-BE49-F238E27FC236}">
                <a16:creationId xmlns:a16="http://schemas.microsoft.com/office/drawing/2014/main" id="{1F532C5A-531E-4479-97E0-61C6751F6C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22612" y="4406904"/>
            <a:ext cx="457200" cy="457200"/>
          </a:xfrm>
          <a:prstGeom prst="rect">
            <a:avLst/>
          </a:prstGeom>
        </p:spPr>
      </p:pic>
      <p:pic>
        <p:nvPicPr>
          <p:cNvPr id="33" name="Graphic 32" descr="Right pointing backhand index">
            <a:extLst>
              <a:ext uri="{FF2B5EF4-FFF2-40B4-BE49-F238E27FC236}">
                <a16:creationId xmlns:a16="http://schemas.microsoft.com/office/drawing/2014/main" id="{4343C0EF-3581-484F-A6BF-10241A4A15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4464" y="3887491"/>
            <a:ext cx="457200" cy="457200"/>
          </a:xfrm>
          <a:prstGeom prst="rect">
            <a:avLst/>
          </a:prstGeom>
        </p:spPr>
      </p:pic>
      <p:pic>
        <p:nvPicPr>
          <p:cNvPr id="34" name="Graphic 33" descr="Right pointing backhand index">
            <a:extLst>
              <a:ext uri="{FF2B5EF4-FFF2-40B4-BE49-F238E27FC236}">
                <a16:creationId xmlns:a16="http://schemas.microsoft.com/office/drawing/2014/main" id="{C970368D-EF06-4B22-A2E7-2B79E17A53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35176" y="2973822"/>
            <a:ext cx="457200" cy="457200"/>
          </a:xfrm>
          <a:prstGeom prst="rect">
            <a:avLst/>
          </a:prstGeom>
        </p:spPr>
      </p:pic>
      <p:pic>
        <p:nvPicPr>
          <p:cNvPr id="35" name="Graphic 34" descr="Right pointing backhand index">
            <a:extLst>
              <a:ext uri="{FF2B5EF4-FFF2-40B4-BE49-F238E27FC236}">
                <a16:creationId xmlns:a16="http://schemas.microsoft.com/office/drawing/2014/main" id="{108CD1C0-3B51-4ED2-971F-75489D3A73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10048" y="2516622"/>
            <a:ext cx="457200" cy="457200"/>
          </a:xfrm>
          <a:prstGeom prst="rect">
            <a:avLst/>
          </a:prstGeom>
        </p:spPr>
      </p:pic>
      <p:pic>
        <p:nvPicPr>
          <p:cNvPr id="36" name="Graphic 35" descr="Right pointing backhand index">
            <a:extLst>
              <a:ext uri="{FF2B5EF4-FFF2-40B4-BE49-F238E27FC236}">
                <a16:creationId xmlns:a16="http://schemas.microsoft.com/office/drawing/2014/main" id="{7B300FD0-E54F-48C1-A087-86D6F5A62C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07739" y="2018587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024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5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BA1FD50-2E93-4D19-8EA0-799DD9857A9C}"/>
              </a:ext>
            </a:extLst>
          </p:cNvPr>
          <p:cNvGrpSpPr/>
          <p:nvPr/>
        </p:nvGrpSpPr>
        <p:grpSpPr>
          <a:xfrm>
            <a:off x="1626032" y="1334345"/>
            <a:ext cx="8764556" cy="5016758"/>
            <a:chOff x="1609527" y="920621"/>
            <a:chExt cx="8764556" cy="501675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E343CC8-8F52-43A2-B4FC-07B791FF0ABA}"/>
                </a:ext>
              </a:extLst>
            </p:cNvPr>
            <p:cNvSpPr txBox="1"/>
            <p:nvPr/>
          </p:nvSpPr>
          <p:spPr>
            <a:xfrm>
              <a:off x="1609527" y="920621"/>
              <a:ext cx="3844322" cy="5016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Ơ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chích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chòe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ơi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!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Chim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đừng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hót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nữa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em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ốm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rồi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cho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ngủ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tay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bé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nhỏ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Vẫy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quạt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thật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đều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Ngấn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nắng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thiu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thiu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Đậu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trên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tường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trắng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407748-615B-401A-8151-111AF09FDC3D}"/>
                </a:ext>
              </a:extLst>
            </p:cNvPr>
            <p:cNvSpPr txBox="1"/>
            <p:nvPr/>
          </p:nvSpPr>
          <p:spPr>
            <a:xfrm>
              <a:off x="6342210" y="920621"/>
              <a:ext cx="4031873" cy="5016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Căn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đã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vắng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Cốc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chén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im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Đôi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mắt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lim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dim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Ngủ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ngon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nhé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cam,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khế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Chín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trong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vườn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mơ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tay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cháu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Quạt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đầy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hương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thơm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2FF80E6-9E9C-4D8F-A091-04A0C9668CB3}"/>
              </a:ext>
            </a:extLst>
          </p:cNvPr>
          <p:cNvSpPr txBox="1"/>
          <p:nvPr/>
        </p:nvSpPr>
        <p:spPr>
          <a:xfrm>
            <a:off x="3969393" y="496587"/>
            <a:ext cx="31598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Quạt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ngủ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  <a:p>
            <a:endParaRPr 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E53296-452D-4DE6-B867-1634944A7DDB}"/>
              </a:ext>
            </a:extLst>
          </p:cNvPr>
          <p:cNvSpPr txBox="1"/>
          <p:nvPr/>
        </p:nvSpPr>
        <p:spPr>
          <a:xfrm>
            <a:off x="1123044" y="1281417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CF2A49-4516-4EE0-9970-D04FB5AB4721}"/>
              </a:ext>
            </a:extLst>
          </p:cNvPr>
          <p:cNvSpPr txBox="1"/>
          <p:nvPr/>
        </p:nvSpPr>
        <p:spPr>
          <a:xfrm>
            <a:off x="1009682" y="3750013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135F38-A2E5-4BDE-B4DC-BF386FCEC9E1}"/>
              </a:ext>
            </a:extLst>
          </p:cNvPr>
          <p:cNvSpPr txBox="1"/>
          <p:nvPr/>
        </p:nvSpPr>
        <p:spPr>
          <a:xfrm>
            <a:off x="5756816" y="1300120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(3)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7CC1FB-2A37-4D4C-9AE7-E519BBDF901E}"/>
              </a:ext>
            </a:extLst>
          </p:cNvPr>
          <p:cNvSpPr txBox="1"/>
          <p:nvPr/>
        </p:nvSpPr>
        <p:spPr>
          <a:xfrm>
            <a:off x="5756815" y="3750013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(4)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526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BA1FD50-2E93-4D19-8EA0-799DD9857A9C}"/>
              </a:ext>
            </a:extLst>
          </p:cNvPr>
          <p:cNvGrpSpPr/>
          <p:nvPr/>
        </p:nvGrpSpPr>
        <p:grpSpPr>
          <a:xfrm>
            <a:off x="1596464" y="1704393"/>
            <a:ext cx="8764556" cy="5016758"/>
            <a:chOff x="1609527" y="920621"/>
            <a:chExt cx="8764556" cy="501675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E343CC8-8F52-43A2-B4FC-07B791FF0ABA}"/>
                </a:ext>
              </a:extLst>
            </p:cNvPr>
            <p:cNvSpPr txBox="1"/>
            <p:nvPr/>
          </p:nvSpPr>
          <p:spPr>
            <a:xfrm>
              <a:off x="1609527" y="920621"/>
              <a:ext cx="4072974" cy="5016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Ơ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i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chích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chòe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ơi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!</a:t>
              </a:r>
            </a:p>
            <a:p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Chim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đừng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hót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nữa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em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ốm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rồi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cho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ngủ</a:t>
              </a:r>
              <a:r>
                <a:rPr lang="en-US" sz="3200" dirty="0">
                  <a:solidFill>
                    <a:srgbClr val="CC0099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tay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bé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nhỏ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Vẫy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quạt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thật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đều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Ngấn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nắng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thiu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thiu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Đậu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trên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tường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trắng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407748-615B-401A-8151-111AF09FDC3D}"/>
                </a:ext>
              </a:extLst>
            </p:cNvPr>
            <p:cNvSpPr txBox="1"/>
            <p:nvPr/>
          </p:nvSpPr>
          <p:spPr>
            <a:xfrm>
              <a:off x="6342210" y="920621"/>
              <a:ext cx="4031873" cy="5016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Căn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đã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vắng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Cốc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chén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im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Đôi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mắt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lim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dim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Ngủ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ngon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nhé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cam,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khế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Chín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trong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vườn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mơ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tay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cháu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Quạt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đầy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hương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thơm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2FF80E6-9E9C-4D8F-A091-04A0C9668CB3}"/>
              </a:ext>
            </a:extLst>
          </p:cNvPr>
          <p:cNvSpPr txBox="1"/>
          <p:nvPr/>
        </p:nvSpPr>
        <p:spPr>
          <a:xfrm>
            <a:off x="3995519" y="901536"/>
            <a:ext cx="31598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Quạt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ngủ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  <a:p>
            <a:endParaRPr 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E53296-452D-4DE6-B867-1634944A7DDB}"/>
              </a:ext>
            </a:extLst>
          </p:cNvPr>
          <p:cNvSpPr txBox="1"/>
          <p:nvPr/>
        </p:nvSpPr>
        <p:spPr>
          <a:xfrm>
            <a:off x="1122361" y="1739294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C009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CF2A49-4516-4EE0-9970-D04FB5AB4721}"/>
              </a:ext>
            </a:extLst>
          </p:cNvPr>
          <p:cNvSpPr txBox="1"/>
          <p:nvPr/>
        </p:nvSpPr>
        <p:spPr>
          <a:xfrm>
            <a:off x="1035808" y="4154962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135F38-A2E5-4BDE-B4DC-BF386FCEC9E1}"/>
              </a:ext>
            </a:extLst>
          </p:cNvPr>
          <p:cNvSpPr txBox="1"/>
          <p:nvPr/>
        </p:nvSpPr>
        <p:spPr>
          <a:xfrm>
            <a:off x="5782942" y="1705069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(3)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7CC1FB-2A37-4D4C-9AE7-E519BBDF901E}"/>
              </a:ext>
            </a:extLst>
          </p:cNvPr>
          <p:cNvSpPr txBox="1"/>
          <p:nvPr/>
        </p:nvSpPr>
        <p:spPr>
          <a:xfrm>
            <a:off x="5782941" y="4154962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(4)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5389634-221B-4947-B02A-7B24C5C0C72B}"/>
              </a:ext>
            </a:extLst>
          </p:cNvPr>
          <p:cNvGrpSpPr/>
          <p:nvPr/>
        </p:nvGrpSpPr>
        <p:grpSpPr>
          <a:xfrm>
            <a:off x="4713753" y="3223335"/>
            <a:ext cx="197177" cy="498652"/>
            <a:chOff x="4796264" y="2529720"/>
            <a:chExt cx="197177" cy="498652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21F1997-6A30-41BA-8E98-808922132E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337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EF336EF-B6E7-45C3-A058-8ECF43F7BE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264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8EDD244-106A-4BFB-8C29-9C4EF7B25C6C}"/>
              </a:ext>
            </a:extLst>
          </p:cNvPr>
          <p:cNvGrpSpPr/>
          <p:nvPr/>
        </p:nvGrpSpPr>
        <p:grpSpPr>
          <a:xfrm>
            <a:off x="5575438" y="5606215"/>
            <a:ext cx="197177" cy="498652"/>
            <a:chOff x="4796264" y="2529720"/>
            <a:chExt cx="197177" cy="49865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54E48DF-6BB8-41DB-A7D8-5A07445D9B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337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99FA3EB-78E0-4300-83B2-7071B574A8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264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0AEF678-E557-4213-BDA1-714B5E93CCA9}"/>
              </a:ext>
            </a:extLst>
          </p:cNvPr>
          <p:cNvGrpSpPr/>
          <p:nvPr/>
        </p:nvGrpSpPr>
        <p:grpSpPr>
          <a:xfrm>
            <a:off x="10484500" y="5606215"/>
            <a:ext cx="197177" cy="498652"/>
            <a:chOff x="4796264" y="2529720"/>
            <a:chExt cx="197177" cy="49865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E726B72-039B-48E0-90AB-367DA5B379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337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27CA63A-2A18-4452-A873-B6413C80F9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264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556B7DC-2DF8-4AA4-A792-C4EF174E46C5}"/>
              </a:ext>
            </a:extLst>
          </p:cNvPr>
          <p:cNvGrpSpPr/>
          <p:nvPr/>
        </p:nvGrpSpPr>
        <p:grpSpPr>
          <a:xfrm>
            <a:off x="9683210" y="3223335"/>
            <a:ext cx="197177" cy="498652"/>
            <a:chOff x="4796264" y="2529720"/>
            <a:chExt cx="197177" cy="49865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F2F0CBC-ECC5-4083-8CC7-260CB9CC21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337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7609278-65F6-431C-8E86-91588137CC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264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7119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13.2|1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.9|7.3|6.4|7.3|9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.8|1.3|34.7|5.7|0.7|0.6|0.6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.9|2.1|1.8|1.7|1.9|1.9|1.9|2.2|1.8|1.7|1.8|2|2.1|2.1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.8|1.3|34.7|5.7|0.7|0.6|0.6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.8|1.3|34.7|5.7|0.7|0.6|0.6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.8|1.3|34.7|5.7|0.7|0.6|0.6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.8|1.3|34.7|5.7|0.7|0.6|0.6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.8|1.3|34.7|5.7|0.7|0.6|0.6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.8|1.3|34.7|5.7|0.7|0.6|0.6|0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1154</TotalTime>
  <Words>1041</Words>
  <Application>Microsoft Office PowerPoint</Application>
  <PresentationFormat>Widescreen</PresentationFormat>
  <Paragraphs>249</Paragraphs>
  <Slides>29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Arial-Rounded</vt:lpstr>
      <vt:lpstr>Arial-SGK-TV</vt:lpstr>
      <vt:lpstr>Calibri</vt:lpstr>
      <vt:lpstr>Calibri Light</vt:lpstr>
      <vt:lpstr>等线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  ngày tháng 8 năm 2020 Tiếng Việt</dc:title>
  <dc:creator>AutoBVT</dc:creator>
  <cp:lastModifiedBy>MyPC</cp:lastModifiedBy>
  <cp:revision>154</cp:revision>
  <dcterms:created xsi:type="dcterms:W3CDTF">2020-08-08T08:08:51Z</dcterms:created>
  <dcterms:modified xsi:type="dcterms:W3CDTF">2022-02-14T09:15:50Z</dcterms:modified>
</cp:coreProperties>
</file>