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33" r:id="rId7"/>
  </p:sldMasterIdLst>
  <p:notesMasterIdLst>
    <p:notesMasterId r:id="rId17"/>
  </p:notesMasterIdLst>
  <p:sldIdLst>
    <p:sldId id="274" r:id="rId8"/>
    <p:sldId id="270" r:id="rId9"/>
    <p:sldId id="275" r:id="rId10"/>
    <p:sldId id="277" r:id="rId11"/>
    <p:sldId id="276" r:id="rId12"/>
    <p:sldId id="271" r:id="rId13"/>
    <p:sldId id="257" r:id="rId14"/>
    <p:sldId id="26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30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2B8F8-A3B6-4C37-A9AF-553CF6602A50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1D5A0-BB7C-43B8-8987-68222E8C9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B19A605-CE97-4F30-BB9A-16DB20A9073C}" type="slidenum">
              <a:rPr lang="zh-CN" altLang="en-US">
                <a:solidFill>
                  <a:srgbClr val="000000"/>
                </a:solidFill>
              </a:rPr>
              <a:pPr/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74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/>
              <a:t>3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8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4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21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72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51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81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63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06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0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47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15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23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91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02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60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15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13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98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7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20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52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51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40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0D9D9-3BD9-4102-85CE-3F241C184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8E2C8-99F0-4E0C-9138-1D588570D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AB8E6-3ADF-4EC0-868B-66A65C672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74F46-0383-44B6-B3A8-9CC4934B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CAD65-98FB-4AC9-B4ED-A92B404D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6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0F94B-99F3-4559-992F-B62677FEC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CA1B-9E30-4B5E-B35E-2183DAF9C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F7F61-6FEE-4123-81DA-001DD2FB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EC825-6DB5-483E-98DD-A5ADEF78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FAA58-8231-4452-89F7-04B60090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373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50169-F5E4-4041-A305-86FEBAAA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B3EA4-E388-4D9B-A8DC-B9911AC04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4B874-A71B-462E-90FB-40C264AB5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E5322-52D1-4245-8D3D-2FAFF24F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B311F-B701-40DB-B8B3-61BC5D7F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272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F4E4-0217-4D53-8AA8-3BC7CC19C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FC544-B5B3-4FEF-96A9-7D70EFC5A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DB9F3-95F2-46DF-84FB-4A70E6287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9A288-9582-4303-9E79-3C37C42C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8EB01-4621-405F-B4AD-EBD650B7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85A06-AB2D-424A-869E-B6B03C18C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30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9CC2-D7C2-476F-B359-A9630D39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703D5-523C-43AF-AEF1-84320F743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E3B67-A28C-4F02-B0C3-A79FD0B0E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4724B-5598-440C-80C3-E2B33AEDC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EEC49-5300-482C-B133-2EE76FA0C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8AED96-2BC9-4681-8C22-9223FEE6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1C7B1A-183F-4329-A369-9DAE828A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EFD2A7-07C7-4A8D-9D94-71DAF320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31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58023-F8B1-42CE-A9CB-A9CE0FF5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479D9-0897-461C-9269-63A018617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28E5C1-F357-4B8E-B7F8-623D5091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50209-5125-48BA-9365-EBF77F3B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2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E41E4-03D9-4531-A04A-5BC55498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CAEE1A-A4C2-413A-96E0-B217C3D7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3C062-9BA5-4548-A4DA-5A3AC628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34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F66CC-BDCA-4E8A-BB0C-EF414EB1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B1785-837A-4108-B960-4ADC84576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0A422-1921-4D9C-953D-DECC36A1E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E6453-B371-4657-89F8-8BF13E0D4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D22ED-4EBB-48D9-8B07-E45B2A71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50A60-68AF-46B0-BCF8-147914B0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228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93AD8-3287-4FEF-BD50-403D5EDC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E1D161-0BC2-44C0-B4DF-E54A44966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EBA16-1EA3-4AE5-B4DD-E77A178CB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6AC2D-1F4E-457C-9465-9365742E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70358-BEAD-47E0-BF09-B49DCFB3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F5D19-1489-4206-8647-38F12B3B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789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5C6D-59F2-47F7-83CC-601F8942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C7500-F8D5-4EE7-B010-F404CF3FA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B20AC-1A02-4773-B85F-D7D67082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B2B35-1258-45A8-A8ED-56427EC9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7B8A0-7365-4ECE-9D8F-E94E042B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50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2340B8-7BA1-46C1-A18B-0221689C87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527E91-D4F4-44D5-A121-4D93A1396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36938-0DEE-47D1-A5C0-D04CAA90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E9CCE-CE9D-42CF-BF4E-07AE26D4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B9673-F606-4D0F-8913-89A914BD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672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04EC6-3A82-4F9D-AEB4-CEE4E59616B1}" type="datetimeFigureOut">
              <a:rPr lang="en-US"/>
              <a:pPr>
                <a:defRPr/>
              </a:pPr>
              <a:t>01/03/2022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57E38-7423-435E-8DE6-E017A1AD75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101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07279-8C19-4852-B1C6-152B20F3ADC6}" type="datetimeFigureOut">
              <a:rPr lang="en-US"/>
              <a:pPr>
                <a:defRPr/>
              </a:pPr>
              <a:t>01/03/2022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D5392-12AE-4A59-8963-EC6DB73172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93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9" y="4406902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9" y="290671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D3B6-17A5-44DF-AB5A-5EFCEDF3FD7C}" type="datetimeFigureOut">
              <a:rPr lang="en-US"/>
              <a:pPr>
                <a:defRPr/>
              </a:pPr>
              <a:t>01/03/2022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ED709-9549-45AE-B206-8BFA67A235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059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5" y="1600207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5F6E-FDC2-41C5-80BD-1BE711680FB3}" type="datetimeFigureOut">
              <a:rPr lang="en-US"/>
              <a:pPr>
                <a:defRPr/>
              </a:pPr>
              <a:t>01/03/2022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17E6A-9207-4C49-A2CE-45B921BA5E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826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9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8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9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8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D150-7256-47D6-97E1-4FBA4600EFE2}" type="datetimeFigureOut">
              <a:rPr lang="en-US"/>
              <a:pPr>
                <a:defRPr/>
              </a:pPr>
              <a:t>01/03/2022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814B7-D1FC-43B9-B160-ABA38A66E2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1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5679B-6B49-4D2D-AEAE-6F94950B8645}" type="datetimeFigureOut">
              <a:rPr lang="en-US"/>
              <a:pPr>
                <a:defRPr/>
              </a:pPr>
              <a:t>01/03/2022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E98FF-C6C9-4E0B-8179-19D3972C6A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84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59BB9-B95F-40EA-B4D4-40CCAE315DB4}" type="datetimeFigureOut">
              <a:rPr lang="en-US"/>
              <a:pPr>
                <a:defRPr/>
              </a:pPr>
              <a:t>01/03/2022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70506-B9FE-4D04-95F7-17CA9884C7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579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5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273058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8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8F8-1DEB-4250-B00F-831A96BEDD7D}" type="datetimeFigureOut">
              <a:rPr lang="en-US"/>
              <a:pPr>
                <a:defRPr/>
              </a:pPr>
              <a:t>01/03/2022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3E94A-E40F-4B42-9B15-F60DB07114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526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80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9E714-CB05-4068-8A2A-63EB8E0BE87C}" type="datetimeFigureOut">
              <a:rPr lang="en-US"/>
              <a:pPr>
                <a:defRPr/>
              </a:pPr>
              <a:t>01/03/2022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3092C-B0F8-4C3C-AE38-03A8E0A434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693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30C1F-42B0-4A80-B469-4F53D598A04F}" type="datetimeFigureOut">
              <a:rPr lang="en-US"/>
              <a:pPr>
                <a:defRPr/>
              </a:pPr>
              <a:t>01/03/2022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71B69-69AA-40F2-A380-D38ED58308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8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AE689-0781-4BBC-B7D0-AF7F74641F01}" type="datetimeFigureOut">
              <a:rPr lang="en-US"/>
              <a:pPr>
                <a:defRPr/>
              </a:pPr>
              <a:t>01/03/2022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C5509-81DB-4198-BCF5-53EE952268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475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2" y="1122402"/>
            <a:ext cx="9144173" cy="2387680"/>
          </a:xfrm>
          <a:prstGeom prst="rect">
            <a:avLst/>
          </a:prstGeom>
        </p:spPr>
        <p:txBody>
          <a:bodyPr lIns="117226" tIns="58613" rIns="117226" bIns="58613" anchor="b"/>
          <a:lstStyle>
            <a:lvl1pPr algn="ctr">
              <a:defRPr sz="57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2" y="3602157"/>
            <a:ext cx="9144173" cy="1655818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 algn="ctr">
              <a:buNone/>
              <a:defRPr sz="2300"/>
            </a:lvl1pPr>
            <a:lvl2pPr marL="439587" indent="0" algn="ctr">
              <a:buNone/>
              <a:defRPr sz="1900"/>
            </a:lvl2pPr>
            <a:lvl3pPr marL="879175" indent="0" algn="ctr">
              <a:buNone/>
              <a:defRPr sz="1700"/>
            </a:lvl3pPr>
            <a:lvl4pPr marL="1318761" indent="0" algn="ctr">
              <a:buNone/>
              <a:defRPr sz="1500"/>
            </a:lvl4pPr>
            <a:lvl5pPr marL="1757905" indent="0" algn="ctr">
              <a:buNone/>
              <a:defRPr sz="1500"/>
            </a:lvl5pPr>
            <a:lvl6pPr marL="2197493" indent="0" algn="ctr">
              <a:buNone/>
              <a:defRPr sz="1500"/>
            </a:lvl6pPr>
            <a:lvl7pPr marL="2637079" indent="0" algn="ctr">
              <a:buNone/>
              <a:defRPr sz="1500"/>
            </a:lvl7pPr>
            <a:lvl8pPr marL="3076667" indent="0" algn="ctr">
              <a:buNone/>
              <a:defRPr sz="1500"/>
            </a:lvl8pPr>
            <a:lvl9pPr marL="3516255" indent="0" algn="ctr">
              <a:buNone/>
              <a:defRPr sz="15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12029270"/>
      </p:ext>
    </p:extLst>
  </p:cSld>
  <p:clrMapOvr>
    <a:masterClrMapping/>
  </p:clrMapOvr>
  <p:transition advClick="0" advTm="3000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9" y="1158129"/>
            <a:ext cx="5980067" cy="3275846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55082296"/>
      </p:ext>
    </p:extLst>
  </p:cSld>
  <p:clrMapOvr>
    <a:masterClrMapping/>
  </p:clrMapOvr>
  <p:transition advClick="0" advTm="3000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6"/>
            <a:ext cx="10515799" cy="2852833"/>
          </a:xfrm>
          <a:prstGeom prst="rect">
            <a:avLst/>
          </a:prstGeom>
        </p:spPr>
        <p:txBody>
          <a:bodyPr lIns="117226" tIns="58613" rIns="117226" bIns="58613" anchor="b"/>
          <a:lstStyle>
            <a:lvl1pPr>
              <a:defRPr sz="57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20"/>
            <a:ext cx="10515799" cy="1500236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395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791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18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57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974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370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766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5162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89140716"/>
      </p:ext>
    </p:extLst>
  </p:cSld>
  <p:clrMapOvr>
    <a:masterClrMapping/>
  </p:clrMapOvr>
  <p:transition advClick="0" advTm="3000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9" y="1825687"/>
            <a:ext cx="5181697" cy="4351484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20" y="1825687"/>
            <a:ext cx="5181697" cy="4351484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81406111"/>
      </p:ext>
    </p:extLst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40"/>
            <a:ext cx="10515799" cy="1325608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00" y="1778497"/>
            <a:ext cx="4873665" cy="823939"/>
          </a:xfrm>
          <a:prstGeom prst="rect">
            <a:avLst/>
          </a:prstGeom>
        </p:spPr>
        <p:txBody>
          <a:bodyPr lIns="117226" tIns="58613" rIns="117226" bIns="58613" anchor="ctr" anchorCtr="0"/>
          <a:lstStyle>
            <a:lvl1pPr marL="0" indent="0">
              <a:buNone/>
              <a:defRPr sz="2699"/>
            </a:lvl1pPr>
            <a:lvl2pPr marL="439587" indent="0">
              <a:buNone/>
              <a:defRPr sz="2300"/>
            </a:lvl2pPr>
            <a:lvl3pPr marL="879175" indent="0">
              <a:buNone/>
              <a:defRPr sz="1900"/>
            </a:lvl3pPr>
            <a:lvl4pPr marL="1318761" indent="0">
              <a:buNone/>
              <a:defRPr sz="1700"/>
            </a:lvl4pPr>
            <a:lvl5pPr marL="1757905" indent="0">
              <a:buNone/>
              <a:defRPr sz="1700"/>
            </a:lvl5pPr>
            <a:lvl6pPr marL="2197493" indent="0">
              <a:buNone/>
              <a:defRPr sz="1700"/>
            </a:lvl6pPr>
            <a:lvl7pPr marL="2637079" indent="0">
              <a:buNone/>
              <a:defRPr sz="1700"/>
            </a:lvl7pPr>
            <a:lvl8pPr marL="3076667" indent="0">
              <a:buNone/>
              <a:defRPr sz="1700"/>
            </a:lvl8pPr>
            <a:lvl9pPr marL="3516255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00" y="2665468"/>
            <a:ext cx="4873665" cy="3524402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7"/>
            <a:ext cx="4897668" cy="823939"/>
          </a:xfrm>
          <a:prstGeom prst="rect">
            <a:avLst/>
          </a:prstGeom>
        </p:spPr>
        <p:txBody>
          <a:bodyPr lIns="117226" tIns="58613" rIns="117226" bIns="58613" anchor="ctr" anchorCtr="0"/>
          <a:lstStyle>
            <a:lvl1pPr marL="0" indent="0">
              <a:buNone/>
              <a:defRPr sz="2699"/>
            </a:lvl1pPr>
            <a:lvl2pPr marL="439587" indent="0">
              <a:buNone/>
              <a:defRPr sz="2300"/>
            </a:lvl2pPr>
            <a:lvl3pPr marL="879175" indent="0">
              <a:buNone/>
              <a:defRPr sz="1900"/>
            </a:lvl3pPr>
            <a:lvl4pPr marL="1318761" indent="0">
              <a:buNone/>
              <a:defRPr sz="1700"/>
            </a:lvl4pPr>
            <a:lvl5pPr marL="1757905" indent="0">
              <a:buNone/>
              <a:defRPr sz="1700"/>
            </a:lvl5pPr>
            <a:lvl6pPr marL="2197493" indent="0">
              <a:buNone/>
              <a:defRPr sz="1700"/>
            </a:lvl6pPr>
            <a:lvl7pPr marL="2637079" indent="0">
              <a:buNone/>
              <a:defRPr sz="1700"/>
            </a:lvl7pPr>
            <a:lvl8pPr marL="3076667" indent="0">
              <a:buNone/>
              <a:defRPr sz="1700"/>
            </a:lvl8pPr>
            <a:lvl9pPr marL="3516255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68"/>
            <a:ext cx="4897668" cy="3524402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65320371"/>
      </p:ext>
    </p:extLst>
  </p:cSld>
  <p:clrMapOvr>
    <a:masterClrMapping/>
  </p:clrMapOvr>
  <p:transition advClick="0" advTm="3000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23006411"/>
      </p:ext>
    </p:extLst>
  </p:cSld>
  <p:clrMapOvr>
    <a:masterClrMapping/>
  </p:clrMapOvr>
  <p:transition advClick="0" advTm="3000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722557"/>
      </p:ext>
    </p:extLst>
  </p:cSld>
  <p:clrMapOvr>
    <a:masterClrMapping/>
  </p:clrMapOvr>
  <p:transition advClick="0" advTm="3000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7" y="457218"/>
            <a:ext cx="3932311" cy="1600254"/>
          </a:xfrm>
          <a:prstGeom prst="rect">
            <a:avLst/>
          </a:prstGeom>
        </p:spPr>
        <p:txBody>
          <a:bodyPr lIns="117226" tIns="58613" rIns="117226" bIns="58613" anchor="b"/>
          <a:lstStyle>
            <a:lvl1pPr>
              <a:defRPr sz="30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9" y="987458"/>
            <a:ext cx="6172317" cy="4873788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 sz="3099"/>
            </a:lvl1pPr>
            <a:lvl2pPr>
              <a:defRPr sz="2699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7" y="2057470"/>
            <a:ext cx="3932311" cy="3811716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1500"/>
            </a:lvl1pPr>
            <a:lvl2pPr marL="439587" indent="0">
              <a:buNone/>
              <a:defRPr sz="1300"/>
            </a:lvl2pPr>
            <a:lvl3pPr marL="879175" indent="0">
              <a:buNone/>
              <a:defRPr sz="1200"/>
            </a:lvl3pPr>
            <a:lvl4pPr marL="1318761" indent="0">
              <a:buNone/>
              <a:defRPr sz="1000"/>
            </a:lvl4pPr>
            <a:lvl5pPr marL="1757905" indent="0">
              <a:buNone/>
              <a:defRPr sz="1000"/>
            </a:lvl5pPr>
            <a:lvl6pPr marL="2197493" indent="0">
              <a:buNone/>
              <a:defRPr sz="1000"/>
            </a:lvl6pPr>
            <a:lvl7pPr marL="2637079" indent="0">
              <a:buNone/>
              <a:defRPr sz="1000"/>
            </a:lvl7pPr>
            <a:lvl8pPr marL="3076667" indent="0">
              <a:buNone/>
              <a:defRPr sz="1000"/>
            </a:lvl8pPr>
            <a:lvl9pPr marL="351625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84988861"/>
      </p:ext>
    </p:extLst>
  </p:cSld>
  <p:clrMapOvr>
    <a:masterClrMapping/>
  </p:clrMapOvr>
  <p:transition advClick="0" advTm="3000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8"/>
            <a:ext cx="4165428" cy="1600254"/>
          </a:xfrm>
          <a:prstGeom prst="rect">
            <a:avLst/>
          </a:prstGeom>
        </p:spPr>
        <p:txBody>
          <a:bodyPr lIns="117226" tIns="58613" rIns="117226" bIns="58613" anchor="b"/>
          <a:lstStyle>
            <a:lvl1pPr>
              <a:defRPr sz="30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9" y="457219"/>
            <a:ext cx="6172317" cy="5404031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3099"/>
            </a:lvl1pPr>
            <a:lvl2pPr marL="439587" indent="0">
              <a:buNone/>
              <a:defRPr sz="2699"/>
            </a:lvl2pPr>
            <a:lvl3pPr marL="879175" indent="0">
              <a:buNone/>
              <a:defRPr sz="2300"/>
            </a:lvl3pPr>
            <a:lvl4pPr marL="1318761" indent="0">
              <a:buNone/>
              <a:defRPr sz="1900"/>
            </a:lvl4pPr>
            <a:lvl5pPr marL="1757905" indent="0">
              <a:buNone/>
              <a:defRPr sz="1900"/>
            </a:lvl5pPr>
            <a:lvl6pPr marL="2197493" indent="0">
              <a:buNone/>
              <a:defRPr sz="1900"/>
            </a:lvl6pPr>
            <a:lvl7pPr marL="2637079" indent="0">
              <a:buNone/>
              <a:defRPr sz="1900"/>
            </a:lvl7pPr>
            <a:lvl8pPr marL="3076667" indent="0">
              <a:buNone/>
              <a:defRPr sz="1900"/>
            </a:lvl8pPr>
            <a:lvl9pPr marL="3516255" indent="0">
              <a:buNone/>
              <a:defRPr sz="19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70"/>
            <a:ext cx="4165428" cy="3811716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1900"/>
            </a:lvl1pPr>
            <a:lvl2pPr marL="439587" indent="0">
              <a:buNone/>
              <a:defRPr sz="1700"/>
            </a:lvl2pPr>
            <a:lvl3pPr marL="879175" indent="0">
              <a:buNone/>
              <a:defRPr sz="1500"/>
            </a:lvl3pPr>
            <a:lvl4pPr marL="1318761" indent="0">
              <a:buNone/>
              <a:defRPr sz="1300"/>
            </a:lvl4pPr>
            <a:lvl5pPr marL="1757905" indent="0">
              <a:buNone/>
              <a:defRPr sz="1300"/>
            </a:lvl5pPr>
            <a:lvl6pPr marL="2197493" indent="0">
              <a:buNone/>
              <a:defRPr sz="1300"/>
            </a:lvl6pPr>
            <a:lvl7pPr marL="2637079" indent="0">
              <a:buNone/>
              <a:defRPr sz="1300"/>
            </a:lvl7pPr>
            <a:lvl8pPr marL="3076667" indent="0">
              <a:buNone/>
              <a:defRPr sz="1300"/>
            </a:lvl8pPr>
            <a:lvl9pPr marL="3516255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1590533"/>
      </p:ext>
    </p:extLst>
  </p:cSld>
  <p:clrMapOvr>
    <a:masterClrMapping/>
  </p:clrMapOvr>
  <p:transition advClick="0" advTm="3000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9" y="1158129"/>
            <a:ext cx="5980067" cy="3275846"/>
          </a:xfrm>
          <a:prstGeom prst="rect">
            <a:avLst/>
          </a:prstGeom>
        </p:spPr>
        <p:txBody>
          <a:bodyPr vert="eaVert"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20600823"/>
      </p:ext>
    </p:extLst>
  </p:cSld>
  <p:clrMapOvr>
    <a:masterClrMapping/>
  </p:clrMapOvr>
  <p:transition advClick="0" advTm="3000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8" y="365138"/>
            <a:ext cx="2628949" cy="5812032"/>
          </a:xfrm>
          <a:prstGeom prst="rect">
            <a:avLst/>
          </a:prstGeom>
        </p:spPr>
        <p:txBody>
          <a:bodyPr vert="eaVert"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9" y="365138"/>
            <a:ext cx="7734447" cy="5812032"/>
          </a:xfrm>
          <a:prstGeom prst="rect">
            <a:avLst/>
          </a:prstGeom>
        </p:spPr>
        <p:txBody>
          <a:bodyPr vert="eaVert"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71715413"/>
      </p:ext>
    </p:extLst>
  </p:cSld>
  <p:clrMapOvr>
    <a:masterClrMapping/>
  </p:clrMapOvr>
  <p:transition advClick="0" advTm="3000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9" y="1825687"/>
            <a:ext cx="5181697" cy="4351484"/>
          </a:xfr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20" y="1825687"/>
            <a:ext cx="5181697" cy="2098746"/>
          </a:xfr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20" y="4076837"/>
            <a:ext cx="5181697" cy="2100334"/>
          </a:xfr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90541991"/>
      </p:ext>
    </p:extLst>
  </p:cSld>
  <p:clrMapOvr>
    <a:masterClrMapping/>
  </p:clrMapOvr>
  <p:transition advClick="0" advTm="3000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DF366-3F0E-4F8C-BC04-A65BB0C9CAE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936AE-5643-4336-A5D3-ABA5EE39F06D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4112601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8BEF5-91BA-4698-A253-E93925E5344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BB7BA-D695-493E-84BF-033C2DA44F02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2084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7E57-5B59-4F16-B290-7FEF5866E1D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B008-C39D-40F4-B928-54690C7C1297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3113036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3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B73A1-C08F-4700-BC93-B5291C6BC19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E4F5C-6E2B-4E49-B7CD-A030DF7FB15A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943654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7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59C83-0E32-4D03-A567-05099667150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D779C-4FC4-4062-956E-8B47D8EA0A5E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3010329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471C-A05C-4D35-B999-8B4D80C09C0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22396-5EDE-4CDB-83DF-25C173F04BFA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5808810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5D67B-C3E8-4726-BA5D-630968917F3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E0060-DBB5-4737-8062-698CD22BBB8F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634334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E88D-6341-4B93-B8AB-6E5E5C18044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B7BD2-61D0-42F1-A2D6-C0F1278D1B1D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0017244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E561C-6D02-4605-A11F-B29B07A0730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A5406-61F9-48C5-A336-A6375C92583E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7047155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E302D-EA43-4009-8AA4-C5B600EFE93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F23D8-3E0A-43F6-95A2-FA07C79F6836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3437338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C42A0-2DCD-4F15-9AF6-8B0F3854DE8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159DC-FB08-4A76-8B45-EFE46F95A64F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77883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1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5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9139A-E418-4C5B-873D-830DE1238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9F34A-2A8C-4875-A63C-323EA85DD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674B9-7DC1-45BF-ACEB-14C219E13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08D9F-CFE4-4764-93CA-8F3252CD4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805B-9190-4B4D-8A3D-23E12F04B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5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1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6B84A2A-F366-4365-9381-694AA1EBF894}" type="datetimeFigureOut">
              <a:rPr lang="en-US"/>
              <a:pPr>
                <a:defRPr/>
              </a:pPr>
              <a:t>01/03/2022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5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C93372-3190-40ED-A81A-70F97D91E293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5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5pPr>
      <a:lvl6pPr marL="457109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6pPr>
      <a:lvl7pPr marL="914217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7pPr>
      <a:lvl8pPr marL="1371326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8pPr>
      <a:lvl9pPr marL="1828434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831" indent="-3428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7" y="1152"/>
            <a:ext cx="12189692" cy="685570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1835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advClick="0" advTm="3000">
    <p:random/>
  </p:transition>
  <p:hf sldNum="0" hdr="0"/>
  <p:txStyles>
    <p:titleStyle>
      <a:lvl1pPr marL="0" lvl="0" indent="0" algn="ctr" defTabSz="104817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999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2567" lvl="0" indent="-392567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5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51673" lvl="1" indent="-328249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1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09889" lvl="2" indent="-261712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6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34201" lvl="3" indent="-262598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357625" lvl="4" indent="-261712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56575" lvl="5" indent="-159689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75952" lvl="6" indent="-159689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95329" lvl="7" indent="-159689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14706" lvl="8" indent="-159689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19377" lvl="1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38754" lvl="2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58131" lvl="3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77508" lvl="4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596886" lvl="5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6263" lvl="6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35640" lvl="7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555018" lvl="8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D31C39-4128-4C6A-9BCA-12FB9465EE3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EABEFF-4247-4DCA-9B54-E76FDE1A2B89}" type="slidenum">
              <a:rPr lang="vi-VN" altLang="vi-VN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vi-VN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5pPr>
      <a:lvl6pPr marL="457109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6pPr>
      <a:lvl7pPr marL="914217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7pPr>
      <a:lvl8pPr marL="1371326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8pPr>
      <a:lvl9pPr marL="1828434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9pPr>
    </p:titleStyle>
    <p:bodyStyle>
      <a:lvl1pPr marL="342831" indent="-3428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9.xml"/><Relationship Id="rId1" Type="http://schemas.openxmlformats.org/officeDocument/2006/relationships/audio" Target="file:///E:\Chuyen%20Doi\Sound%201\SapDenTetRoi.wav" TargetMode="Externa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" y="-100013"/>
            <a:ext cx="12187592" cy="712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75" y="674694"/>
            <a:ext cx="898517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88" y="4503744"/>
            <a:ext cx="911847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00" y="4827594"/>
            <a:ext cx="4454501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E:\0000000我图PPT\03.20\亲子乐园\23园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4183761" y="2811469"/>
            <a:ext cx="4375154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343" y="4143375"/>
            <a:ext cx="3067528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8" r="11038" b="19633"/>
          <a:stretch>
            <a:fillRect/>
          </a:stretch>
        </p:blipFill>
        <p:spPr bwMode="auto">
          <a:xfrm>
            <a:off x="8925490" y="773119"/>
            <a:ext cx="1440928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10301" r="70715" b="10733"/>
          <a:stretch>
            <a:fillRect/>
          </a:stretch>
        </p:blipFill>
        <p:spPr bwMode="auto">
          <a:xfrm>
            <a:off x="1508204" y="2825756"/>
            <a:ext cx="1475841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WordArt 6"/>
          <p:cNvSpPr>
            <a:spLocks noChangeArrowheads="1" noChangeShapeType="1" noTextEdit="1"/>
          </p:cNvSpPr>
          <p:nvPr/>
        </p:nvSpPr>
        <p:spPr bwMode="auto">
          <a:xfrm>
            <a:off x="3038000" y="2751144"/>
            <a:ext cx="6485766" cy="30781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75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576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CHÀO MỪNG CÁC THẦY, CÔ VÀ CÁC 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576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 VỚI TIẾT HỌC 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3724340" y="4143375"/>
            <a:ext cx="5284464" cy="108902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6" tIns="54613" rIns="109226" bIns="54613" anchor="ctr"/>
          <a:lstStyle/>
          <a:p>
            <a:pPr algn="ctr" defTabSz="1456158">
              <a:defRPr/>
            </a:pP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972065844"/>
      </p:ext>
    </p:extLst>
  </p:cSld>
  <p:clrMapOvr>
    <a:masterClrMapping/>
  </p:clrMapOvr>
  <p:transition advClick="0" advTm="641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0"/>
            <a:ext cx="12395200" cy="210820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01601" y="279400"/>
            <a:ext cx="3149600" cy="200429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8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653301" y="1767497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8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4800" b="1">
                <a:latin typeface="Arial" pitchFamily="34" charset="0"/>
                <a:cs typeface="Arial" pitchFamily="34" charset="0"/>
              </a:rPr>
            </a:br>
            <a:r>
              <a:rPr lang="en-US" sz="4800" b="1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623212"/>
            <a:ext cx="8331200" cy="9130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333" b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6399" y="2337929"/>
            <a:ext cx="11514983" cy="2422078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00599" y="2498587"/>
            <a:ext cx="2743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73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en-US" sz="37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12999" y="3165373"/>
            <a:ext cx="75184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THỰC HÀNH ƯỚC LƯỢNG VÀ ĐO ĐỘ DÀI</a:t>
            </a:r>
            <a:endParaRPr lang="en-US" sz="3733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216" y="4771366"/>
            <a:ext cx="6421967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114669" y="6170896"/>
            <a:ext cx="29464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36/SGK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50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48"/>
    </mc:Choice>
    <mc:Fallback xmlns="">
      <p:transition spd="slow" advTm="14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7" y="4007800"/>
            <a:ext cx="12266007" cy="25197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645" y="2252193"/>
            <a:ext cx="4890490" cy="31893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7708" y="4675855"/>
            <a:ext cx="2848849" cy="23159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7735">
            <a:off x="-667815" y="-826932"/>
            <a:ext cx="12603241" cy="85066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50" name="文本框 47149"/>
          <p:cNvSpPr txBox="1"/>
          <p:nvPr/>
        </p:nvSpPr>
        <p:spPr>
          <a:xfrm>
            <a:off x="2474556" y="1805707"/>
            <a:ext cx="3909819" cy="656945"/>
          </a:xfrm>
          <a:prstGeom prst="rect">
            <a:avLst/>
          </a:prstGeom>
          <a:noFill/>
          <a:ln w="9525">
            <a:noFill/>
          </a:ln>
        </p:spPr>
        <p:txBody>
          <a:bodyPr wrap="square" lIns="117194" tIns="58596" rIns="117194" bIns="58596">
            <a:spAutoFit/>
          </a:bodyPr>
          <a:lstStyle/>
          <a:p>
            <a:pPr algn="ctr" defTabSz="117198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5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CẦN ĐẠT</a:t>
            </a:r>
            <a:endParaRPr lang="en-US" altLang="zh-CN" sz="35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7167" name="组合 47166"/>
          <p:cNvGrpSpPr/>
          <p:nvPr/>
        </p:nvGrpSpPr>
        <p:grpSpPr>
          <a:xfrm>
            <a:off x="776132" y="3226443"/>
            <a:ext cx="313655" cy="415282"/>
            <a:chOff x="2109" y="1638"/>
            <a:chExt cx="272" cy="400"/>
          </a:xfrm>
        </p:grpSpPr>
        <p:sp>
          <p:nvSpPr>
            <p:cNvPr id="76" name="圆角矩形 75"/>
            <p:cNvSpPr>
              <a:spLocks noChangeAspect="1"/>
            </p:cNvSpPr>
            <p:nvPr/>
          </p:nvSpPr>
          <p:spPr bwMode="auto">
            <a:xfrm>
              <a:off x="2109" y="167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1981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66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69" name="TextBox 61"/>
            <p:cNvSpPr txBox="1"/>
            <p:nvPr/>
          </p:nvSpPr>
          <p:spPr>
            <a:xfrm>
              <a:off x="2126" y="1638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19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47171" name="TextBox 71"/>
          <p:cNvSpPr txBox="1"/>
          <p:nvPr/>
        </p:nvSpPr>
        <p:spPr>
          <a:xfrm>
            <a:off x="1082905" y="3121764"/>
            <a:ext cx="8291832" cy="918299"/>
          </a:xfrm>
          <a:prstGeom prst="rect">
            <a:avLst/>
          </a:prstGeom>
          <a:noFill/>
          <a:ln w="9525">
            <a:noFill/>
          </a:ln>
        </p:spPr>
        <p:txBody>
          <a:bodyPr wrap="square" lIns="117194" tIns="58596" rIns="117194" bIns="58596">
            <a:spAutoFit/>
          </a:bodyPr>
          <a:lstStyle/>
          <a:p>
            <a:pPr defTabSz="117198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đơn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(gang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sải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đơn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xăng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ti –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mét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599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7172" name="组合 47171"/>
          <p:cNvGrpSpPr/>
          <p:nvPr/>
        </p:nvGrpSpPr>
        <p:grpSpPr>
          <a:xfrm>
            <a:off x="776132" y="2578290"/>
            <a:ext cx="313655" cy="415282"/>
            <a:chOff x="2431" y="975"/>
            <a:chExt cx="272" cy="400"/>
          </a:xfrm>
        </p:grpSpPr>
        <p:sp>
          <p:nvSpPr>
            <p:cNvPr id="70" name="圆角矩形 69"/>
            <p:cNvSpPr>
              <a:spLocks noChangeAspect="1"/>
            </p:cNvSpPr>
            <p:nvPr/>
          </p:nvSpPr>
          <p:spPr bwMode="auto">
            <a:xfrm>
              <a:off x="2431" y="1055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1981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66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74" name="TextBox 61"/>
            <p:cNvSpPr txBox="1"/>
            <p:nvPr/>
          </p:nvSpPr>
          <p:spPr>
            <a:xfrm>
              <a:off x="2464" y="975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19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7176" name="TextBox 71"/>
          <p:cNvSpPr txBox="1"/>
          <p:nvPr/>
        </p:nvSpPr>
        <p:spPr>
          <a:xfrm>
            <a:off x="1082904" y="2567760"/>
            <a:ext cx="9405643" cy="518354"/>
          </a:xfrm>
          <a:prstGeom prst="rect">
            <a:avLst/>
          </a:prstGeom>
          <a:noFill/>
          <a:ln w="9525">
            <a:noFill/>
          </a:ln>
        </p:spPr>
        <p:txBody>
          <a:bodyPr wrap="square" lIns="117194" tIns="58596" rIns="117194" bIns="58596">
            <a:spAutoFit/>
          </a:bodyPr>
          <a:lstStyle/>
          <a:p>
            <a:pPr defTabSz="117198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Biết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cách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ước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lượng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và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đo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dài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đồ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vật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trong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thực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tế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.</a:t>
            </a:r>
            <a:endParaRPr lang="zh-CN" altLang="en-US" sz="2599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0" name="组合 47161"/>
          <p:cNvGrpSpPr/>
          <p:nvPr/>
        </p:nvGrpSpPr>
        <p:grpSpPr>
          <a:xfrm>
            <a:off x="814302" y="4128881"/>
            <a:ext cx="313655" cy="415284"/>
            <a:chOff x="1833" y="2086"/>
            <a:chExt cx="272" cy="400"/>
          </a:xfrm>
        </p:grpSpPr>
        <p:sp>
          <p:nvSpPr>
            <p:cNvPr id="21" name="圆角矩形 81"/>
            <p:cNvSpPr>
              <a:spLocks noChangeAspect="1"/>
            </p:cNvSpPr>
            <p:nvPr/>
          </p:nvSpPr>
          <p:spPr bwMode="auto">
            <a:xfrm>
              <a:off x="1833" y="215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0000"/>
                  </a:gs>
                  <a:gs pos="100000">
                    <a:srgbClr val="860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1981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66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22" name="TextBox 61"/>
            <p:cNvSpPr txBox="1"/>
            <p:nvPr/>
          </p:nvSpPr>
          <p:spPr>
            <a:xfrm>
              <a:off x="1863" y="2086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19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3" name="TextBox 71"/>
          <p:cNvSpPr txBox="1"/>
          <p:nvPr/>
        </p:nvSpPr>
        <p:spPr>
          <a:xfrm>
            <a:off x="1082904" y="4059452"/>
            <a:ext cx="8291833" cy="918299"/>
          </a:xfrm>
          <a:prstGeom prst="rect">
            <a:avLst/>
          </a:prstGeom>
          <a:noFill/>
          <a:ln w="9525">
            <a:noFill/>
          </a:ln>
        </p:spPr>
        <p:txBody>
          <a:bodyPr wrap="square" lIns="117194" tIns="58596" rIns="117194" bIns="58596">
            <a:spAutoFit/>
          </a:bodyPr>
          <a:lstStyle/>
          <a:p>
            <a:pPr defTabSz="117198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Biết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phân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tích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, so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sánh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dài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ước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lượng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với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dài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thực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tế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.</a:t>
            </a:r>
            <a:endParaRPr lang="zh-CN" altLang="en-US" sz="2599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4" name="组合 47161"/>
          <p:cNvGrpSpPr/>
          <p:nvPr/>
        </p:nvGrpSpPr>
        <p:grpSpPr>
          <a:xfrm>
            <a:off x="810842" y="5066569"/>
            <a:ext cx="313655" cy="415284"/>
            <a:chOff x="1833" y="2086"/>
            <a:chExt cx="272" cy="400"/>
          </a:xfrm>
        </p:grpSpPr>
        <p:sp>
          <p:nvSpPr>
            <p:cNvPr id="25" name="圆角矩形 81"/>
            <p:cNvSpPr>
              <a:spLocks noChangeAspect="1"/>
            </p:cNvSpPr>
            <p:nvPr/>
          </p:nvSpPr>
          <p:spPr bwMode="auto">
            <a:xfrm>
              <a:off x="1833" y="215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0000"/>
                  </a:gs>
                  <a:gs pos="100000">
                    <a:srgbClr val="860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1981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66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26" name="TextBox 61"/>
            <p:cNvSpPr txBox="1"/>
            <p:nvPr/>
          </p:nvSpPr>
          <p:spPr>
            <a:xfrm>
              <a:off x="1863" y="2086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19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 smtClean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4</a:t>
              </a:r>
              <a:endParaRPr lang="en-US" altLang="zh-CN" sz="2100" b="1" dirty="0">
                <a:solidFill>
                  <a:srgbClr val="000000"/>
                </a:solidFill>
                <a:latin typeface="UTM Avo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7" name="TextBox 71"/>
          <p:cNvSpPr txBox="1"/>
          <p:nvPr/>
        </p:nvSpPr>
        <p:spPr>
          <a:xfrm>
            <a:off x="1059746" y="4992109"/>
            <a:ext cx="8135529" cy="918299"/>
          </a:xfrm>
          <a:prstGeom prst="rect">
            <a:avLst/>
          </a:prstGeom>
          <a:noFill/>
          <a:ln w="9525">
            <a:noFill/>
          </a:ln>
        </p:spPr>
        <p:txBody>
          <a:bodyPr wrap="square" lIns="117194" tIns="58596" rIns="117194" bIns="58596">
            <a:spAutoFit/>
          </a:bodyPr>
          <a:lstStyle/>
          <a:p>
            <a:pPr defTabSz="117198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Được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trải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nghiệm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,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vận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dụng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cách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đo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dài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đồ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vận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trong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thực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tế</a:t>
            </a:r>
            <a:r>
              <a:rPr lang="en-US" altLang="zh-CN" sz="2599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.</a:t>
            </a:r>
            <a:endParaRPr lang="zh-CN" altLang="en-US" sz="2599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565803"/>
      </p:ext>
    </p:extLst>
  </p:cSld>
  <p:clrMapOvr>
    <a:masterClrMapping/>
  </p:clrMapOvr>
  <p:transition advTm="3393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71" grpId="0"/>
      <p:bldP spid="47176" grpId="0"/>
      <p:bldP spid="23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t="29058" b="5833"/>
          <a:stretch/>
        </p:blipFill>
        <p:spPr>
          <a:xfrm>
            <a:off x="1646846" y="0"/>
            <a:ext cx="984885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0"/>
            <a:ext cx="1935896" cy="97403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913264" y="674932"/>
            <a:ext cx="1880074" cy="7691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81388" y="1656459"/>
            <a:ext cx="1880074" cy="7691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913264" y="2659878"/>
            <a:ext cx="1880074" cy="7691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913264" y="3605256"/>
            <a:ext cx="1880074" cy="7691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913264" y="6177006"/>
            <a:ext cx="1880074" cy="7691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4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253"/>
    </mc:Choice>
    <mc:Fallback xmlns="">
      <p:transition spd="slow" advTm="204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vi-VN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vi-VN" smtClean="0"/>
          </a:p>
        </p:txBody>
      </p:sp>
      <p:pic>
        <p:nvPicPr>
          <p:cNvPr id="18436" name="Picture 4" descr="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" y="0"/>
            <a:ext cx="121875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4167889" y="2286000"/>
            <a:ext cx="4083160" cy="17922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599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THƯ GIÃN</a:t>
            </a:r>
            <a:endParaRPr lang="en-US" sz="3599" kern="1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5062" name="SapDenTetR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7" y="5734053"/>
            <a:ext cx="30468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61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0"/>
    </mc:Choice>
    <mc:Fallback xmlns="">
      <p:transition spd="slow" advTm="9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50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3946" fill="hold"/>
                                        <p:tgtEl>
                                          <p:spTgt spid="45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2"/>
                </p:tgtEl>
              </p:cMediaNode>
            </p:audio>
          </p:childTnLst>
        </p:cTn>
      </p:par>
    </p:tnLst>
    <p:bldLst>
      <p:bldP spid="450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1964267"/>
            <a:ext cx="10850111" cy="247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1"/>
            <a:ext cx="4407859" cy="246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1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3"/>
    </mc:Choice>
    <mc:Fallback xmlns="">
      <p:transition spd="slow" advTm="534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4" r="10333" b="47222"/>
          <a:stretch/>
        </p:blipFill>
        <p:spPr>
          <a:xfrm>
            <a:off x="670738" y="1157908"/>
            <a:ext cx="10683062" cy="5700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0"/>
            <a:ext cx="2423729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148AB3-98F9-496A-AF50-E887135535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t="14053" r="77530" b="81771"/>
          <a:stretch/>
        </p:blipFill>
        <p:spPr>
          <a:xfrm>
            <a:off x="123825" y="1070112"/>
            <a:ext cx="1619250" cy="632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5446643" y="5979381"/>
            <a:ext cx="477079" cy="421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4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3"/>
    </mc:Choice>
    <mc:Fallback xmlns="">
      <p:transition spd="slow" advTm="2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t="57552" r="6544" b="5775"/>
          <a:stretch/>
        </p:blipFill>
        <p:spPr>
          <a:xfrm>
            <a:off x="466024" y="734827"/>
            <a:ext cx="10861621" cy="59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53101" r="78259" b="41826"/>
          <a:stretch/>
        </p:blipFill>
        <p:spPr>
          <a:xfrm>
            <a:off x="0" y="1043607"/>
            <a:ext cx="1974653" cy="77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Arrow Connector 10"/>
          <p:cNvCxnSpPr/>
          <p:nvPr/>
        </p:nvCxnSpPr>
        <p:spPr>
          <a:xfrm>
            <a:off x="10161767" y="3975652"/>
            <a:ext cx="620202" cy="0"/>
          </a:xfrm>
          <a:prstGeom prst="straightConnector1">
            <a:avLst/>
          </a:prstGeom>
          <a:ln w="2222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4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6"/>
    </mc:Choice>
    <mc:Fallback xmlns="">
      <p:transition spd="slow" advTm="1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7">
            <a:extLst>
              <a:ext uri="{FF2B5EF4-FFF2-40B4-BE49-F238E27FC236}">
                <a16:creationId xmlns:a16="http://schemas.microsoft.com/office/drawing/2014/main" id="{9BDEC1FE-ED6E-4F83-9286-1382C6B7C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31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B406DB-42E5-4FA3-96B1-F199261A0045}"/>
              </a:ext>
            </a:extLst>
          </p:cNvPr>
          <p:cNvSpPr/>
          <p:nvPr/>
        </p:nvSpPr>
        <p:spPr>
          <a:xfrm>
            <a:off x="3515533" y="1951735"/>
            <a:ext cx="5698805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4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ĐỊNH HƯỚNG BÀI HỌC </a:t>
            </a:r>
            <a:endParaRPr lang="vi-VN" sz="40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6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1|10.8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3|32.9|23.8|21.6|2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132</Words>
  <Application>Microsoft Office PowerPoint</Application>
  <PresentationFormat>Widescreen</PresentationFormat>
  <Paragraphs>22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Microsoft YaHei</vt:lpstr>
      <vt:lpstr>宋体</vt:lpstr>
      <vt:lpstr>Arial</vt:lpstr>
      <vt:lpstr>Arial-Rounded</vt:lpstr>
      <vt:lpstr>Calibri</vt:lpstr>
      <vt:lpstr>Calibri Light</vt:lpstr>
      <vt:lpstr>Times New Roman</vt:lpstr>
      <vt:lpstr>UTM Avo</vt:lpstr>
      <vt:lpstr>Wingdings</vt:lpstr>
      <vt:lpstr>Office Theme</vt:lpstr>
      <vt:lpstr>1_Office Theme</vt:lpstr>
      <vt:lpstr>2_Office Theme</vt:lpstr>
      <vt:lpstr>4_Office Theme</vt:lpstr>
      <vt:lpstr>3_Office Theme</vt:lpstr>
      <vt:lpstr>2_默认设计模板</vt:lpstr>
      <vt:lpstr>5_Office Theme</vt:lpstr>
      <vt:lpstr>PowerPoint Presentation</vt:lpstr>
      <vt:lpstr>Chủ đề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P010921</cp:lastModifiedBy>
  <cp:revision>45</cp:revision>
  <dcterms:created xsi:type="dcterms:W3CDTF">2020-08-07T08:50:12Z</dcterms:created>
  <dcterms:modified xsi:type="dcterms:W3CDTF">2022-03-01T11:33:17Z</dcterms:modified>
</cp:coreProperties>
</file>