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52" r:id="rId4"/>
    <p:sldId id="259" r:id="rId5"/>
    <p:sldId id="260" r:id="rId6"/>
    <p:sldId id="261" r:id="rId7"/>
    <p:sldId id="262" r:id="rId8"/>
    <p:sldId id="351" r:id="rId9"/>
    <p:sldId id="350" r:id="rId10"/>
    <p:sldId id="344" r:id="rId11"/>
    <p:sldId id="345" r:id="rId12"/>
    <p:sldId id="338" r:id="rId13"/>
    <p:sldId id="346" r:id="rId14"/>
    <p:sldId id="347" r:id="rId15"/>
    <p:sldId id="348" r:id="rId16"/>
    <p:sldId id="33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5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5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5334000"/>
            <a:ext cx="853337" cy="914400"/>
          </a:xfrm>
          <a:prstGeom prst="rect">
            <a:avLst/>
          </a:prstGeom>
        </p:spPr>
      </p:pic>
      <p:pic>
        <p:nvPicPr>
          <p:cNvPr id="7" name="Picture 6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5715000"/>
            <a:ext cx="838200" cy="913638"/>
          </a:xfrm>
          <a:prstGeom prst="rect">
            <a:avLst/>
          </a:prstGeom>
        </p:spPr>
      </p:pic>
      <p:pic>
        <p:nvPicPr>
          <p:cNvPr id="10" name="Picture 9" descr="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6247472"/>
            <a:ext cx="685800" cy="610529"/>
          </a:xfrm>
          <a:prstGeom prst="rect">
            <a:avLst/>
          </a:prstGeom>
        </p:spPr>
      </p:pic>
      <p:pic>
        <p:nvPicPr>
          <p:cNvPr id="12" name="Picture 11" descr="23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5562601"/>
            <a:ext cx="977718" cy="769511"/>
          </a:xfrm>
          <a:prstGeom prst="rect">
            <a:avLst/>
          </a:prstGeom>
        </p:spPr>
      </p:pic>
      <p:pic>
        <p:nvPicPr>
          <p:cNvPr id="13" name="Picture 12" descr="2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191000"/>
            <a:ext cx="866896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00801" y="4572000"/>
            <a:ext cx="481343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3454 -0.01643 0.06909 -0.03264 0.11961 -0.09282 C 0.17013 -0.15301 0.27117 -0.29259 0.30294 -0.36157 C 0.33471 -0.43055 0.31544 -0.4706 0.31058 -0.50694 C 0.30572 -0.54328 0.28315 -0.5787 0.27412 -0.57963 C 0.2651 -0.58055 0.26041 -0.54676 0.25589 -0.51296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EDFA8DA-724C-42DC-93A2-6691DA11480B}"/>
              </a:ext>
            </a:extLst>
          </p:cNvPr>
          <p:cNvSpPr/>
          <p:nvPr/>
        </p:nvSpPr>
        <p:spPr>
          <a:xfrm>
            <a:off x="1754256" y="505239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F79FEC-6D4A-49AD-A65E-7352B5C5523F}"/>
              </a:ext>
            </a:extLst>
          </p:cNvPr>
          <p:cNvSpPr/>
          <p:nvPr/>
        </p:nvSpPr>
        <p:spPr>
          <a:xfrm>
            <a:off x="958801" y="581439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C98BE7D-6006-491E-8B27-B25E9A29CB19}"/>
              </a:ext>
            </a:extLst>
          </p:cNvPr>
          <p:cNvSpPr/>
          <p:nvPr/>
        </p:nvSpPr>
        <p:spPr>
          <a:xfrm>
            <a:off x="15637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75050FB-D6A9-4825-9E54-109DAC83BFDE}"/>
              </a:ext>
            </a:extLst>
          </p:cNvPr>
          <p:cNvSpPr/>
          <p:nvPr/>
        </p:nvSpPr>
        <p:spPr>
          <a:xfrm>
            <a:off x="46879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416AF99-89F7-4284-8849-4F2EAA60D38C}"/>
              </a:ext>
            </a:extLst>
          </p:cNvPr>
          <p:cNvSpPr/>
          <p:nvPr/>
        </p:nvSpPr>
        <p:spPr>
          <a:xfrm>
            <a:off x="773595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  <p:pic>
        <p:nvPicPr>
          <p:cNvPr id="11" name="Picture 17" descr="http://45.118.144.92:8489/Uploads/202006081658254662_Toan1-T2-B22-LT1-1b.png">
            <a:extLst>
              <a:ext uri="{FF2B5EF4-FFF2-40B4-BE49-F238E27FC236}">
                <a16:creationId xmlns:a16="http://schemas.microsoft.com/office/drawing/2014/main" id="{92E7E17A-14C8-4C77-80EF-00EA3A4D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4545"/>
          <a:stretch>
            <a:fillRect/>
          </a:stretch>
        </p:blipFill>
        <p:spPr bwMode="auto">
          <a:xfrm>
            <a:off x="4285078" y="1899064"/>
            <a:ext cx="3165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://45.118.144.92:8489/Uploads/202006081657095902_Toan1-T2-B22-LT1-1a.png">
            <a:extLst>
              <a:ext uri="{FF2B5EF4-FFF2-40B4-BE49-F238E27FC236}">
                <a16:creationId xmlns:a16="http://schemas.microsoft.com/office/drawing/2014/main" id="{15D791B6-6DB3-4A8D-BB15-A24D150C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8"/>
          <a:stretch>
            <a:fillRect/>
          </a:stretch>
        </p:blipFill>
        <p:spPr bwMode="auto">
          <a:xfrm>
            <a:off x="708440" y="1905414"/>
            <a:ext cx="3843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://45.118.144.92:8489/Uploads/202006081659054679_Toan1-T2-B22-LT1-1c.png">
            <a:extLst>
              <a:ext uri="{FF2B5EF4-FFF2-40B4-BE49-F238E27FC236}">
                <a16:creationId xmlns:a16="http://schemas.microsoft.com/office/drawing/2014/main" id="{41E9E890-0F8A-4AE0-9DC4-13B1C25D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13609"/>
          <a:stretch>
            <a:fillRect/>
          </a:stretch>
        </p:blipFill>
        <p:spPr bwMode="auto">
          <a:xfrm>
            <a:off x="7521991" y="1876839"/>
            <a:ext cx="28813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3EF5630-22B6-4BF1-B863-5B5229555C70}"/>
              </a:ext>
            </a:extLst>
          </p:cNvPr>
          <p:cNvSpPr/>
          <p:nvPr/>
        </p:nvSpPr>
        <p:spPr>
          <a:xfrm>
            <a:off x="1644601" y="1803814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E3C8B4-A803-4032-B15B-165763A52A69}"/>
              </a:ext>
            </a:extLst>
          </p:cNvPr>
          <p:cNvSpPr/>
          <p:nvPr/>
        </p:nvSpPr>
        <p:spPr>
          <a:xfrm>
            <a:off x="6266132" y="1905414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120AB8-123E-4AE2-94E8-84D5141860D8}"/>
              </a:ext>
            </a:extLst>
          </p:cNvPr>
          <p:cNvSpPr/>
          <p:nvPr/>
        </p:nvSpPr>
        <p:spPr>
          <a:xfrm>
            <a:off x="9182062" y="1899064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004B46-8A85-44EE-AAD5-BCA2BA5538C7}"/>
              </a:ext>
            </a:extLst>
          </p:cNvPr>
          <p:cNvSpPr/>
          <p:nvPr/>
        </p:nvSpPr>
        <p:spPr>
          <a:xfrm>
            <a:off x="1683025" y="490331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78B4B6-2313-419F-A798-7235EB0C80A0}"/>
              </a:ext>
            </a:extLst>
          </p:cNvPr>
          <p:cNvSpPr/>
          <p:nvPr/>
        </p:nvSpPr>
        <p:spPr>
          <a:xfrm>
            <a:off x="921025" y="490331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235BA3-6463-436D-A6D0-7612C585BC20}"/>
              </a:ext>
            </a:extLst>
          </p:cNvPr>
          <p:cNvSpPr/>
          <p:nvPr/>
        </p:nvSpPr>
        <p:spPr>
          <a:xfrm>
            <a:off x="19878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6A76AB-129C-4DD7-BACE-31BCADE7B957}"/>
              </a:ext>
            </a:extLst>
          </p:cNvPr>
          <p:cNvSpPr/>
          <p:nvPr/>
        </p:nvSpPr>
        <p:spPr>
          <a:xfrm>
            <a:off x="51120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126B3F-E13F-46F1-A289-2AA772E0D509}"/>
              </a:ext>
            </a:extLst>
          </p:cNvPr>
          <p:cNvSpPr/>
          <p:nvPr/>
        </p:nvSpPr>
        <p:spPr>
          <a:xfrm>
            <a:off x="8464826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  <p:pic>
        <p:nvPicPr>
          <p:cNvPr id="11" name="Picture 24" descr="http://45.118.144.92:8489/Uploads/202006081710506890_Toan1-T2-B22-LT1-2a.png">
            <a:extLst>
              <a:ext uri="{FF2B5EF4-FFF2-40B4-BE49-F238E27FC236}">
                <a16:creationId xmlns:a16="http://schemas.microsoft.com/office/drawing/2014/main" id="{1519C1E6-D29A-41F3-868E-71AE4E42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0" y="1863612"/>
            <a:ext cx="4579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45.118.144.92:8489/Uploads/202006081711208197_Toan1-T2-B22-LT1-2b.png">
            <a:extLst>
              <a:ext uri="{FF2B5EF4-FFF2-40B4-BE49-F238E27FC236}">
                <a16:creationId xmlns:a16="http://schemas.microsoft.com/office/drawing/2014/main" id="{D756266F-5E3A-457E-BA95-9332B3B9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76" y="1696520"/>
            <a:ext cx="47815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http://45.118.144.92:8489/Uploads/202006081714030418_Toan1-T2-B22-LT1-2c.png">
            <a:extLst>
              <a:ext uri="{FF2B5EF4-FFF2-40B4-BE49-F238E27FC236}">
                <a16:creationId xmlns:a16="http://schemas.microsoft.com/office/drawing/2014/main" id="{5C83F09A-C1EA-415A-BA1D-68EEFE1D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20" y="1480931"/>
            <a:ext cx="49260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6964F96-DC28-441B-A023-8A02F67F37B7}"/>
              </a:ext>
            </a:extLst>
          </p:cNvPr>
          <p:cNvSpPr/>
          <p:nvPr/>
        </p:nvSpPr>
        <p:spPr>
          <a:xfrm>
            <a:off x="3430721" y="1907947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0DDAD-0051-4748-8EAB-D7FF4DA46B1E}"/>
              </a:ext>
            </a:extLst>
          </p:cNvPr>
          <p:cNvSpPr/>
          <p:nvPr/>
        </p:nvSpPr>
        <p:spPr>
          <a:xfrm>
            <a:off x="6545394" y="1863612"/>
            <a:ext cx="886114" cy="11345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594519-3273-4683-8653-7801F8B08E60}"/>
              </a:ext>
            </a:extLst>
          </p:cNvPr>
          <p:cNvSpPr/>
          <p:nvPr/>
        </p:nvSpPr>
        <p:spPr>
          <a:xfrm>
            <a:off x="8018195" y="1466643"/>
            <a:ext cx="886114" cy="1137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8018AEBC-FBC2-4E76-B4F9-E259E4C7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1595438"/>
            <a:ext cx="1183171" cy="954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4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9E1DF4E3-1C16-413C-8C89-7AFAD2F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1"/>
          <a:stretch>
            <a:fillRect/>
          </a:stretch>
        </p:blipFill>
        <p:spPr bwMode="auto">
          <a:xfrm>
            <a:off x="1549952" y="1773238"/>
            <a:ext cx="24749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80212E98-7F11-4CC2-8848-94790E6B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r="33725"/>
          <a:stretch>
            <a:fillRect/>
          </a:stretch>
        </p:blipFill>
        <p:spPr bwMode="auto">
          <a:xfrm>
            <a:off x="4498975" y="1858169"/>
            <a:ext cx="28225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49783517-11FB-4C93-8083-2247C5F6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8"/>
          <a:stretch>
            <a:fillRect/>
          </a:stretch>
        </p:blipFill>
        <p:spPr bwMode="auto">
          <a:xfrm>
            <a:off x="7596187" y="2046288"/>
            <a:ext cx="2578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25A8892E-06D8-45A9-8CEA-DF1E407B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7"/>
          <a:stretch>
            <a:fillRect/>
          </a:stretch>
        </p:blipFill>
        <p:spPr bwMode="auto">
          <a:xfrm>
            <a:off x="1890712" y="4467225"/>
            <a:ext cx="2794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D70ECB5D-AA43-4856-9780-772E9A03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3702050"/>
            <a:ext cx="1218096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9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90C62B4C-168B-4149-90FD-5E4C32BC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r="33430"/>
          <a:stretch>
            <a:fillRect/>
          </a:stretch>
        </p:blipFill>
        <p:spPr bwMode="auto">
          <a:xfrm>
            <a:off x="4498975" y="4467225"/>
            <a:ext cx="29130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6F055271-1F7C-40F9-838C-8AE3844D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1"/>
          <a:stretch>
            <a:fillRect/>
          </a:stretch>
        </p:blipFill>
        <p:spPr bwMode="auto">
          <a:xfrm>
            <a:off x="7524750" y="4467225"/>
            <a:ext cx="277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DE93365-758C-489B-B4CB-D1B65D3FD377}"/>
              </a:ext>
            </a:extLst>
          </p:cNvPr>
          <p:cNvSpPr/>
          <p:nvPr/>
        </p:nvSpPr>
        <p:spPr>
          <a:xfrm>
            <a:off x="2524539" y="45865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07F61B-B5F6-409E-9614-4FA49ABD3390}"/>
              </a:ext>
            </a:extLst>
          </p:cNvPr>
          <p:cNvSpPr/>
          <p:nvPr/>
        </p:nvSpPr>
        <p:spPr>
          <a:xfrm>
            <a:off x="1762539" y="45865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81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23 L 0.27148 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0046 L -0.21576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0509 L 0.34358 -0.0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1536 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00665AE5-5D1C-4B67-A4B8-460862F9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14111" y="1746734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E73CF87-D343-47A4-BD47-2EB662F9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75196" y="4137563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98ED905-1F30-42AA-88C2-7B89561A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1" y="1536717"/>
            <a:ext cx="9095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09C41D5-077B-45A3-A4DC-309A4361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88" y="3582539"/>
            <a:ext cx="106369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7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D647E825-84EE-4DC0-AADE-E67EFA1A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2695"/>
          <a:stretch>
            <a:fillRect/>
          </a:stretch>
        </p:blipFill>
        <p:spPr bwMode="auto">
          <a:xfrm>
            <a:off x="4695411" y="1746734"/>
            <a:ext cx="3082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F0C00B2D-5CFE-463B-B5F5-D1E11DC1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7"/>
          <a:stretch>
            <a:fillRect/>
          </a:stretch>
        </p:blipFill>
        <p:spPr bwMode="auto">
          <a:xfrm>
            <a:off x="7865649" y="1922180"/>
            <a:ext cx="2847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5576F1AA-44FA-4127-8679-49D37E78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1688"/>
          <a:stretch>
            <a:fillRect/>
          </a:stretch>
        </p:blipFill>
        <p:spPr bwMode="auto">
          <a:xfrm>
            <a:off x="4850192" y="4319241"/>
            <a:ext cx="31702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24FBEC6-FB83-4944-84DF-D9E75A70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2"/>
          <a:stretch>
            <a:fillRect/>
          </a:stretch>
        </p:blipFill>
        <p:spPr bwMode="auto">
          <a:xfrm>
            <a:off x="7865649" y="4164496"/>
            <a:ext cx="27606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0966AC-BE49-4412-80C1-51425CEB3393}"/>
              </a:ext>
            </a:extLst>
          </p:cNvPr>
          <p:cNvSpPr/>
          <p:nvPr/>
        </p:nvSpPr>
        <p:spPr>
          <a:xfrm>
            <a:off x="1482311" y="490133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8A609AB-F071-43F7-BA6D-38DD1B797F72}"/>
              </a:ext>
            </a:extLst>
          </p:cNvPr>
          <p:cNvSpPr/>
          <p:nvPr/>
        </p:nvSpPr>
        <p:spPr>
          <a:xfrm>
            <a:off x="2244311" y="490133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26002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6003 0.0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0116 L -0.26419 0.0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5287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7FDA2-A923-418D-B35A-A1A8137D8ED0}"/>
              </a:ext>
            </a:extLst>
          </p:cNvPr>
          <p:cNvSpPr/>
          <p:nvPr/>
        </p:nvSpPr>
        <p:spPr>
          <a:xfrm>
            <a:off x="762495" y="832471"/>
            <a:ext cx="2717684" cy="11023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thang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trượt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F2B2738-7060-4A0C-85EE-EB102DC7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077" y="473044"/>
            <a:ext cx="7622539" cy="59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4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355" y="1527868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17       20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3D906-DACA-49E1-93CF-6F8EA82EF7CE}"/>
              </a:ext>
            </a:extLst>
          </p:cNvPr>
          <p:cNvSpPr/>
          <p:nvPr/>
        </p:nvSpPr>
        <p:spPr>
          <a:xfrm>
            <a:off x="5514109" y="280514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309" y="1517212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45       45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45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36665-3852-4EA3-9BE7-71F5E5C3E3FD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652704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13       9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8C9D7-DA59-4F56-B3AC-2BB05F07B615}"/>
              </a:ext>
            </a:extLst>
          </p:cNvPr>
          <p:cNvSpPr/>
          <p:nvPr/>
        </p:nvSpPr>
        <p:spPr>
          <a:xfrm>
            <a:off x="5680369" y="286056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6017" y="1538331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98       99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6DBD1-61F7-43B3-AA81-7E32837F9614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163" y="1548519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50       40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6A551-F390-4A61-8C1F-B59510F24423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9873" y="1517212"/>
            <a:ext cx="6096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81       79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46482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79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2555E-8644-4DA5-AE49-1E3A1E0AD529}"/>
              </a:ext>
            </a:extLst>
          </p:cNvPr>
          <p:cNvSpPr/>
          <p:nvPr/>
        </p:nvSpPr>
        <p:spPr>
          <a:xfrm>
            <a:off x="5569529" y="2749720"/>
            <a:ext cx="581891" cy="4676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22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sánh các số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có hai chữ số ( Tiết 2)</a:t>
            </a:r>
          </a:p>
        </p:txBody>
      </p:sp>
    </p:spTree>
    <p:extLst>
      <p:ext uri="{BB962C8B-B14F-4D97-AF65-F5344CB8AC3E}">
        <p14:creationId xmlns:p14="http://schemas.microsoft.com/office/powerpoint/2010/main" val="40169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CD9420-65EB-43F9-A7E6-1F26050348E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9" y="0"/>
            <a:chExt cx="1285462" cy="18288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71C4312C-928B-47B4-A7A1-EBFE90750265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rgbClr val="0070C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DBE7077-B247-44E9-9943-D3FEC934FAA1}"/>
                </a:ext>
              </a:extLst>
            </p:cNvPr>
            <p:cNvSpPr/>
            <p:nvPr/>
          </p:nvSpPr>
          <p:spPr>
            <a:xfrm rot="10800000">
              <a:off x="1566862" y="76197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C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790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175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P010921</cp:lastModifiedBy>
  <cp:revision>185</cp:revision>
  <dcterms:created xsi:type="dcterms:W3CDTF">2021-06-02T01:34:28Z</dcterms:created>
  <dcterms:modified xsi:type="dcterms:W3CDTF">2023-06-01T11:01:58Z</dcterms:modified>
</cp:coreProperties>
</file>