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1" r:id="rId2"/>
    <p:sldId id="256" r:id="rId3"/>
    <p:sldId id="258" r:id="rId4"/>
    <p:sldId id="273" r:id="rId5"/>
    <p:sldId id="278" r:id="rId6"/>
    <p:sldId id="279" r:id="rId7"/>
    <p:sldId id="274" r:id="rId8"/>
    <p:sldId id="275" r:id="rId9"/>
    <p:sldId id="276" r:id="rId10"/>
    <p:sldId id="277"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DB4979-4584-42BF-BFC8-C0B40E5F8B77}" type="datetimeFigureOut">
              <a:rPr lang="en-US" smtClean="0"/>
              <a:t>20/01/2022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A8D74-5E1E-405D-8CCF-426C48950842}" type="slidenum">
              <a:rPr lang="en-US" smtClean="0"/>
              <a:t>‹#›</a:t>
            </a:fld>
            <a:endParaRPr lang="en-US"/>
          </a:p>
        </p:txBody>
      </p:sp>
    </p:spTree>
    <p:extLst>
      <p:ext uri="{BB962C8B-B14F-4D97-AF65-F5344CB8AC3E}">
        <p14:creationId xmlns:p14="http://schemas.microsoft.com/office/powerpoint/2010/main" val="2806921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7080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cho HS viết từ khó vào bảng con nếu HS còn nhầm lẫn nhiều và thường xuyên. Từ khó mỗi vùng miền sẽ khác nhau nên GV cần linh động so với bài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14614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4219149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10065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Chỗ</a:t>
            </a:r>
            <a:r>
              <a:rPr lang="en-US" baseline="0" smtClean="0"/>
              <a:t> này GV linh động tổ chức HĐ dạy học phù hợp với ĐK lớp học. Nhưng GV cũng cần nhìn lại bản thân xem đã làm được gì cho các con sau một học kì, liệu có quá thô lỗ hay chưa xây dựng được các phương pháp học tập tích cực, thú vị hay chưa. Hãy biến lớp học thành một sân chơi nhé các thầy cô.</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106815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323A-DA2A-48E7-9B67-47D232C971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BED3F8-D2C4-48FE-81D5-5F92DD4432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7DB9A-33FF-4BA3-8ACC-C3BBBD3F21F8}"/>
              </a:ext>
            </a:extLst>
          </p:cNvPr>
          <p:cNvSpPr>
            <a:spLocks noGrp="1"/>
          </p:cNvSpPr>
          <p:nvPr>
            <p:ph type="dt" sz="half" idx="10"/>
          </p:nvPr>
        </p:nvSpPr>
        <p:spPr/>
        <p:txBody>
          <a:bodyPr/>
          <a:lstStyle/>
          <a:p>
            <a:fld id="{E9D68239-7C4F-443A-A696-016E6BE2F804}" type="datetimeFigureOut">
              <a:rPr lang="en-US" smtClean="0"/>
              <a:t>20/01/2022</a:t>
            </a:fld>
            <a:endParaRPr lang="en-US"/>
          </a:p>
        </p:txBody>
      </p:sp>
      <p:sp>
        <p:nvSpPr>
          <p:cNvPr id="5" name="Footer Placeholder 4">
            <a:extLst>
              <a:ext uri="{FF2B5EF4-FFF2-40B4-BE49-F238E27FC236}">
                <a16:creationId xmlns:a16="http://schemas.microsoft.com/office/drawing/2014/main" id="{20226D77-AF35-4A1F-AB2A-910187C9E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DF61A-F595-45FD-B870-D4DFCDAA65F0}"/>
              </a:ext>
            </a:extLst>
          </p:cNvPr>
          <p:cNvSpPr>
            <a:spLocks noGrp="1"/>
          </p:cNvSpPr>
          <p:nvPr>
            <p:ph type="sldNum" sz="quarter" idx="12"/>
          </p:nvPr>
        </p:nvSpPr>
        <p:spPr/>
        <p:txBody>
          <a:bodyPr/>
          <a:lstStyle/>
          <a:p>
            <a:fld id="{B39616BC-06CC-4988-9DF1-01DAAB368171}" type="slidenum">
              <a:rPr lang="en-US" smtClean="0"/>
              <a:t>‹#›</a:t>
            </a:fld>
            <a:endParaRPr lang="en-US"/>
          </a:p>
        </p:txBody>
      </p:sp>
    </p:spTree>
    <p:extLst>
      <p:ext uri="{BB962C8B-B14F-4D97-AF65-F5344CB8AC3E}">
        <p14:creationId xmlns:p14="http://schemas.microsoft.com/office/powerpoint/2010/main" val="2841633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3027-2949-4C7E-9367-10F493EC99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55E380-222E-4DF2-AFDC-1B28E039E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52BB0-6CAF-4055-BB66-EB45DAD4DE9D}"/>
              </a:ext>
            </a:extLst>
          </p:cNvPr>
          <p:cNvSpPr>
            <a:spLocks noGrp="1"/>
          </p:cNvSpPr>
          <p:nvPr>
            <p:ph type="dt" sz="half" idx="10"/>
          </p:nvPr>
        </p:nvSpPr>
        <p:spPr/>
        <p:txBody>
          <a:bodyPr/>
          <a:lstStyle/>
          <a:p>
            <a:fld id="{E9D68239-7C4F-443A-A696-016E6BE2F804}" type="datetimeFigureOut">
              <a:rPr lang="en-US" smtClean="0"/>
              <a:t>20/01/2022</a:t>
            </a:fld>
            <a:endParaRPr lang="en-US"/>
          </a:p>
        </p:txBody>
      </p:sp>
      <p:sp>
        <p:nvSpPr>
          <p:cNvPr id="5" name="Footer Placeholder 4">
            <a:extLst>
              <a:ext uri="{FF2B5EF4-FFF2-40B4-BE49-F238E27FC236}">
                <a16:creationId xmlns:a16="http://schemas.microsoft.com/office/drawing/2014/main" id="{917CCEB6-C70D-4CD1-9137-A9505BF07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D4FF3-6528-4A9B-989E-E056480561AD}"/>
              </a:ext>
            </a:extLst>
          </p:cNvPr>
          <p:cNvSpPr>
            <a:spLocks noGrp="1"/>
          </p:cNvSpPr>
          <p:nvPr>
            <p:ph type="sldNum" sz="quarter" idx="12"/>
          </p:nvPr>
        </p:nvSpPr>
        <p:spPr/>
        <p:txBody>
          <a:bodyPr/>
          <a:lstStyle/>
          <a:p>
            <a:fld id="{B39616BC-06CC-4988-9DF1-01DAAB368171}" type="slidenum">
              <a:rPr lang="en-US" smtClean="0"/>
              <a:t>‹#›</a:t>
            </a:fld>
            <a:endParaRPr lang="en-US"/>
          </a:p>
        </p:txBody>
      </p:sp>
    </p:spTree>
    <p:extLst>
      <p:ext uri="{BB962C8B-B14F-4D97-AF65-F5344CB8AC3E}">
        <p14:creationId xmlns:p14="http://schemas.microsoft.com/office/powerpoint/2010/main" val="563895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B7236E-EFF5-47C3-AAFA-32BBF670E9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DBF3DE-E9D5-421C-83DA-44C7204BD1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211BA-623E-4EF3-8529-721BB6B3CD05}"/>
              </a:ext>
            </a:extLst>
          </p:cNvPr>
          <p:cNvSpPr>
            <a:spLocks noGrp="1"/>
          </p:cNvSpPr>
          <p:nvPr>
            <p:ph type="dt" sz="half" idx="10"/>
          </p:nvPr>
        </p:nvSpPr>
        <p:spPr/>
        <p:txBody>
          <a:bodyPr/>
          <a:lstStyle/>
          <a:p>
            <a:fld id="{E9D68239-7C4F-443A-A696-016E6BE2F804}" type="datetimeFigureOut">
              <a:rPr lang="en-US" smtClean="0"/>
              <a:t>20/01/2022</a:t>
            </a:fld>
            <a:endParaRPr lang="en-US"/>
          </a:p>
        </p:txBody>
      </p:sp>
      <p:sp>
        <p:nvSpPr>
          <p:cNvPr id="5" name="Footer Placeholder 4">
            <a:extLst>
              <a:ext uri="{FF2B5EF4-FFF2-40B4-BE49-F238E27FC236}">
                <a16:creationId xmlns:a16="http://schemas.microsoft.com/office/drawing/2014/main" id="{776D5C79-BA93-48EB-93B3-318A9AB37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F1E9D-40D6-4EA6-A993-454DD811E69E}"/>
              </a:ext>
            </a:extLst>
          </p:cNvPr>
          <p:cNvSpPr>
            <a:spLocks noGrp="1"/>
          </p:cNvSpPr>
          <p:nvPr>
            <p:ph type="sldNum" sz="quarter" idx="12"/>
          </p:nvPr>
        </p:nvSpPr>
        <p:spPr/>
        <p:txBody>
          <a:bodyPr/>
          <a:lstStyle/>
          <a:p>
            <a:fld id="{B39616BC-06CC-4988-9DF1-01DAAB368171}" type="slidenum">
              <a:rPr lang="en-US" smtClean="0"/>
              <a:t>‹#›</a:t>
            </a:fld>
            <a:endParaRPr lang="en-US"/>
          </a:p>
        </p:txBody>
      </p:sp>
    </p:spTree>
    <p:extLst>
      <p:ext uri="{BB962C8B-B14F-4D97-AF65-F5344CB8AC3E}">
        <p14:creationId xmlns:p14="http://schemas.microsoft.com/office/powerpoint/2010/main" val="286833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AFC6-CA24-41DE-A14C-6A58E6FBCA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C01D23-E746-4621-BB61-0D75EDD217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1B939-0A56-4889-8C08-99FEC0A53C1F}"/>
              </a:ext>
            </a:extLst>
          </p:cNvPr>
          <p:cNvSpPr>
            <a:spLocks noGrp="1"/>
          </p:cNvSpPr>
          <p:nvPr>
            <p:ph type="dt" sz="half" idx="10"/>
          </p:nvPr>
        </p:nvSpPr>
        <p:spPr/>
        <p:txBody>
          <a:bodyPr/>
          <a:lstStyle/>
          <a:p>
            <a:fld id="{E9D68239-7C4F-443A-A696-016E6BE2F804}" type="datetimeFigureOut">
              <a:rPr lang="en-US" smtClean="0"/>
              <a:t>20/01/2022</a:t>
            </a:fld>
            <a:endParaRPr lang="en-US"/>
          </a:p>
        </p:txBody>
      </p:sp>
      <p:sp>
        <p:nvSpPr>
          <p:cNvPr id="5" name="Footer Placeholder 4">
            <a:extLst>
              <a:ext uri="{FF2B5EF4-FFF2-40B4-BE49-F238E27FC236}">
                <a16:creationId xmlns:a16="http://schemas.microsoft.com/office/drawing/2014/main" id="{0072AF02-191F-401C-B460-9D0680AB0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0089D-F823-4BD1-B5A8-A7F62D265D2A}"/>
              </a:ext>
            </a:extLst>
          </p:cNvPr>
          <p:cNvSpPr>
            <a:spLocks noGrp="1"/>
          </p:cNvSpPr>
          <p:nvPr>
            <p:ph type="sldNum" sz="quarter" idx="12"/>
          </p:nvPr>
        </p:nvSpPr>
        <p:spPr/>
        <p:txBody>
          <a:bodyPr/>
          <a:lstStyle/>
          <a:p>
            <a:fld id="{B39616BC-06CC-4988-9DF1-01DAAB368171}" type="slidenum">
              <a:rPr lang="en-US" smtClean="0"/>
              <a:t>‹#›</a:t>
            </a:fld>
            <a:endParaRPr lang="en-US"/>
          </a:p>
        </p:txBody>
      </p:sp>
    </p:spTree>
    <p:extLst>
      <p:ext uri="{BB962C8B-B14F-4D97-AF65-F5344CB8AC3E}">
        <p14:creationId xmlns:p14="http://schemas.microsoft.com/office/powerpoint/2010/main" val="195444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4E6FA-7F44-40A4-B5C4-FA1A3BE6D1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2C3D6C-7FFC-434D-B76C-74E1D5CF37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C609F8-C0BE-4383-916E-DECE30421FB5}"/>
              </a:ext>
            </a:extLst>
          </p:cNvPr>
          <p:cNvSpPr>
            <a:spLocks noGrp="1"/>
          </p:cNvSpPr>
          <p:nvPr>
            <p:ph type="dt" sz="half" idx="10"/>
          </p:nvPr>
        </p:nvSpPr>
        <p:spPr/>
        <p:txBody>
          <a:bodyPr/>
          <a:lstStyle/>
          <a:p>
            <a:fld id="{E9D68239-7C4F-443A-A696-016E6BE2F804}" type="datetimeFigureOut">
              <a:rPr lang="en-US" smtClean="0"/>
              <a:t>20/01/2022</a:t>
            </a:fld>
            <a:endParaRPr lang="en-US"/>
          </a:p>
        </p:txBody>
      </p:sp>
      <p:sp>
        <p:nvSpPr>
          <p:cNvPr id="5" name="Footer Placeholder 4">
            <a:extLst>
              <a:ext uri="{FF2B5EF4-FFF2-40B4-BE49-F238E27FC236}">
                <a16:creationId xmlns:a16="http://schemas.microsoft.com/office/drawing/2014/main" id="{205447E5-F169-4CEC-874D-B48700CFE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81AFE-E517-45B9-85C6-AC2C5956458F}"/>
              </a:ext>
            </a:extLst>
          </p:cNvPr>
          <p:cNvSpPr>
            <a:spLocks noGrp="1"/>
          </p:cNvSpPr>
          <p:nvPr>
            <p:ph type="sldNum" sz="quarter" idx="12"/>
          </p:nvPr>
        </p:nvSpPr>
        <p:spPr/>
        <p:txBody>
          <a:bodyPr/>
          <a:lstStyle/>
          <a:p>
            <a:fld id="{B39616BC-06CC-4988-9DF1-01DAAB368171}" type="slidenum">
              <a:rPr lang="en-US" smtClean="0"/>
              <a:t>‹#›</a:t>
            </a:fld>
            <a:endParaRPr lang="en-US"/>
          </a:p>
        </p:txBody>
      </p:sp>
    </p:spTree>
    <p:extLst>
      <p:ext uri="{BB962C8B-B14F-4D97-AF65-F5344CB8AC3E}">
        <p14:creationId xmlns:p14="http://schemas.microsoft.com/office/powerpoint/2010/main" val="1501179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D6C44-2C21-46F7-8427-99B3B9EA02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75753-B844-4915-AFF1-411AB16A66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07E34-9050-4D1B-A0F4-17378AC641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E30D0C-0562-484A-A78D-FC0E83AA212B}"/>
              </a:ext>
            </a:extLst>
          </p:cNvPr>
          <p:cNvSpPr>
            <a:spLocks noGrp="1"/>
          </p:cNvSpPr>
          <p:nvPr>
            <p:ph type="dt" sz="half" idx="10"/>
          </p:nvPr>
        </p:nvSpPr>
        <p:spPr/>
        <p:txBody>
          <a:bodyPr/>
          <a:lstStyle/>
          <a:p>
            <a:fld id="{E9D68239-7C4F-443A-A696-016E6BE2F804}" type="datetimeFigureOut">
              <a:rPr lang="en-US" smtClean="0"/>
              <a:t>20/01/2022</a:t>
            </a:fld>
            <a:endParaRPr lang="en-US"/>
          </a:p>
        </p:txBody>
      </p:sp>
      <p:sp>
        <p:nvSpPr>
          <p:cNvPr id="6" name="Footer Placeholder 5">
            <a:extLst>
              <a:ext uri="{FF2B5EF4-FFF2-40B4-BE49-F238E27FC236}">
                <a16:creationId xmlns:a16="http://schemas.microsoft.com/office/drawing/2014/main" id="{FDF4AA17-AE04-49F9-9BD5-7AAC265111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B3732-F3A7-4010-A127-800A1C47421D}"/>
              </a:ext>
            </a:extLst>
          </p:cNvPr>
          <p:cNvSpPr>
            <a:spLocks noGrp="1"/>
          </p:cNvSpPr>
          <p:nvPr>
            <p:ph type="sldNum" sz="quarter" idx="12"/>
          </p:nvPr>
        </p:nvSpPr>
        <p:spPr/>
        <p:txBody>
          <a:bodyPr/>
          <a:lstStyle/>
          <a:p>
            <a:fld id="{B39616BC-06CC-4988-9DF1-01DAAB368171}" type="slidenum">
              <a:rPr lang="en-US" smtClean="0"/>
              <a:t>‹#›</a:t>
            </a:fld>
            <a:endParaRPr lang="en-US"/>
          </a:p>
        </p:txBody>
      </p:sp>
    </p:spTree>
    <p:extLst>
      <p:ext uri="{BB962C8B-B14F-4D97-AF65-F5344CB8AC3E}">
        <p14:creationId xmlns:p14="http://schemas.microsoft.com/office/powerpoint/2010/main" val="1675886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3D6B8-C953-47EB-A86E-17B5F0D008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0327D2-792A-4AA3-ABEA-4209A41FF6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4952C1-2FE9-453F-BCDF-BFBC3B0302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31BE49-AEB3-41B5-BD77-A1781238E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0549E-8C16-4722-AD87-7A26C56085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8DE82-41D4-462E-BA6A-4E15AD3F2563}"/>
              </a:ext>
            </a:extLst>
          </p:cNvPr>
          <p:cNvSpPr>
            <a:spLocks noGrp="1"/>
          </p:cNvSpPr>
          <p:nvPr>
            <p:ph type="dt" sz="half" idx="10"/>
          </p:nvPr>
        </p:nvSpPr>
        <p:spPr/>
        <p:txBody>
          <a:bodyPr/>
          <a:lstStyle/>
          <a:p>
            <a:fld id="{E9D68239-7C4F-443A-A696-016E6BE2F804}" type="datetimeFigureOut">
              <a:rPr lang="en-US" smtClean="0"/>
              <a:t>20/01/2022</a:t>
            </a:fld>
            <a:endParaRPr lang="en-US"/>
          </a:p>
        </p:txBody>
      </p:sp>
      <p:sp>
        <p:nvSpPr>
          <p:cNvPr id="8" name="Footer Placeholder 7">
            <a:extLst>
              <a:ext uri="{FF2B5EF4-FFF2-40B4-BE49-F238E27FC236}">
                <a16:creationId xmlns:a16="http://schemas.microsoft.com/office/drawing/2014/main" id="{F0422CFD-7DA7-4496-8B36-0E42BCA731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564B1B-C8AD-4AA3-9E82-18C740C0B3FD}"/>
              </a:ext>
            </a:extLst>
          </p:cNvPr>
          <p:cNvSpPr>
            <a:spLocks noGrp="1"/>
          </p:cNvSpPr>
          <p:nvPr>
            <p:ph type="sldNum" sz="quarter" idx="12"/>
          </p:nvPr>
        </p:nvSpPr>
        <p:spPr/>
        <p:txBody>
          <a:bodyPr/>
          <a:lstStyle/>
          <a:p>
            <a:fld id="{B39616BC-06CC-4988-9DF1-01DAAB368171}" type="slidenum">
              <a:rPr lang="en-US" smtClean="0"/>
              <a:t>‹#›</a:t>
            </a:fld>
            <a:endParaRPr lang="en-US"/>
          </a:p>
        </p:txBody>
      </p:sp>
    </p:spTree>
    <p:extLst>
      <p:ext uri="{BB962C8B-B14F-4D97-AF65-F5344CB8AC3E}">
        <p14:creationId xmlns:p14="http://schemas.microsoft.com/office/powerpoint/2010/main" val="870068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CCAF-102D-47A9-B877-8E714FBCD0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99358F-0F2B-4010-8A02-B0BC842375DC}"/>
              </a:ext>
            </a:extLst>
          </p:cNvPr>
          <p:cNvSpPr>
            <a:spLocks noGrp="1"/>
          </p:cNvSpPr>
          <p:nvPr>
            <p:ph type="dt" sz="half" idx="10"/>
          </p:nvPr>
        </p:nvSpPr>
        <p:spPr/>
        <p:txBody>
          <a:bodyPr/>
          <a:lstStyle/>
          <a:p>
            <a:fld id="{E9D68239-7C4F-443A-A696-016E6BE2F804}" type="datetimeFigureOut">
              <a:rPr lang="en-US" smtClean="0"/>
              <a:t>20/01/2022</a:t>
            </a:fld>
            <a:endParaRPr lang="en-US"/>
          </a:p>
        </p:txBody>
      </p:sp>
      <p:sp>
        <p:nvSpPr>
          <p:cNvPr id="4" name="Footer Placeholder 3">
            <a:extLst>
              <a:ext uri="{FF2B5EF4-FFF2-40B4-BE49-F238E27FC236}">
                <a16:creationId xmlns:a16="http://schemas.microsoft.com/office/drawing/2014/main" id="{92F49BEE-E120-4B23-A61A-0CED7485DC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E4CD90-5FD4-4942-9C10-B9BB60370A38}"/>
              </a:ext>
            </a:extLst>
          </p:cNvPr>
          <p:cNvSpPr>
            <a:spLocks noGrp="1"/>
          </p:cNvSpPr>
          <p:nvPr>
            <p:ph type="sldNum" sz="quarter" idx="12"/>
          </p:nvPr>
        </p:nvSpPr>
        <p:spPr/>
        <p:txBody>
          <a:bodyPr/>
          <a:lstStyle/>
          <a:p>
            <a:fld id="{B39616BC-06CC-4988-9DF1-01DAAB368171}" type="slidenum">
              <a:rPr lang="en-US" smtClean="0"/>
              <a:t>‹#›</a:t>
            </a:fld>
            <a:endParaRPr lang="en-US"/>
          </a:p>
        </p:txBody>
      </p:sp>
    </p:spTree>
    <p:extLst>
      <p:ext uri="{BB962C8B-B14F-4D97-AF65-F5344CB8AC3E}">
        <p14:creationId xmlns:p14="http://schemas.microsoft.com/office/powerpoint/2010/main" val="3339887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9D41BB-DCA2-4432-9774-772DCBF75378}"/>
              </a:ext>
            </a:extLst>
          </p:cNvPr>
          <p:cNvSpPr>
            <a:spLocks noGrp="1"/>
          </p:cNvSpPr>
          <p:nvPr>
            <p:ph type="dt" sz="half" idx="10"/>
          </p:nvPr>
        </p:nvSpPr>
        <p:spPr/>
        <p:txBody>
          <a:bodyPr/>
          <a:lstStyle/>
          <a:p>
            <a:fld id="{E9D68239-7C4F-443A-A696-016E6BE2F804}" type="datetimeFigureOut">
              <a:rPr lang="en-US" smtClean="0"/>
              <a:t>20/01/2022</a:t>
            </a:fld>
            <a:endParaRPr lang="en-US"/>
          </a:p>
        </p:txBody>
      </p:sp>
      <p:sp>
        <p:nvSpPr>
          <p:cNvPr id="3" name="Footer Placeholder 2">
            <a:extLst>
              <a:ext uri="{FF2B5EF4-FFF2-40B4-BE49-F238E27FC236}">
                <a16:creationId xmlns:a16="http://schemas.microsoft.com/office/drawing/2014/main" id="{C3133C28-DE54-4F4B-A793-5B07C379F4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6C830F-9858-4211-B9E6-F5CA14B8AC01}"/>
              </a:ext>
            </a:extLst>
          </p:cNvPr>
          <p:cNvSpPr>
            <a:spLocks noGrp="1"/>
          </p:cNvSpPr>
          <p:nvPr>
            <p:ph type="sldNum" sz="quarter" idx="12"/>
          </p:nvPr>
        </p:nvSpPr>
        <p:spPr/>
        <p:txBody>
          <a:bodyPr/>
          <a:lstStyle/>
          <a:p>
            <a:fld id="{B39616BC-06CC-4988-9DF1-01DAAB368171}" type="slidenum">
              <a:rPr lang="en-US" smtClean="0"/>
              <a:t>‹#›</a:t>
            </a:fld>
            <a:endParaRPr lang="en-US"/>
          </a:p>
        </p:txBody>
      </p:sp>
    </p:spTree>
    <p:extLst>
      <p:ext uri="{BB962C8B-B14F-4D97-AF65-F5344CB8AC3E}">
        <p14:creationId xmlns:p14="http://schemas.microsoft.com/office/powerpoint/2010/main" val="646247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A8D1-DF71-45DC-A733-475CA3D09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FA9751-2160-40C2-B6C3-5F65D5E101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AD116F-406E-491F-AE16-DC43A01BB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9180A-6699-48B5-B499-C3FDC4EB0EFA}"/>
              </a:ext>
            </a:extLst>
          </p:cNvPr>
          <p:cNvSpPr>
            <a:spLocks noGrp="1"/>
          </p:cNvSpPr>
          <p:nvPr>
            <p:ph type="dt" sz="half" idx="10"/>
          </p:nvPr>
        </p:nvSpPr>
        <p:spPr/>
        <p:txBody>
          <a:bodyPr/>
          <a:lstStyle/>
          <a:p>
            <a:fld id="{E9D68239-7C4F-443A-A696-016E6BE2F804}" type="datetimeFigureOut">
              <a:rPr lang="en-US" smtClean="0"/>
              <a:t>20/01/2022</a:t>
            </a:fld>
            <a:endParaRPr lang="en-US"/>
          </a:p>
        </p:txBody>
      </p:sp>
      <p:sp>
        <p:nvSpPr>
          <p:cNvPr id="6" name="Footer Placeholder 5">
            <a:extLst>
              <a:ext uri="{FF2B5EF4-FFF2-40B4-BE49-F238E27FC236}">
                <a16:creationId xmlns:a16="http://schemas.microsoft.com/office/drawing/2014/main" id="{699F5EB6-E911-4547-B474-580362021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F9045-B5B0-4D44-A138-D19AC8DE08A9}"/>
              </a:ext>
            </a:extLst>
          </p:cNvPr>
          <p:cNvSpPr>
            <a:spLocks noGrp="1"/>
          </p:cNvSpPr>
          <p:nvPr>
            <p:ph type="sldNum" sz="quarter" idx="12"/>
          </p:nvPr>
        </p:nvSpPr>
        <p:spPr/>
        <p:txBody>
          <a:bodyPr/>
          <a:lstStyle/>
          <a:p>
            <a:fld id="{B39616BC-06CC-4988-9DF1-01DAAB368171}" type="slidenum">
              <a:rPr lang="en-US" smtClean="0"/>
              <a:t>‹#›</a:t>
            </a:fld>
            <a:endParaRPr lang="en-US"/>
          </a:p>
        </p:txBody>
      </p:sp>
    </p:spTree>
    <p:extLst>
      <p:ext uri="{BB962C8B-B14F-4D97-AF65-F5344CB8AC3E}">
        <p14:creationId xmlns:p14="http://schemas.microsoft.com/office/powerpoint/2010/main" val="390855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D420-1BB8-4768-9DF4-ECFDF3D0B9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4E17B8-DCF1-4A78-9D68-4C8538948A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8CD155-CDC9-480E-80EB-75B59C3F0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CA9669-B965-4665-90FC-64E976A591E9}"/>
              </a:ext>
            </a:extLst>
          </p:cNvPr>
          <p:cNvSpPr>
            <a:spLocks noGrp="1"/>
          </p:cNvSpPr>
          <p:nvPr>
            <p:ph type="dt" sz="half" idx="10"/>
          </p:nvPr>
        </p:nvSpPr>
        <p:spPr/>
        <p:txBody>
          <a:bodyPr/>
          <a:lstStyle/>
          <a:p>
            <a:fld id="{E9D68239-7C4F-443A-A696-016E6BE2F804}" type="datetimeFigureOut">
              <a:rPr lang="en-US" smtClean="0"/>
              <a:t>20/01/2022</a:t>
            </a:fld>
            <a:endParaRPr lang="en-US"/>
          </a:p>
        </p:txBody>
      </p:sp>
      <p:sp>
        <p:nvSpPr>
          <p:cNvPr id="6" name="Footer Placeholder 5">
            <a:extLst>
              <a:ext uri="{FF2B5EF4-FFF2-40B4-BE49-F238E27FC236}">
                <a16:creationId xmlns:a16="http://schemas.microsoft.com/office/drawing/2014/main" id="{E5474A23-F9D0-4ACB-A158-FF7503209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BF330E-6365-4A52-9FA0-E27892F9D0E0}"/>
              </a:ext>
            </a:extLst>
          </p:cNvPr>
          <p:cNvSpPr>
            <a:spLocks noGrp="1"/>
          </p:cNvSpPr>
          <p:nvPr>
            <p:ph type="sldNum" sz="quarter" idx="12"/>
          </p:nvPr>
        </p:nvSpPr>
        <p:spPr/>
        <p:txBody>
          <a:bodyPr/>
          <a:lstStyle/>
          <a:p>
            <a:fld id="{B39616BC-06CC-4988-9DF1-01DAAB368171}" type="slidenum">
              <a:rPr lang="en-US" smtClean="0"/>
              <a:t>‹#›</a:t>
            </a:fld>
            <a:endParaRPr lang="en-US"/>
          </a:p>
        </p:txBody>
      </p:sp>
    </p:spTree>
    <p:extLst>
      <p:ext uri="{BB962C8B-B14F-4D97-AF65-F5344CB8AC3E}">
        <p14:creationId xmlns:p14="http://schemas.microsoft.com/office/powerpoint/2010/main" val="391976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80C017-B5EB-4E82-A713-B117306A95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CE76D2-E646-4877-8240-3B520B26C4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3FF72-9702-4887-84A5-AF9994788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68239-7C4F-443A-A696-016E6BE2F804}" type="datetimeFigureOut">
              <a:rPr lang="en-US" smtClean="0"/>
              <a:t>20/01/2022</a:t>
            </a:fld>
            <a:endParaRPr lang="en-US"/>
          </a:p>
        </p:txBody>
      </p:sp>
      <p:sp>
        <p:nvSpPr>
          <p:cNvPr id="5" name="Footer Placeholder 4">
            <a:extLst>
              <a:ext uri="{FF2B5EF4-FFF2-40B4-BE49-F238E27FC236}">
                <a16:creationId xmlns:a16="http://schemas.microsoft.com/office/drawing/2014/main" id="{E1D1C773-2C2F-4C87-8D7D-0E33C235BF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A8D4BF-D7AA-432E-AC8E-98724CBDB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616BC-06CC-4988-9DF1-01DAAB368171}" type="slidenum">
              <a:rPr lang="en-US" smtClean="0"/>
              <a:t>‹#›</a:t>
            </a:fld>
            <a:endParaRPr lang="en-US"/>
          </a:p>
        </p:txBody>
      </p:sp>
    </p:spTree>
    <p:extLst>
      <p:ext uri="{BB962C8B-B14F-4D97-AF65-F5344CB8AC3E}">
        <p14:creationId xmlns:p14="http://schemas.microsoft.com/office/powerpoint/2010/main" val="2637077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20"/>
            <a:ext cx="12192000" cy="68464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26" y="-437540"/>
            <a:ext cx="12014273" cy="7384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76459"/>
            <a:ext cx="12192000" cy="29209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381" y="4703573"/>
            <a:ext cx="5956619" cy="21882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a:extLst>
              <a:ext uri="{28A0092B-C50C-407E-A947-70E740481C1C}">
                <a14:useLocalDpi xmlns:a14="http://schemas.microsoft.com/office/drawing/2010/main" val="0"/>
              </a:ext>
            </a:extLst>
          </a:blip>
          <a:srcRect b="64351"/>
          <a:stretch>
            <a:fillRect/>
          </a:stretch>
        </p:blipFill>
        <p:spPr bwMode="auto">
          <a:xfrm>
            <a:off x="3492689" y="2235751"/>
            <a:ext cx="4929952" cy="13788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181" y="2202550"/>
            <a:ext cx="3801635" cy="56488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9880137" y="-112749"/>
            <a:ext cx="1925807" cy="21791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152400" y="-406259"/>
            <a:ext cx="2286000" cy="2805331"/>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603863" y="2314400"/>
            <a:ext cx="8985439" cy="4315001"/>
          </a:xfrm>
          <a:prstGeom prst="rect">
            <a:avLst/>
          </a:prstGeom>
        </p:spPr>
        <p:txBody>
          <a:bodyPr spcFirstLastPara="1" wrap="none" lIns="109531" tIns="54836" rIns="109531" bIns="54836" numCol="1" fromWordArt="1">
            <a:prstTxWarp prst="textArchUp">
              <a:avLst>
                <a:gd name="adj" fmla="val 11020719"/>
              </a:avLst>
            </a:prstTxWarp>
          </a:bodyPr>
          <a:lstStyle/>
          <a:p>
            <a:pPr algn="ctr" defTabSz="1459349">
              <a:lnSpc>
                <a:spcPct val="150000"/>
              </a:lnSpc>
            </a:pPr>
            <a:r>
              <a:rPr lang="en-US" sz="213115"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459349">
              <a:lnSpc>
                <a:spcPct val="150000"/>
              </a:lnSpc>
            </a:pPr>
            <a:r>
              <a:rPr lang="en-US" sz="213115"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4" name="TextBox 13"/>
          <p:cNvSpPr txBox="1"/>
          <p:nvPr/>
        </p:nvSpPr>
        <p:spPr>
          <a:xfrm>
            <a:off x="1583271" y="-68971"/>
            <a:ext cx="9389529" cy="498663"/>
          </a:xfrm>
          <a:prstGeom prst="rect">
            <a:avLst/>
          </a:prstGeom>
          <a:noFill/>
        </p:spPr>
        <p:txBody>
          <a:bodyPr wrap="square" rtlCol="0">
            <a:spAutoFit/>
          </a:bodyPr>
          <a:lstStyle/>
          <a:p>
            <a:pPr algn="ctr" defTabSz="440778">
              <a:lnSpc>
                <a:spcPct val="150000"/>
              </a:lnSpc>
            </a:pPr>
            <a:r>
              <a:rPr lang="en-US" sz="2000" b="1" dirty="0">
                <a:solidFill>
                  <a:prstClr val="black"/>
                </a:solidFill>
                <a:latin typeface="Times New Roman" pitchFamily="18" charset="0"/>
                <a:cs typeface="Times New Roman" pitchFamily="18" charset="0"/>
              </a:rPr>
              <a:t>PHÒNG GIÁO DỤC VÀ ĐÀO TẠO QUẬN LONG </a:t>
            </a:r>
            <a:r>
              <a:rPr lang="en-US" sz="2000" b="1" dirty="0" smtClean="0">
                <a:solidFill>
                  <a:prstClr val="black"/>
                </a:solidFill>
                <a:latin typeface="Times New Roman" pitchFamily="18" charset="0"/>
                <a:cs typeface="Times New Roman" pitchFamily="18" charset="0"/>
              </a:rPr>
              <a:t>BIÊN</a:t>
            </a:r>
            <a:endParaRPr lang="en-US" sz="2000" b="1"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10"/>
          <a:stretch>
            <a:fillRect/>
          </a:stretch>
        </p:blipFill>
        <p:spPr>
          <a:xfrm>
            <a:off x="2169752" y="3631117"/>
            <a:ext cx="7937680" cy="1463167"/>
          </a:xfrm>
          <a:prstGeom prst="rect">
            <a:avLst/>
          </a:prstGeom>
        </p:spPr>
      </p:pic>
    </p:spTree>
    <p:extLst>
      <p:ext uri="{BB962C8B-B14F-4D97-AF65-F5344CB8AC3E}">
        <p14:creationId xmlns:p14="http://schemas.microsoft.com/office/powerpoint/2010/main" val="141779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mod="1">
    <p:ext uri="{E180D4A7-C9FB-4DFB-919C-405C955672EB}">
      <p14:showEvtLst xmlns:p14="http://schemas.microsoft.com/office/powerpoint/2010/main">
        <p14:playEvt time="77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4636" y="475551"/>
            <a:ext cx="812800" cy="8128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a:solidFill>
                  <a:schemeClr val="bg1"/>
                </a:solidFill>
                <a:latin typeface="Arial Rounded MT Bold" pitchFamily="34" charset="0"/>
                <a:cs typeface="Times New Roman" pitchFamily="18" charset="0"/>
              </a:rPr>
              <a:t>9</a:t>
            </a:r>
          </a:p>
        </p:txBody>
      </p:sp>
      <p:sp>
        <p:nvSpPr>
          <p:cNvPr id="9" name="TextBox 8"/>
          <p:cNvSpPr txBox="1"/>
          <p:nvPr/>
        </p:nvSpPr>
        <p:spPr>
          <a:xfrm>
            <a:off x="923637" y="539194"/>
            <a:ext cx="10861964" cy="1436403"/>
          </a:xfrm>
          <a:prstGeom prst="rect">
            <a:avLst/>
          </a:prstGeom>
          <a:noFill/>
        </p:spPr>
        <p:txBody>
          <a:bodyPr wrap="square" lIns="121904" tIns="60952" rIns="121904" bIns="60952" rtlCol="0">
            <a:spAutoFit/>
          </a:bodyPr>
          <a:lstStyle/>
          <a:p>
            <a:pPr algn="just"/>
            <a:r>
              <a:rPr lang="en-US" sz="4267" b="1">
                <a:latin typeface="Arial-Rounded" pitchFamily="34" charset="0"/>
                <a:ea typeface="Arial-Rounded" pitchFamily="34" charset="0"/>
                <a:cs typeface="Arial-Rounded" pitchFamily="34" charset="0"/>
              </a:rPr>
              <a:t>Vẽ con vật mà em yêu thích và đặt tên cho bức tranh em vẽ</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018" t="10496" r="13856" b="14756"/>
          <a:stretch/>
        </p:blipFill>
        <p:spPr>
          <a:xfrm>
            <a:off x="673903" y="4526300"/>
            <a:ext cx="1727637" cy="196081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0912" t="18299" r="15324" b="25492"/>
          <a:stretch/>
        </p:blipFill>
        <p:spPr>
          <a:xfrm>
            <a:off x="34636" y="2225383"/>
            <a:ext cx="2466109" cy="2029524"/>
          </a:xfrm>
          <a:prstGeom prst="rect">
            <a:avLst/>
          </a:prstGeom>
        </p:spPr>
      </p:pic>
      <p:pic>
        <p:nvPicPr>
          <p:cNvPr id="7" name="Picture 6">
            <a:extLst>
              <a:ext uri="{FF2B5EF4-FFF2-40B4-BE49-F238E27FC236}">
                <a16:creationId xmlns:a16="http://schemas.microsoft.com/office/drawing/2014/main" id="{B5F8EC87-02F4-401F-9864-D4B256F6DA52}"/>
              </a:ext>
            </a:extLst>
          </p:cNvPr>
          <p:cNvPicPr>
            <a:picLocks noChangeAspect="1"/>
          </p:cNvPicPr>
          <p:nvPr/>
        </p:nvPicPr>
        <p:blipFill rotWithShape="1">
          <a:blip r:embed="rId5">
            <a:extLst>
              <a:ext uri="{28A0092B-C50C-407E-A947-70E740481C1C}">
                <a14:useLocalDpi xmlns:a14="http://schemas.microsoft.com/office/drawing/2010/main" val="0"/>
              </a:ext>
            </a:extLst>
          </a:blip>
          <a:srcRect l="9363" t="55796" r="9363" b="8896"/>
          <a:stretch/>
        </p:blipFill>
        <p:spPr>
          <a:xfrm>
            <a:off x="8564880" y="4090687"/>
            <a:ext cx="4538617" cy="2767313"/>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3809" b="13738"/>
          <a:stretch/>
        </p:blipFill>
        <p:spPr>
          <a:xfrm>
            <a:off x="2576946" y="1899397"/>
            <a:ext cx="6535724" cy="4472805"/>
          </a:xfrm>
          <a:prstGeom prst="rect">
            <a:avLst/>
          </a:prstGeom>
        </p:spPr>
      </p:pic>
    </p:spTree>
    <p:extLst>
      <p:ext uri="{BB962C8B-B14F-4D97-AF65-F5344CB8AC3E}">
        <p14:creationId xmlns:p14="http://schemas.microsoft.com/office/powerpoint/2010/main" val="3746317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86699" y="2967335"/>
            <a:ext cx="921861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Xin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và</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hẹn</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gặp</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lại</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con!</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011154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1B11E9-E12B-4668-8CFD-4160E0A0E37D}"/>
              </a:ext>
            </a:extLst>
          </p:cNvPr>
          <p:cNvPicPr>
            <a:picLocks noChangeAspect="1"/>
          </p:cNvPicPr>
          <p:nvPr/>
        </p:nvPicPr>
        <p:blipFill rotWithShape="1">
          <a:blip r:embed="rId2">
            <a:extLst>
              <a:ext uri="{28A0092B-C50C-407E-A947-70E740481C1C}">
                <a14:useLocalDpi xmlns:a14="http://schemas.microsoft.com/office/drawing/2010/main" val="0"/>
              </a:ext>
            </a:extLst>
          </a:blip>
          <a:srcRect b="83768"/>
          <a:stretch/>
        </p:blipFill>
        <p:spPr>
          <a:xfrm>
            <a:off x="0" y="-1"/>
            <a:ext cx="12192000" cy="3526971"/>
          </a:xfrm>
          <a:prstGeom prst="rect">
            <a:avLst/>
          </a:prstGeom>
        </p:spPr>
      </p:pic>
    </p:spTree>
    <p:extLst>
      <p:ext uri="{BB962C8B-B14F-4D97-AF65-F5344CB8AC3E}">
        <p14:creationId xmlns:p14="http://schemas.microsoft.com/office/powerpoint/2010/main" val="2845599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3C479-4FF1-4968-B211-F3DCDA4BBDC1}"/>
              </a:ext>
            </a:extLst>
          </p:cNvPr>
          <p:cNvPicPr>
            <a:picLocks noChangeAspect="1"/>
          </p:cNvPicPr>
          <p:nvPr/>
        </p:nvPicPr>
        <p:blipFill rotWithShape="1">
          <a:blip r:embed="rId2">
            <a:extLst>
              <a:ext uri="{28A0092B-C50C-407E-A947-70E740481C1C}">
                <a14:useLocalDpi xmlns:a14="http://schemas.microsoft.com/office/drawing/2010/main" val="0"/>
              </a:ext>
            </a:extLst>
          </a:blip>
          <a:srcRect l="6699" t="6405" r="14068" b="76290"/>
          <a:stretch/>
        </p:blipFill>
        <p:spPr>
          <a:xfrm>
            <a:off x="856033" y="642025"/>
            <a:ext cx="10459159" cy="3206075"/>
          </a:xfrm>
          <a:prstGeom prst="rect">
            <a:avLst/>
          </a:prstGeom>
        </p:spPr>
      </p:pic>
      <p:cxnSp>
        <p:nvCxnSpPr>
          <p:cNvPr id="5" name="Straight Connector 4"/>
          <p:cNvCxnSpPr/>
          <p:nvPr/>
        </p:nvCxnSpPr>
        <p:spPr>
          <a:xfrm>
            <a:off x="6574971" y="2569029"/>
            <a:ext cx="123661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56034" y="3972814"/>
            <a:ext cx="10223092" cy="523220"/>
          </a:xfrm>
          <a:prstGeom prst="rect">
            <a:avLst/>
          </a:prstGeom>
          <a:solidFill>
            <a:schemeClr val="accent5">
              <a:lumMod val="20000"/>
              <a:lumOff val="80000"/>
            </a:schemeClr>
          </a:solidFill>
        </p:spPr>
        <p:txBody>
          <a:bodyPr wrap="square" rtlCol="0">
            <a:spAutoFit/>
          </a:bodyPr>
          <a:lstStyle/>
          <a:p>
            <a:r>
              <a:rPr lang="en-US" sz="2800" smtClean="0">
                <a:latin typeface=".VnAvant" panose="020B7200000000000000" pitchFamily="34" charset="0"/>
                <a:ea typeface="Arial-Rounded" panose="020B0500000000000000" pitchFamily="34" charset="-93"/>
                <a:cs typeface="Arial-Rounded" panose="020B0500000000000000" pitchFamily="34" charset="-93"/>
              </a:rPr>
              <a:t>Chó mÌo dáng tai nghe tiÕng chÝt chÝt cña lò chuét.</a:t>
            </a:r>
            <a:endParaRPr lang="en-US" sz="2800" dirty="0">
              <a:latin typeface=".VnAvant" panose="020B7200000000000000" pitchFamily="34" charset="0"/>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18975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036" y="193821"/>
            <a:ext cx="10728251" cy="646331"/>
          </a:xfrm>
          <a:prstGeom prst="rect">
            <a:avLst/>
          </a:prstGeom>
          <a:noFill/>
        </p:spPr>
        <p:txBody>
          <a:bodyPr wrap="square" rtlCol="0">
            <a:spAutoFit/>
          </a:bodyPr>
          <a:lstStyle/>
          <a:p>
            <a:r>
              <a:rPr lang="en-US" sz="36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4</a:t>
            </a:r>
            <a:r>
              <a:rPr lang="en-US" sz="3600" b="1" dirty="0"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b="1" dirty="0" err="1"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Viết</a:t>
            </a:r>
            <a:r>
              <a:rPr lang="en-US" sz="3600" b="1" dirty="0"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b="1" dirty="0" err="1"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câu</a:t>
            </a:r>
            <a:r>
              <a:rPr lang="en-US" sz="3600" b="1" dirty="0"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b="1" dirty="0" err="1"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đã</a:t>
            </a:r>
            <a:r>
              <a:rPr lang="en-US" sz="3600" b="1" dirty="0"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b="1" dirty="0" err="1"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hoàn</a:t>
            </a:r>
            <a:r>
              <a:rPr lang="en-US" sz="3600" b="1" dirty="0"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b="1" dirty="0" err="1"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thiện</a:t>
            </a:r>
            <a:r>
              <a:rPr lang="en-US" sz="3600" b="1" dirty="0"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ở </a:t>
            </a:r>
            <a:r>
              <a:rPr lang="en-US" sz="3600" b="1" dirty="0" err="1"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mục</a:t>
            </a:r>
            <a:r>
              <a:rPr lang="en-US" sz="3600" b="1" dirty="0"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5 (SHS </a:t>
            </a:r>
            <a:r>
              <a:rPr lang="en-US" sz="3600" b="1" dirty="0" err="1"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trang</a:t>
            </a:r>
            <a:r>
              <a:rPr lang="en-US" sz="3600" b="1" dirty="0"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10)   </a:t>
            </a:r>
            <a:endParaRPr lang="en-US" sz="36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4" name="Picture 3"/>
          <p:cNvPicPr>
            <a:picLocks noChangeAspect="1"/>
          </p:cNvPicPr>
          <p:nvPr/>
        </p:nvPicPr>
        <p:blipFill>
          <a:blip r:embed="rId2"/>
          <a:stretch>
            <a:fillRect/>
          </a:stretch>
        </p:blipFill>
        <p:spPr>
          <a:xfrm>
            <a:off x="1350335" y="1467293"/>
            <a:ext cx="8995143" cy="1360967"/>
          </a:xfrm>
          <a:prstGeom prst="rect">
            <a:avLst/>
          </a:prstGeom>
        </p:spPr>
      </p:pic>
    </p:spTree>
    <p:extLst>
      <p:ext uri="{BB962C8B-B14F-4D97-AF65-F5344CB8AC3E}">
        <p14:creationId xmlns:p14="http://schemas.microsoft.com/office/powerpoint/2010/main" val="600953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4437" y="2115880"/>
            <a:ext cx="9763125" cy="786808"/>
          </a:xfrm>
          <a:prstGeom prst="rect">
            <a:avLst/>
          </a:prstGeom>
        </p:spPr>
      </p:pic>
    </p:spTree>
    <p:extLst>
      <p:ext uri="{BB962C8B-B14F-4D97-AF65-F5344CB8AC3E}">
        <p14:creationId xmlns:p14="http://schemas.microsoft.com/office/powerpoint/2010/main" val="3100241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ôi-tai-xấu-xí-Kể-chuyện-lớp-1-Bộ-sách-Kết-nối-tri-thức-với-cuộc-sống-Cô-Thu-Tiểu-học-_1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1748" y="309674"/>
            <a:ext cx="10469525" cy="5889108"/>
          </a:xfrm>
          <a:prstGeom prst="rect">
            <a:avLst/>
          </a:prstGeom>
        </p:spPr>
      </p:pic>
    </p:spTree>
    <p:extLst>
      <p:ext uri="{BB962C8B-B14F-4D97-AF65-F5344CB8AC3E}">
        <p14:creationId xmlns:p14="http://schemas.microsoft.com/office/powerpoint/2010/main" val="4242548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57019" y="31412"/>
            <a:ext cx="812800" cy="8128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a:solidFill>
                  <a:schemeClr val="bg1"/>
                </a:solidFill>
                <a:latin typeface="Arial Rounded MT Bold" pitchFamily="34" charset="0"/>
                <a:cs typeface="Times New Roman" pitchFamily="18" charset="0"/>
              </a:rPr>
              <a:t>7</a:t>
            </a:r>
          </a:p>
        </p:txBody>
      </p:sp>
      <p:sp>
        <p:nvSpPr>
          <p:cNvPr id="22" name="TextBox 21"/>
          <p:cNvSpPr txBox="1"/>
          <p:nvPr/>
        </p:nvSpPr>
        <p:spPr>
          <a:xfrm>
            <a:off x="992909" y="137041"/>
            <a:ext cx="3172691" cy="697547"/>
          </a:xfrm>
          <a:prstGeom prst="rect">
            <a:avLst/>
          </a:prstGeom>
          <a:noFill/>
        </p:spPr>
        <p:txBody>
          <a:bodyPr wrap="square" lIns="121904" tIns="60952" rIns="121904" bIns="60952" rtlCol="0">
            <a:spAutoFit/>
          </a:bodyPr>
          <a:lstStyle/>
          <a:p>
            <a:pPr algn="just"/>
            <a:r>
              <a:rPr lang="en-US" sz="3733" b="1">
                <a:latin typeface="Arial-Rounded" pitchFamily="34" charset="0"/>
                <a:ea typeface="Arial-Rounded" pitchFamily="34" charset="0"/>
                <a:cs typeface="Arial-Rounded" pitchFamily="34" charset="0"/>
              </a:rPr>
              <a:t>Nghe viết</a:t>
            </a:r>
          </a:p>
        </p:txBody>
      </p:sp>
      <p:pic>
        <p:nvPicPr>
          <p:cNvPr id="4" name="Picture 3"/>
          <p:cNvPicPr>
            <a:picLocks noChangeAspect="1"/>
          </p:cNvPicPr>
          <p:nvPr/>
        </p:nvPicPr>
        <p:blipFill>
          <a:blip r:embed="rId3"/>
          <a:stretch>
            <a:fillRect/>
          </a:stretch>
        </p:blipFill>
        <p:spPr>
          <a:xfrm>
            <a:off x="157018" y="1008910"/>
            <a:ext cx="11921567" cy="5476949"/>
          </a:xfrm>
          <a:prstGeom prst="rect">
            <a:avLst/>
          </a:prstGeom>
        </p:spPr>
      </p:pic>
    </p:spTree>
    <p:extLst>
      <p:ext uri="{BB962C8B-B14F-4D97-AF65-F5344CB8AC3E}">
        <p14:creationId xmlns:p14="http://schemas.microsoft.com/office/powerpoint/2010/main" val="1943609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4279" y="818707"/>
            <a:ext cx="10494335" cy="3372293"/>
          </a:xfrm>
          <a:prstGeom prst="rect">
            <a:avLst/>
          </a:prstGeom>
        </p:spPr>
      </p:pic>
    </p:spTree>
    <p:extLst>
      <p:ext uri="{BB962C8B-B14F-4D97-AF65-F5344CB8AC3E}">
        <p14:creationId xmlns:p14="http://schemas.microsoft.com/office/powerpoint/2010/main" val="3659803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4635" y="1193688"/>
            <a:ext cx="812800" cy="8128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a:solidFill>
                  <a:schemeClr val="bg1"/>
                </a:solidFill>
                <a:latin typeface="Arial Rounded MT Bold" pitchFamily="34" charset="0"/>
                <a:cs typeface="Times New Roman" pitchFamily="18" charset="0"/>
              </a:rPr>
              <a:t>8</a:t>
            </a:r>
          </a:p>
        </p:txBody>
      </p:sp>
      <p:sp>
        <p:nvSpPr>
          <p:cNvPr id="6" name="TextBox 5"/>
          <p:cNvSpPr txBox="1"/>
          <p:nvPr/>
        </p:nvSpPr>
        <p:spPr>
          <a:xfrm>
            <a:off x="923636" y="1193800"/>
            <a:ext cx="11268364" cy="2093057"/>
          </a:xfrm>
          <a:prstGeom prst="rect">
            <a:avLst/>
          </a:prstGeom>
          <a:noFill/>
        </p:spPr>
        <p:txBody>
          <a:bodyPr wrap="square" lIns="121904" tIns="60952" rIns="121904" bIns="60952" rtlCol="0">
            <a:spAutoFit/>
          </a:bodyPr>
          <a:lstStyle/>
          <a:p>
            <a:pPr algn="just"/>
            <a:r>
              <a:rPr lang="en-US" sz="4267" b="1" dirty="0" err="1">
                <a:latin typeface="Time s New Roman"/>
                <a:ea typeface="Arial-Rounded" pitchFamily="34" charset="0"/>
                <a:cs typeface="Arial-Rounded" pitchFamily="34" charset="0"/>
              </a:rPr>
              <a:t>Tìm</a:t>
            </a:r>
            <a:r>
              <a:rPr lang="en-US" sz="4267" b="1" dirty="0">
                <a:latin typeface="Time s New Roman"/>
                <a:ea typeface="Arial-Rounded" pitchFamily="34" charset="0"/>
                <a:cs typeface="Arial-Rounded" pitchFamily="34" charset="0"/>
              </a:rPr>
              <a:t> </a:t>
            </a:r>
            <a:r>
              <a:rPr lang="en-US" sz="4267" b="1" dirty="0" err="1">
                <a:latin typeface="Time s New Roman"/>
                <a:ea typeface="Arial-Rounded" pitchFamily="34" charset="0"/>
                <a:cs typeface="Arial-Rounded" pitchFamily="34" charset="0"/>
              </a:rPr>
              <a:t>trong</a:t>
            </a:r>
            <a:r>
              <a:rPr lang="en-US" sz="4267" b="1" dirty="0">
                <a:latin typeface="Time s New Roman"/>
                <a:ea typeface="Arial-Rounded" pitchFamily="34" charset="0"/>
                <a:cs typeface="Arial-Rounded" pitchFamily="34" charset="0"/>
              </a:rPr>
              <a:t> </a:t>
            </a:r>
            <a:r>
              <a:rPr lang="en-US" sz="4267" b="1" dirty="0" err="1">
                <a:latin typeface="Time s New Roman"/>
                <a:ea typeface="Arial-Rounded" pitchFamily="34" charset="0"/>
                <a:cs typeface="Arial-Rounded" pitchFamily="34" charset="0"/>
              </a:rPr>
              <a:t>hoặc</a:t>
            </a:r>
            <a:r>
              <a:rPr lang="en-US" sz="4267" b="1" dirty="0">
                <a:latin typeface="Time s New Roman"/>
                <a:ea typeface="Arial-Rounded" pitchFamily="34" charset="0"/>
                <a:cs typeface="Arial-Rounded" pitchFamily="34" charset="0"/>
              </a:rPr>
              <a:t> </a:t>
            </a:r>
            <a:r>
              <a:rPr lang="en-US" sz="4267" b="1" dirty="0" err="1">
                <a:latin typeface="Time s New Roman"/>
                <a:ea typeface="Arial-Rounded" pitchFamily="34" charset="0"/>
                <a:cs typeface="Arial-Rounded" pitchFamily="34" charset="0"/>
              </a:rPr>
              <a:t>ngoài</a:t>
            </a:r>
            <a:r>
              <a:rPr lang="en-US" sz="4267" b="1" dirty="0">
                <a:latin typeface="Time s New Roman"/>
                <a:ea typeface="Arial-Rounded" pitchFamily="34" charset="0"/>
                <a:cs typeface="Arial-Rounded" pitchFamily="34" charset="0"/>
              </a:rPr>
              <a:t> </a:t>
            </a:r>
            <a:r>
              <a:rPr lang="en-US" sz="4267" b="1" dirty="0" err="1">
                <a:latin typeface="Time s New Roman"/>
                <a:ea typeface="Arial-Rounded" pitchFamily="34" charset="0"/>
                <a:cs typeface="Arial-Rounded" pitchFamily="34" charset="0"/>
              </a:rPr>
              <a:t>bài</a:t>
            </a:r>
            <a:r>
              <a:rPr lang="en-US" sz="4267" b="1" dirty="0">
                <a:latin typeface="Time s New Roman"/>
                <a:ea typeface="Arial-Rounded" pitchFamily="34" charset="0"/>
                <a:cs typeface="Arial-Rounded" pitchFamily="34" charset="0"/>
              </a:rPr>
              <a:t> </a:t>
            </a:r>
            <a:r>
              <a:rPr lang="en-US" sz="4267" b="1" dirty="0" err="1">
                <a:latin typeface="Time s New Roman"/>
                <a:ea typeface="Arial-Rounded" pitchFamily="34" charset="0"/>
                <a:cs typeface="Arial-Rounded" pitchFamily="34" charset="0"/>
              </a:rPr>
              <a:t>đọc</a:t>
            </a:r>
            <a:r>
              <a:rPr lang="en-US" sz="4267" b="1" dirty="0">
                <a:latin typeface="Time s New Roman"/>
                <a:ea typeface="Arial-Rounded" pitchFamily="34" charset="0"/>
                <a:cs typeface="Arial-Rounded" pitchFamily="34" charset="0"/>
              </a:rPr>
              <a:t> </a:t>
            </a:r>
            <a:r>
              <a:rPr lang="en-US" sz="4267" b="1" i="1" dirty="0" err="1">
                <a:latin typeface="Time s New Roman"/>
                <a:ea typeface="Arial-Rounded" pitchFamily="34" charset="0"/>
                <a:cs typeface="Arial-Rounded" pitchFamily="34" charset="0"/>
              </a:rPr>
              <a:t>Đôi</a:t>
            </a:r>
            <a:r>
              <a:rPr lang="en-US" sz="4267" b="1" i="1" dirty="0">
                <a:latin typeface="Time s New Roman"/>
                <a:ea typeface="Arial-Rounded" pitchFamily="34" charset="0"/>
                <a:cs typeface="Arial-Rounded" pitchFamily="34" charset="0"/>
              </a:rPr>
              <a:t> tai </a:t>
            </a:r>
            <a:r>
              <a:rPr lang="en-US" sz="4267" b="1" i="1" dirty="0" err="1">
                <a:latin typeface="Time s New Roman"/>
                <a:ea typeface="Arial-Rounded" pitchFamily="34" charset="0"/>
                <a:cs typeface="Arial-Rounded" pitchFamily="34" charset="0"/>
              </a:rPr>
              <a:t>xấu</a:t>
            </a:r>
            <a:r>
              <a:rPr lang="en-US" sz="4267" b="1" i="1" dirty="0">
                <a:latin typeface="Time s New Roman"/>
                <a:ea typeface="Arial-Rounded" pitchFamily="34" charset="0"/>
                <a:cs typeface="Arial-Rounded" pitchFamily="34" charset="0"/>
              </a:rPr>
              <a:t> </a:t>
            </a:r>
            <a:r>
              <a:rPr lang="en-US" sz="4267" b="1" i="1" dirty="0" err="1">
                <a:latin typeface="Time s New Roman"/>
                <a:ea typeface="Arial-Rounded" pitchFamily="34" charset="0"/>
                <a:cs typeface="Arial-Rounded" pitchFamily="34" charset="0"/>
              </a:rPr>
              <a:t>xí</a:t>
            </a:r>
            <a:r>
              <a:rPr lang="en-US" sz="4267" b="1" i="1" dirty="0">
                <a:latin typeface="Time s New Roman"/>
                <a:ea typeface="Arial-Rounded" pitchFamily="34" charset="0"/>
                <a:cs typeface="Arial-Rounded" pitchFamily="34" charset="0"/>
              </a:rPr>
              <a:t> </a:t>
            </a:r>
            <a:r>
              <a:rPr lang="en-US" sz="4267" b="1" dirty="0" err="1">
                <a:latin typeface="Time s New Roman"/>
                <a:ea typeface="Arial-Rounded" pitchFamily="34" charset="0"/>
                <a:cs typeface="Arial-Rounded" pitchFamily="34" charset="0"/>
              </a:rPr>
              <a:t>từ</a:t>
            </a:r>
            <a:r>
              <a:rPr lang="en-US" sz="4267" b="1" dirty="0">
                <a:latin typeface="Time s New Roman"/>
                <a:ea typeface="Arial-Rounded" pitchFamily="34" charset="0"/>
                <a:cs typeface="Arial-Rounded" pitchFamily="34" charset="0"/>
              </a:rPr>
              <a:t> </a:t>
            </a:r>
            <a:r>
              <a:rPr lang="en-US" sz="4267" b="1" dirty="0" err="1">
                <a:latin typeface="Time s New Roman"/>
                <a:ea typeface="Arial-Rounded" pitchFamily="34" charset="0"/>
                <a:cs typeface="Arial-Rounded" pitchFamily="34" charset="0"/>
              </a:rPr>
              <a:t>ngữ</a:t>
            </a:r>
            <a:r>
              <a:rPr lang="en-US" sz="4267" b="1" dirty="0">
                <a:latin typeface="Time s New Roman"/>
                <a:ea typeface="Arial-Rounded" pitchFamily="34" charset="0"/>
                <a:cs typeface="Arial-Rounded" pitchFamily="34" charset="0"/>
              </a:rPr>
              <a:t> </a:t>
            </a:r>
            <a:r>
              <a:rPr lang="en-US" sz="4267" b="1" dirty="0" err="1">
                <a:latin typeface="Time s New Roman"/>
                <a:ea typeface="Arial-Rounded" pitchFamily="34" charset="0"/>
                <a:cs typeface="Arial-Rounded" pitchFamily="34" charset="0"/>
              </a:rPr>
              <a:t>có</a:t>
            </a:r>
            <a:r>
              <a:rPr lang="en-US" sz="4267" b="1" dirty="0">
                <a:latin typeface="Time s New Roman"/>
                <a:ea typeface="Arial-Rounded" pitchFamily="34" charset="0"/>
                <a:cs typeface="Arial-Rounded" pitchFamily="34" charset="0"/>
              </a:rPr>
              <a:t> </a:t>
            </a:r>
            <a:r>
              <a:rPr lang="en-US" sz="4267" b="1" dirty="0" err="1">
                <a:latin typeface="Time s New Roman"/>
                <a:ea typeface="Arial-Rounded" pitchFamily="34" charset="0"/>
                <a:cs typeface="Arial-Rounded" pitchFamily="34" charset="0"/>
              </a:rPr>
              <a:t>tiếng</a:t>
            </a:r>
            <a:r>
              <a:rPr lang="en-US" sz="4267" b="1" dirty="0">
                <a:latin typeface="Time s New Roman"/>
                <a:ea typeface="Arial-Rounded" pitchFamily="34" charset="0"/>
                <a:cs typeface="Arial-Rounded" pitchFamily="34" charset="0"/>
              </a:rPr>
              <a:t> </a:t>
            </a:r>
            <a:r>
              <a:rPr lang="en-US" sz="4267" b="1" dirty="0" err="1">
                <a:latin typeface="Time s New Roman"/>
                <a:ea typeface="Arial-Rounded" pitchFamily="34" charset="0"/>
                <a:cs typeface="Arial-Rounded" pitchFamily="34" charset="0"/>
              </a:rPr>
              <a:t>chứa</a:t>
            </a:r>
            <a:r>
              <a:rPr lang="en-US" sz="4267" b="1" dirty="0">
                <a:latin typeface="Time s New Roman"/>
                <a:ea typeface="Arial-Rounded" pitchFamily="34" charset="0"/>
                <a:cs typeface="Arial-Rounded" pitchFamily="34" charset="0"/>
              </a:rPr>
              <a:t> </a:t>
            </a:r>
            <a:r>
              <a:rPr lang="en-US" sz="4267" b="1" dirty="0" err="1">
                <a:latin typeface="Time s New Roman"/>
                <a:ea typeface="Arial-Rounded" pitchFamily="34" charset="0"/>
                <a:cs typeface="Arial-Rounded" pitchFamily="34" charset="0"/>
              </a:rPr>
              <a:t>vần</a:t>
            </a:r>
            <a:r>
              <a:rPr lang="en-US" sz="4267" b="1" dirty="0">
                <a:latin typeface="Time s New Roman"/>
                <a:ea typeface="Arial-Rounded" pitchFamily="34" charset="0"/>
                <a:cs typeface="Arial-Rounded" pitchFamily="34" charset="0"/>
              </a:rPr>
              <a:t> </a:t>
            </a:r>
            <a:r>
              <a:rPr lang="en-US" sz="4267" b="1" i="1" dirty="0" err="1">
                <a:latin typeface="Time s New Roman"/>
                <a:ea typeface="Arial-Rounded" pitchFamily="34" charset="0"/>
                <a:cs typeface="Arial-Rounded" pitchFamily="34" charset="0"/>
              </a:rPr>
              <a:t>uyt</a:t>
            </a:r>
            <a:r>
              <a:rPr lang="en-US" sz="4267" b="1" i="1" dirty="0">
                <a:latin typeface="Time s New Roman"/>
                <a:ea typeface="Arial-Rounded" pitchFamily="34" charset="0"/>
                <a:cs typeface="Arial-Rounded" pitchFamily="34" charset="0"/>
              </a:rPr>
              <a:t>, it, </a:t>
            </a:r>
            <a:r>
              <a:rPr lang="en-US" sz="4267" b="1" i="1" dirty="0" err="1" smtClean="0">
                <a:latin typeface="Time s New Roman"/>
                <a:ea typeface="Arial-Rounded" pitchFamily="34" charset="0"/>
                <a:cs typeface="Arial-Rounded" pitchFamily="34" charset="0"/>
              </a:rPr>
              <a:t>uyêt</a:t>
            </a:r>
            <a:r>
              <a:rPr lang="en-US" sz="4267" b="1" i="1" dirty="0" smtClean="0">
                <a:latin typeface="Time s New Roman"/>
                <a:ea typeface="Arial-Rounded" pitchFamily="34" charset="0"/>
                <a:cs typeface="Arial-Rounded" pitchFamily="34" charset="0"/>
              </a:rPr>
              <a:t>, </a:t>
            </a:r>
            <a:r>
              <a:rPr lang="en-US" sz="4267" b="1" i="1" dirty="0" err="1">
                <a:latin typeface="Time s New Roman"/>
                <a:ea typeface="Arial-Rounded" pitchFamily="34" charset="0"/>
                <a:cs typeface="Arial-Rounded" pitchFamily="34" charset="0"/>
              </a:rPr>
              <a:t>iêt</a:t>
            </a:r>
            <a:endParaRPr lang="en-US" sz="4267" b="1" dirty="0">
              <a:latin typeface="Time s New Roman"/>
              <a:ea typeface="Arial-Rounded" pitchFamily="34" charset="0"/>
              <a:cs typeface="Arial-Rounded" pitchFamily="34" charset="0"/>
            </a:endParaRPr>
          </a:p>
        </p:txBody>
      </p:sp>
      <p:grpSp>
        <p:nvGrpSpPr>
          <p:cNvPr id="7" name="Group 6"/>
          <p:cNvGrpSpPr/>
          <p:nvPr/>
        </p:nvGrpSpPr>
        <p:grpSpPr>
          <a:xfrm>
            <a:off x="923636" y="3143793"/>
            <a:ext cx="1471748" cy="1071155"/>
            <a:chOff x="2203269" y="4502331"/>
            <a:chExt cx="1471748" cy="1071155"/>
          </a:xfrm>
        </p:grpSpPr>
        <p:sp>
          <p:nvSpPr>
            <p:cNvPr id="4" name="Oval 3"/>
            <p:cNvSpPr/>
            <p:nvPr/>
          </p:nvSpPr>
          <p:spPr>
            <a:xfrm>
              <a:off x="2203269" y="4502331"/>
              <a:ext cx="1358537" cy="107115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flipH="1">
              <a:off x="2475409" y="4653782"/>
              <a:ext cx="1199608" cy="646331"/>
            </a:xfrm>
            <a:prstGeom prst="rect">
              <a:avLst/>
            </a:prstGeom>
            <a:noFill/>
          </p:spPr>
          <p:txBody>
            <a:bodyPr wrap="square" rtlCol="0">
              <a:spAutoFit/>
            </a:bodyPr>
            <a:lstStyle/>
            <a:p>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uyt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endParaRPr lang="en-US" sz="3600" dirty="0">
                <a:latin typeface="Arial-Rounded" panose="020B0500000000000000" pitchFamily="34" charset="-93"/>
                <a:ea typeface="Arial-Rounded" panose="020B0500000000000000" pitchFamily="34" charset="-93"/>
                <a:cs typeface="Arial-Rounded" panose="020B0500000000000000" pitchFamily="34" charset="-93"/>
              </a:endParaRPr>
            </a:p>
          </p:txBody>
        </p:sp>
      </p:grpSp>
      <p:sp>
        <p:nvSpPr>
          <p:cNvPr id="8" name="TextBox 7"/>
          <p:cNvSpPr txBox="1"/>
          <p:nvPr/>
        </p:nvSpPr>
        <p:spPr>
          <a:xfrm>
            <a:off x="190500" y="4366399"/>
            <a:ext cx="3771900" cy="1200329"/>
          </a:xfrm>
          <a:prstGeom prst="rect">
            <a:avLst/>
          </a:prstGeom>
          <a:noFill/>
        </p:spPr>
        <p:txBody>
          <a:bodyPr wrap="square" rtlCol="0">
            <a:spAutoFit/>
          </a:bodyPr>
          <a:lstStyle/>
          <a:p>
            <a:r>
              <a:rPr lang="en-US" sz="3600" dirty="0" err="1">
                <a:latin typeface="Arial-Rounded" panose="020B0500000000000000" pitchFamily="34" charset="-93"/>
                <a:ea typeface="Arial-Rounded" panose="020B0500000000000000" pitchFamily="34" charset="-93"/>
                <a:cs typeface="Arial-Rounded" panose="020B0500000000000000" pitchFamily="34" charset="-93"/>
              </a:rPr>
              <a:t>x</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uỵt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p>
          <a:p>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huýt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quýt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quỵt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endParaRPr lang="en-US" sz="3600" dirty="0">
              <a:latin typeface="Arial-Rounded" panose="020B0500000000000000" pitchFamily="34" charset="-93"/>
              <a:ea typeface="Arial-Rounded" panose="020B0500000000000000" pitchFamily="34" charset="-93"/>
              <a:cs typeface="Arial-Rounded" panose="020B0500000000000000" pitchFamily="34" charset="-93"/>
            </a:endParaRPr>
          </a:p>
        </p:txBody>
      </p:sp>
      <p:grpSp>
        <p:nvGrpSpPr>
          <p:cNvPr id="9" name="Group 8"/>
          <p:cNvGrpSpPr/>
          <p:nvPr/>
        </p:nvGrpSpPr>
        <p:grpSpPr>
          <a:xfrm>
            <a:off x="3454003" y="3143792"/>
            <a:ext cx="1752618" cy="1071155"/>
            <a:chOff x="2203269" y="4502331"/>
            <a:chExt cx="1752618" cy="1071155"/>
          </a:xfrm>
        </p:grpSpPr>
        <p:sp>
          <p:nvSpPr>
            <p:cNvPr id="10" name="Oval 9"/>
            <p:cNvSpPr/>
            <p:nvPr/>
          </p:nvSpPr>
          <p:spPr>
            <a:xfrm>
              <a:off x="2203269" y="4502331"/>
              <a:ext cx="1358537" cy="107115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flipH="1">
              <a:off x="2756279" y="4653376"/>
              <a:ext cx="1199608" cy="646331"/>
            </a:xfrm>
            <a:prstGeom prst="rect">
              <a:avLst/>
            </a:prstGeom>
            <a:noFill/>
          </p:spPr>
          <p:txBody>
            <a:bodyPr wrap="square" rtlCol="0">
              <a:spAutoFit/>
            </a:bodyPr>
            <a:lstStyle/>
            <a:p>
              <a:r>
                <a:rPr lang="en-US" sz="3600" dirty="0">
                  <a:latin typeface="Arial-Rounded" panose="020B0500000000000000" pitchFamily="34" charset="-93"/>
                  <a:ea typeface="Arial-Rounded" panose="020B0500000000000000" pitchFamily="34" charset="-93"/>
                  <a:cs typeface="Arial-Rounded" panose="020B0500000000000000" pitchFamily="34" charset="-93"/>
                </a:rPr>
                <a:t>i</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t </a:t>
              </a:r>
              <a:endParaRPr lang="en-US" sz="3600" dirty="0">
                <a:latin typeface="Arial-Rounded" panose="020B0500000000000000" pitchFamily="34" charset="-93"/>
                <a:ea typeface="Arial-Rounded" panose="020B0500000000000000" pitchFamily="34" charset="-93"/>
                <a:cs typeface="Arial-Rounded" panose="020B0500000000000000" pitchFamily="34" charset="-93"/>
              </a:endParaRPr>
            </a:p>
          </p:txBody>
        </p:sp>
      </p:grpSp>
      <p:sp>
        <p:nvSpPr>
          <p:cNvPr id="12" name="TextBox 11"/>
          <p:cNvSpPr txBox="1"/>
          <p:nvPr/>
        </p:nvSpPr>
        <p:spPr>
          <a:xfrm>
            <a:off x="2926590" y="4389949"/>
            <a:ext cx="3771900" cy="1200329"/>
          </a:xfrm>
          <a:prstGeom prst="rect">
            <a:avLst/>
          </a:prstGeom>
          <a:noFill/>
        </p:spPr>
        <p:txBody>
          <a:bodyPr wrap="square" rtlCol="0">
            <a:spAutoFit/>
          </a:bodyPr>
          <a:lstStyle/>
          <a:p>
            <a:r>
              <a:rPr lang="en-US" sz="3600" dirty="0" err="1">
                <a:latin typeface="Arial-Rounded" panose="020B0500000000000000" pitchFamily="34" charset="-93"/>
                <a:ea typeface="Arial-Rounded" panose="020B0500000000000000" pitchFamily="34" charset="-93"/>
                <a:cs typeface="Arial-Rounded" panose="020B0500000000000000" pitchFamily="34" charset="-93"/>
              </a:rPr>
              <a:t>t</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hịt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hít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mít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tít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chít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endParaRPr lang="en-US" sz="3600" dirty="0">
              <a:latin typeface="Arial-Rounded" panose="020B0500000000000000" pitchFamily="34" charset="-93"/>
              <a:ea typeface="Arial-Rounded" panose="020B0500000000000000" pitchFamily="34" charset="-93"/>
              <a:cs typeface="Arial-Rounded" panose="020B0500000000000000" pitchFamily="34" charset="-93"/>
            </a:endParaRPr>
          </a:p>
        </p:txBody>
      </p:sp>
      <p:grpSp>
        <p:nvGrpSpPr>
          <p:cNvPr id="13" name="Group 12"/>
          <p:cNvGrpSpPr/>
          <p:nvPr/>
        </p:nvGrpSpPr>
        <p:grpSpPr>
          <a:xfrm>
            <a:off x="5981666" y="3164204"/>
            <a:ext cx="1433648" cy="1071155"/>
            <a:chOff x="2203269" y="4502331"/>
            <a:chExt cx="1433648" cy="1071155"/>
          </a:xfrm>
        </p:grpSpPr>
        <p:sp>
          <p:nvSpPr>
            <p:cNvPr id="14" name="Oval 13"/>
            <p:cNvSpPr/>
            <p:nvPr/>
          </p:nvSpPr>
          <p:spPr>
            <a:xfrm>
              <a:off x="2203269" y="4502331"/>
              <a:ext cx="1358537" cy="107115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flipH="1">
              <a:off x="2436275" y="4653782"/>
              <a:ext cx="1200642" cy="646331"/>
            </a:xfrm>
            <a:prstGeom prst="rect">
              <a:avLst/>
            </a:prstGeom>
            <a:noFill/>
          </p:spPr>
          <p:txBody>
            <a:bodyPr wrap="square" rtlCol="0">
              <a:spAutoFit/>
            </a:bodyPr>
            <a:lstStyle/>
            <a:p>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uyêt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endParaRPr lang="en-US" sz="3600" dirty="0">
                <a:latin typeface="Arial-Rounded" panose="020B0500000000000000" pitchFamily="34" charset="-93"/>
                <a:ea typeface="Arial-Rounded" panose="020B0500000000000000" pitchFamily="34" charset="-93"/>
                <a:cs typeface="Arial-Rounded" panose="020B0500000000000000" pitchFamily="34" charset="-93"/>
              </a:endParaRPr>
            </a:p>
          </p:txBody>
        </p:sp>
      </p:grpSp>
      <p:sp>
        <p:nvSpPr>
          <p:cNvPr id="16" name="TextBox 15"/>
          <p:cNvSpPr txBox="1"/>
          <p:nvPr/>
        </p:nvSpPr>
        <p:spPr>
          <a:xfrm>
            <a:off x="5476569" y="4393944"/>
            <a:ext cx="4686334" cy="646331"/>
          </a:xfrm>
          <a:prstGeom prst="rect">
            <a:avLst/>
          </a:prstGeom>
          <a:noFill/>
        </p:spPr>
        <p:txBody>
          <a:bodyPr wrap="square" rtlCol="0">
            <a:spAutoFit/>
          </a:bodyPr>
          <a:lstStyle/>
          <a:p>
            <a:r>
              <a:rPr lang="en-US" sz="3600" dirty="0" err="1">
                <a:latin typeface="Arial-Rounded" panose="020B0500000000000000" pitchFamily="34" charset="-93"/>
                <a:ea typeface="Arial-Rounded" panose="020B0500000000000000" pitchFamily="34" charset="-93"/>
                <a:cs typeface="Arial-Rounded" panose="020B0500000000000000" pitchFamily="34" charset="-93"/>
              </a:rPr>
              <a:t>t</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uyết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khuyết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duyệt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endParaRPr lang="en-US" sz="3600" dirty="0">
              <a:latin typeface="Arial-Rounded" panose="020B0500000000000000" pitchFamily="34" charset="-93"/>
              <a:ea typeface="Arial-Rounded" panose="020B0500000000000000" pitchFamily="34" charset="-93"/>
              <a:cs typeface="Arial-Rounded" panose="020B0500000000000000" pitchFamily="34" charset="-93"/>
            </a:endParaRPr>
          </a:p>
        </p:txBody>
      </p:sp>
      <p:grpSp>
        <p:nvGrpSpPr>
          <p:cNvPr id="17" name="Group 16"/>
          <p:cNvGrpSpPr/>
          <p:nvPr/>
        </p:nvGrpSpPr>
        <p:grpSpPr>
          <a:xfrm>
            <a:off x="8607300" y="3143792"/>
            <a:ext cx="1590410" cy="1071155"/>
            <a:chOff x="2203269" y="4502331"/>
            <a:chExt cx="1590410" cy="1071155"/>
          </a:xfrm>
        </p:grpSpPr>
        <p:sp>
          <p:nvSpPr>
            <p:cNvPr id="18" name="Oval 17"/>
            <p:cNvSpPr/>
            <p:nvPr/>
          </p:nvSpPr>
          <p:spPr>
            <a:xfrm>
              <a:off x="2203269" y="4502331"/>
              <a:ext cx="1358537" cy="107115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flipH="1">
              <a:off x="2593037" y="4679909"/>
              <a:ext cx="1200642" cy="646331"/>
            </a:xfrm>
            <a:prstGeom prst="rect">
              <a:avLst/>
            </a:prstGeom>
            <a:noFill/>
          </p:spPr>
          <p:txBody>
            <a:bodyPr wrap="square" rtlCol="0">
              <a:spAutoFit/>
            </a:bodyPr>
            <a:lstStyle/>
            <a:p>
              <a:r>
                <a:rPr lang="en-US" sz="3600" dirty="0" err="1">
                  <a:latin typeface="Arial-Rounded" panose="020B0500000000000000" pitchFamily="34" charset="-93"/>
                  <a:ea typeface="Arial-Rounded" panose="020B0500000000000000" pitchFamily="34" charset="-93"/>
                  <a:cs typeface="Arial-Rounded" panose="020B0500000000000000" pitchFamily="34" charset="-93"/>
                </a:rPr>
                <a:t>i</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êt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endParaRPr lang="en-US" sz="3600" dirty="0">
                <a:latin typeface="Arial-Rounded" panose="020B0500000000000000" pitchFamily="34" charset="-93"/>
                <a:ea typeface="Arial-Rounded" panose="020B0500000000000000" pitchFamily="34" charset="-93"/>
                <a:cs typeface="Arial-Rounded" panose="020B0500000000000000" pitchFamily="34" charset="-93"/>
              </a:endParaRPr>
            </a:p>
          </p:txBody>
        </p:sp>
      </p:grpSp>
      <p:sp>
        <p:nvSpPr>
          <p:cNvPr id="20" name="TextBox 19"/>
          <p:cNvSpPr txBox="1"/>
          <p:nvPr/>
        </p:nvSpPr>
        <p:spPr>
          <a:xfrm>
            <a:off x="8102203" y="4338696"/>
            <a:ext cx="4686334" cy="646331"/>
          </a:xfrm>
          <a:prstGeom prst="rect">
            <a:avLst/>
          </a:prstGeom>
          <a:noFill/>
        </p:spPr>
        <p:txBody>
          <a:bodyPr wrap="square" rtlCol="0">
            <a:spAutoFit/>
          </a:bodyPr>
          <a:lstStyle/>
          <a:p>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tiết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viết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miết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smtClean="0">
                <a:latin typeface="Arial-Rounded" panose="020B0500000000000000" pitchFamily="34" charset="-93"/>
                <a:ea typeface="Arial-Rounded" panose="020B0500000000000000" pitchFamily="34" charset="-93"/>
                <a:cs typeface="Arial-Rounded" panose="020B0500000000000000" pitchFamily="34" charset="-93"/>
              </a:rPr>
              <a:t>việt</a:t>
            </a:r>
            <a:r>
              <a:rPr lang="en-US" sz="3600" dirty="0" smtClean="0">
                <a:latin typeface="Arial-Rounded" panose="020B0500000000000000" pitchFamily="34" charset="-93"/>
                <a:ea typeface="Arial-Rounded" panose="020B0500000000000000" pitchFamily="34" charset="-93"/>
                <a:cs typeface="Arial-Rounded" panose="020B0500000000000000" pitchFamily="34" charset="-93"/>
              </a:rPr>
              <a:t>, …</a:t>
            </a:r>
            <a:endParaRPr lang="en-US" sz="3600"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31990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53"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ppt_x"/>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p:bldP spid="12" grpId="1"/>
      <p:bldP spid="16" grpId="0"/>
      <p:bldP spid="16" grpId="1"/>
      <p:bldP spid="20" grpId="0"/>
      <p:bldP spid="2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TotalTime>
  <Words>287</Words>
  <Application>Microsoft Office PowerPoint</Application>
  <PresentationFormat>Widescreen</PresentationFormat>
  <Paragraphs>30</Paragraphs>
  <Slides>11</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宋体</vt:lpstr>
      <vt:lpstr>.VnAvant</vt:lpstr>
      <vt:lpstr>Arial</vt:lpstr>
      <vt:lpstr>Arial Rounded MT Bold</vt:lpstr>
      <vt:lpstr>Arial-Rounded</vt:lpstr>
      <vt:lpstr>Calibri</vt:lpstr>
      <vt:lpstr>Calibri Light</vt:lpstr>
      <vt:lpstr>等线</vt:lpstr>
      <vt:lpstr>Time s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NGOC LAN</dc:creator>
  <cp:lastModifiedBy>P010921</cp:lastModifiedBy>
  <cp:revision>22</cp:revision>
  <dcterms:created xsi:type="dcterms:W3CDTF">2020-08-26T08:35:52Z</dcterms:created>
  <dcterms:modified xsi:type="dcterms:W3CDTF">2022-01-21T01:37:56Z</dcterms:modified>
</cp:coreProperties>
</file>